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1" r:id="rId4"/>
    <p:sldId id="264" r:id="rId5"/>
    <p:sldId id="266" r:id="rId6"/>
    <p:sldId id="267" r:id="rId7"/>
    <p:sldId id="269" r:id="rId8"/>
  </p:sldIdLst>
  <p:sldSz cx="9144000" cy="5143500" type="screen16x9"/>
  <p:notesSz cx="6858000" cy="9144000"/>
  <p:embeddedFontLst>
    <p:embeddedFont>
      <p:font typeface="Robot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DB0E69C-F458-40AB-A9CD-6181C3BD6008}">
  <a:tblStyle styleId="{6DB0E69C-F458-40AB-A9CD-6181C3BD6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cf7531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cf7531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cf7531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cf7531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cf7531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cf75318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cf75318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cf75318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cf75318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cf75318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cf75318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cf75318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03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</a:t>
            </a:r>
            <a:r>
              <a:rPr lang="en" smtClean="0"/>
              <a:t>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532575"/>
            <a:ext cx="8520600" cy="40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Q1.) Write a removeDuplicates() function which takes a list and deletes any duplicate nodes from the list. Assume that the list is not sorted.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example if the linked list is 12-&gt;11-&gt;12-&gt;21-&gt;41-&gt;43-&gt;21 then removeDuplicates() should convert the list to 12-&gt;11-&gt;21-&gt;41-&gt;43.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Q2. </a:t>
            </a:r>
            <a:r>
              <a:rPr lang="en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Reverse alternate K nodes in a Singly Linked List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2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Example: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Inputs:   1-&gt;2-&gt;3-&gt;4-&gt;5-&gt;6-&gt;7-&gt;8-&gt;9-&gt;NULL and k = 3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Output:   3-&gt;2-&gt;1-&gt;4-&gt;5-&gt;6-&gt;9-&gt;8-&gt;7-&gt;NULL. 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Q3.) Write a function to check if a singly linked list is palindrome or not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Example: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A-&gt;B-&gt;C-&gt;B-&gt;A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Palindrome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Q4.) Append one list at the end of another list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74E13"/>
                </a:solidFill>
              </a:rPr>
              <a:t>Try yourself [ Refer the lecture slides]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Q5.) Merge 2 sorted lists to get a single sorted list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Question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Pairwise swap elements of a given linked list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Input: </a:t>
            </a: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1-&gt;2-&gt;3-&gt;4-&gt;5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 2-&gt;1-&gt;4-&gt;3-&gt;5,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Input:   1-&gt;2-&gt;3-&gt;4-&gt;5-&gt;6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2-&gt;1-&gt;4-&gt;3-&gt;6-&gt;5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201</Words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Tutorial 5 Linked Lists</vt:lpstr>
      <vt:lpstr>Slide 2</vt:lpstr>
      <vt:lpstr>Q2. Reverse alternate K nodes in a Singly Linked List </vt:lpstr>
      <vt:lpstr>Q3.) Write a function to check if a singly linked list is palindrome or not</vt:lpstr>
      <vt:lpstr>Q4.) Append one list at the end of another list</vt:lpstr>
      <vt:lpstr>Q5.) Merge 2 sorted lists to get a single sorted list</vt:lpstr>
      <vt:lpstr>Homework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Linked Lists</dc:title>
  <cp:lastModifiedBy>Admin</cp:lastModifiedBy>
  <cp:revision>3</cp:revision>
  <dcterms:modified xsi:type="dcterms:W3CDTF">2022-06-07T04:46:46Z</dcterms:modified>
</cp:coreProperties>
</file>