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927085F-F805-4AFE-8029-77409A8E2ACD}">
  <a:tblStyle styleId="{2927085F-F805-4AFE-8029-77409A8E2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be52cd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be52cd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be52cdd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be52cdd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be52cdd6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be52cdd6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be52cdd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be52cdd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be52cdd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be52cdd6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be52cdd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be52cdd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be52cdd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be52cdd6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be52cdd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be52cdd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cbe52cdd6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cbe52cdd6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db8b9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db8b9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be52cdd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be52cdd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be52cdd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be52cdd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be52cdd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be52cdd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be52cd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be52cd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be52cd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be52cd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be52cdd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be52cdd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be52cd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be52cdd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2sFmqvpBe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 </a:t>
            </a:r>
            <a:r>
              <a:rPr lang="en" dirty="0" smtClean="0"/>
              <a:t>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Stacks and Queues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following postfix expressions using stack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Both"/>
            </a:pPr>
            <a:r>
              <a:rPr lang="en">
                <a:solidFill>
                  <a:srgbClr val="000000"/>
                </a:solidFill>
              </a:rPr>
              <a:t>1  2  3   +  *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(b)  9 3 4 * 8 + 4 / +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(c)	8 2 3 ^ / 2 3 * + 5 1 * - 8  +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(d)	5 2 * 3 3 2 + * +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(e)  12 25 3 * 180 6 2 / / 12 * - 7 * +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Infix to postfix conversion using stack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 1 + ( 2 * 3 - ( 4 / 5 + 6 ) * 7 ) * 8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( 1 * 2 + 3 * 4) + 5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Consider the following pseudo code. Assume that IntQueue is an integer queue. What does the function fun do?</a:t>
            </a:r>
            <a:endParaRPr sz="180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862050" y="178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{2927085F-F805-4AFE-8029-77409A8E2ACD}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void fun(int n) </a:t>
                      </a:r>
                      <a:br>
                        <a:rPr lang="en" sz="1800"/>
                      </a:br>
                      <a:r>
                        <a:rPr lang="en" sz="1800"/>
                        <a:t>{ </a:t>
                      </a:r>
                      <a:br>
                        <a:rPr lang="en" sz="1800"/>
                      </a:br>
                      <a:r>
                        <a:rPr lang="en" sz="1800"/>
                        <a:t>    IntQueue q = new IntQueue(); </a:t>
                      </a:r>
                      <a:br>
                        <a:rPr lang="en" sz="1800"/>
                      </a:br>
                      <a:r>
                        <a:rPr lang="en" sz="1800"/>
                        <a:t>    q.enqueue(0); </a:t>
                      </a:r>
                      <a:br>
                        <a:rPr lang="en" sz="1800"/>
                      </a:br>
                      <a:r>
                        <a:rPr lang="en" sz="1800"/>
                        <a:t>    q.enqueue(1);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for (int i = 0; i &lt; n; i++) </a:t>
                      </a:r>
                      <a:br>
                        <a:rPr lang="en" sz="1800"/>
                      </a:br>
                      <a:r>
                        <a:rPr lang="en" sz="1800"/>
                        <a:t>    { </a:t>
                      </a:r>
                      <a:br>
                        <a:rPr lang="en" sz="1800"/>
                      </a:br>
                      <a:r>
                        <a:rPr lang="en" sz="1800"/>
                        <a:t>        int a = q.dequeue(); </a:t>
                      </a:r>
                      <a:br>
                        <a:rPr lang="en" sz="1800"/>
                      </a:br>
                      <a:r>
                        <a:rPr lang="en" sz="1800"/>
                        <a:t>        int b = q.dequeue(); </a:t>
                      </a:r>
                      <a:br>
                        <a:rPr lang="en" sz="1800"/>
                      </a:br>
                      <a:r>
                        <a:rPr lang="en" sz="1800"/>
                        <a:t>        q.enqueue(b); </a:t>
                      </a:r>
                      <a:br>
                        <a:rPr lang="en" sz="1800"/>
                      </a:br>
                      <a:r>
                        <a:rPr lang="en" sz="1800"/>
                        <a:t>        q.enqueue(a + b); </a:t>
                      </a:r>
                      <a:br>
                        <a:rPr lang="en" sz="1800"/>
                      </a:br>
                      <a:r>
                        <a:rPr lang="en" sz="1800"/>
                        <a:t>        ptint(a); </a:t>
                      </a:r>
                      <a:br>
                        <a:rPr lang="en" sz="1800"/>
                      </a:br>
                      <a:r>
                        <a:rPr lang="en" sz="1800"/>
                        <a:t>    } </a:t>
                      </a:r>
                      <a:br>
                        <a:rPr lang="en" sz="1800"/>
                      </a:br>
                      <a:r>
                        <a:rPr lang="en" sz="1800"/>
                        <a:t>}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7" name="Google Shape;127;p24"/>
          <p:cNvSpPr txBox="1"/>
          <p:nvPr/>
        </p:nvSpPr>
        <p:spPr>
          <a:xfrm>
            <a:off x="4885025" y="4897950"/>
            <a:ext cx="3631500" cy="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https://www.geeksforgeeks.org/data-structures-queue-question-11/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Consider the following pseudo code. Assume that IntQueue is an integer queue. What does the function fun do?</a:t>
            </a:r>
            <a:endParaRPr sz="1800"/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862050" y="178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{2927085F-F805-4AFE-8029-77409A8E2ACD}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void fun(int n) </a:t>
                      </a:r>
                      <a:br>
                        <a:rPr lang="en" sz="1800"/>
                      </a:br>
                      <a:r>
                        <a:rPr lang="en" sz="1800"/>
                        <a:t>{ </a:t>
                      </a:r>
                      <a:br>
                        <a:rPr lang="en" sz="1800"/>
                      </a:br>
                      <a:r>
                        <a:rPr lang="en" sz="1800"/>
                        <a:t>    IntQueue q = new IntQueue(); </a:t>
                      </a:r>
                      <a:br>
                        <a:rPr lang="en" sz="1800"/>
                      </a:br>
                      <a:r>
                        <a:rPr lang="en" sz="1800"/>
                        <a:t>    q.enqueue(0); </a:t>
                      </a:r>
                      <a:br>
                        <a:rPr lang="en" sz="1800"/>
                      </a:br>
                      <a:r>
                        <a:rPr lang="en" sz="1800"/>
                        <a:t>    q.enqueue(1);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for (int i = 0; i &lt; n; i++) </a:t>
                      </a:r>
                      <a:br>
                        <a:rPr lang="en" sz="1800"/>
                      </a:br>
                      <a:r>
                        <a:rPr lang="en" sz="1800"/>
                        <a:t>    { </a:t>
                      </a:r>
                      <a:br>
                        <a:rPr lang="en" sz="1800"/>
                      </a:br>
                      <a:r>
                        <a:rPr lang="en" sz="1800"/>
                        <a:t>        int a = q.dequeue(); </a:t>
                      </a:r>
                      <a:br>
                        <a:rPr lang="en" sz="1800"/>
                      </a:br>
                      <a:r>
                        <a:rPr lang="en" sz="1800"/>
                        <a:t>        int b = q.dequeue(); </a:t>
                      </a:r>
                      <a:br>
                        <a:rPr lang="en" sz="1800"/>
                      </a:br>
                      <a:r>
                        <a:rPr lang="en" sz="1800"/>
                        <a:t>        q.enqueue(b); </a:t>
                      </a:r>
                      <a:br>
                        <a:rPr lang="en" sz="1800"/>
                      </a:br>
                      <a:r>
                        <a:rPr lang="en" sz="1800"/>
                        <a:t>        q.enqueue(a + b); </a:t>
                      </a:r>
                      <a:br>
                        <a:rPr lang="en" sz="1800"/>
                      </a:br>
                      <a:r>
                        <a:rPr lang="en" sz="1800"/>
                        <a:t>        ptint(a); </a:t>
                      </a:r>
                      <a:br>
                        <a:rPr lang="en" sz="1800"/>
                      </a:br>
                      <a:r>
                        <a:rPr lang="en" sz="1800"/>
                        <a:t>    } </a:t>
                      </a:r>
                      <a:br>
                        <a:rPr lang="en" sz="1800"/>
                      </a:br>
                      <a:r>
                        <a:rPr lang="en" sz="1800"/>
                        <a:t>}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5"/>
          <p:cNvSpPr txBox="1"/>
          <p:nvPr/>
        </p:nvSpPr>
        <p:spPr>
          <a:xfrm>
            <a:off x="116300" y="3476375"/>
            <a:ext cx="44973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The function prints first n Fibonacci Numbers. Note that 0 and 1 are initially there in q. In every iteration of loop sum of the two queue items is enqueued and the front item is dequeued.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Suppose a circular queue of capacity (n – 1) elements is implemented with an array of n elements. Assume that the insertion and deletion operation are carried out using REAR and FRONT as array index variables, respectively. Initially, REAR = FRONT = 0. The conditions to detect queue full and queue empty are: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(A) Full: (REAR+1) mod n == FRONT, empty: REAR == FRONT</a:t>
            </a:r>
            <a:br>
              <a:rPr lang="en" sz="1800"/>
            </a:br>
            <a:r>
              <a:rPr lang="en" sz="1800"/>
              <a:t>(B) Full: (REAR+1) mod n == FRONT, empty: (FRONT+1) mod n == REAR</a:t>
            </a:r>
            <a:br>
              <a:rPr lang="en" sz="1800"/>
            </a:br>
            <a:r>
              <a:rPr lang="en" sz="1800"/>
              <a:t>(C) Full: REAR == FRONT, empty: (REAR+1) mod n == FRONT</a:t>
            </a:r>
            <a:br>
              <a:rPr lang="en" sz="1800"/>
            </a:br>
            <a:r>
              <a:rPr lang="en" sz="1800"/>
              <a:t>(D) Full: (FRONT+1) mod n == REAR, empty: REAR == FRONT</a:t>
            </a:r>
            <a:endParaRPr sz="1800"/>
          </a:p>
        </p:txBody>
      </p:sp>
      <p:sp>
        <p:nvSpPr>
          <p:cNvPr id="140" name="Google Shape;140;p26"/>
          <p:cNvSpPr txBox="1"/>
          <p:nvPr/>
        </p:nvSpPr>
        <p:spPr>
          <a:xfrm>
            <a:off x="3670225" y="4406875"/>
            <a:ext cx="4613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https://www.geeksforgeeks.org/data-structures-queue-question-7/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(A)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Suppose we start filling the queue.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Let the maxQueueSize ( Capacity of the Queue) is 4.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So the size of the array which is used to implement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this circular queue is 5, which is n.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In the begining when the queue is empty, FRONT and REAR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point to 0 index in the array.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REAR represents insertion at the REAR index.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FRONT represents deletion from the FRONT index.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670225" y="4406875"/>
            <a:ext cx="4613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https://www.geeksforgeeks.org/data-structures-queue-question-7/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104925" y="222000"/>
            <a:ext cx="8520600" cy="4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enqueue("a"); REAR = (REAR+1)%5; ( FRONT = 0, REAR = 1)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enqueue("b"); REAR = (REAR+1)%5; ( FRONT = 0, REAR = 2)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enqueue("c"); REAR = (REAR+1)%5; ( FRONT = 0, REAR = 3)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enqueue("d"); REAR = (REAR+1)%5; ( FRONT = 0, REAR = 4)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Now the queue size is 4 which is equal to the maxQueueSize.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Hence overflow condition is reached.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Now, we can check for the conditions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.When Queue Full 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( REAR+1)%n = (4+1)%5 = 0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FRONT is also 0.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Hence ( REAR + 1 ) %n is equal to FRONT.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670225" y="4406875"/>
            <a:ext cx="4613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https://www.geeksforgeeks.org/data-structures-queue-question-7/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When Queue Empty 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REAR was equal to FRONT when empty ( because in the starting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before filling the queue FRONT = REAR = 0 )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/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Hence Option A is correct.</a:t>
            </a: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3670225" y="4483075"/>
            <a:ext cx="4613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https://www.geeksforgeeks.org/data-structures-queue-question-7/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questions for practice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Implement stack using queues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Implement queue using stacks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Invocation Mechanism : The call stack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https://www.youtube.com/watch?v=Q2sFmqvpBe0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Parenthesis : Is the following pseudocode correct?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683400"/>
          <a:ext cx="8679975" cy="2103090"/>
        </p:xfrm>
        <a:graphic>
          <a:graphicData uri="http://schemas.openxmlformats.org/drawingml/2006/table">
            <a:tbl>
              <a:tblPr>
                <a:noFill/>
                <a:tableStyleId>{2927085F-F805-4AFE-8029-77409A8E2ACD}</a:tableStyleId>
              </a:tblPr>
              <a:tblGrid>
                <a:gridCol w="3746575"/>
                <a:gridCol w="4933400"/>
              </a:tblGrid>
              <a:tr h="3810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" sz="1800"/>
                        <a:t>declare a character stack 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" sz="1800"/>
                        <a:t>while ( more input is available)</a:t>
                      </a:r>
                      <a:br>
                        <a:rPr lang="en" sz="1800"/>
                      </a:br>
                      <a:r>
                        <a:rPr lang="en" sz="1800"/>
                        <a:t>{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" sz="1800"/>
                        <a:t>   read a character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" sz="1800"/>
                        <a:t>   if ( the character is a '(' ) 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" sz="1800"/>
                        <a:t>      push it on the stack</a:t>
                      </a:r>
                      <a:br>
                        <a:rPr lang="en" sz="1800"/>
                      </a:b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</a:t>
                      </a:r>
                      <a:r>
                        <a:rPr lang="en"/>
                        <a:t>     </a:t>
                      </a:r>
                      <a:r>
                        <a:rPr lang="en" sz="1800"/>
                        <a:t>else if ( the character is a ')' and the stack   is not empty 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               pop a character off the stack</a:t>
                      </a:r>
                      <a:br>
                        <a:rPr lang="en" sz="1800"/>
                      </a:br>
                      <a:r>
                        <a:rPr lang="en" sz="1800"/>
                        <a:t>8.        else</a:t>
                      </a:r>
                      <a:br>
                        <a:rPr lang="en" sz="1800"/>
                      </a:br>
                      <a:r>
                        <a:rPr lang="en" sz="1800"/>
                        <a:t>9.               print "unbalanced" and exit</a:t>
                      </a:r>
                      <a:br>
                        <a:rPr lang="en" sz="1800"/>
                      </a:br>
                      <a:r>
                        <a:rPr lang="en" sz="1800"/>
                        <a:t>10.     }</a:t>
                      </a:r>
                      <a:br>
                        <a:rPr lang="en" sz="1800"/>
                      </a:br>
                      <a:r>
                        <a:rPr lang="en" sz="1800"/>
                        <a:t>11. print "balanced"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4600725" y="4574875"/>
            <a:ext cx="41355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https://www.geeksforgeeks.org/data-structure-gq/stack-gq/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8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these unbalanced sequences does the pseudocode code (given in previous slide) wrongly outputs as balanced?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475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((())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())(()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(()()))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(()))()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8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these unbalanced sequences does the pseudocode code (given in previous slide) wrongly outputs as balanced?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475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</a:rPr>
              <a:t>((()) : </a:t>
            </a:r>
            <a:endParaRPr sz="240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())(()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(()()))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(()))()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938500" y="1886800"/>
            <a:ext cx="5479500" cy="1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At the end of while loop, we must check whether the stack is empty or not. For input ((()), the stack doesn't remain empty after the loop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Parenthesis Checking 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Declare a character stack 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Now traverse the expression string exp.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If the current character is a starting bracket (‘(‘ or ‘{‘ or ‘[‘) then push it to stack.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If the current character is a closing bracket (‘)’ or ‘}’ or ‘]’) then pop from stack and if the popped character is the matching starting bracket then fine else parenthesis are not balanced.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After complete traversal, if there is some starting bracket left in stack then “not balanced”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225950" y="4717025"/>
            <a:ext cx="44841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https://www.geeksforgeeks.org/check-for-balanced-parentheses-in-an-expression/</a:t>
            </a:r>
            <a:endParaRPr sz="900"/>
          </a:p>
        </p:txBody>
      </p:sp>
      <p:sp>
        <p:nvSpPr>
          <p:cNvPr id="89" name="Google Shape;89;p18"/>
          <p:cNvSpPr txBox="1"/>
          <p:nvPr/>
        </p:nvSpPr>
        <p:spPr>
          <a:xfrm>
            <a:off x="3024075" y="3915775"/>
            <a:ext cx="53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Time complexity : O(n)</a:t>
            </a: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balanced parenthesis using stack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[ ( ) ] { } { [ ( ) ( ) ] ( ) }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[ ( ] 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balanced parenthesis using stack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[ ( ) ] { } { [ ( ) ( ) ] ( ) } :  </a:t>
            </a:r>
            <a:r>
              <a:rPr lang="en" sz="2400">
                <a:solidFill>
                  <a:srgbClr val="FF0000"/>
                </a:solidFill>
              </a:rPr>
              <a:t>True</a:t>
            </a:r>
            <a:endParaRPr sz="240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[ ( ] 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balanced parenthesis using stack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[ ( ) ] { } { [ ( ) ( ) ] ( ) }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[ ( ] ) : </a:t>
            </a:r>
            <a:r>
              <a:rPr lang="en" sz="2400">
                <a:solidFill>
                  <a:srgbClr val="FF0000"/>
                </a:solidFill>
              </a:rPr>
              <a:t>False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PresentationFormat>On-screen Show (16:9)</PresentationFormat>
  <Paragraphs>81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Tutorial 5</vt:lpstr>
      <vt:lpstr>Method Invocation Mechanism : The call stack</vt:lpstr>
      <vt:lpstr>Balanced Parenthesis : Is the following pseudocode correct?</vt:lpstr>
      <vt:lpstr>Which of these unbalanced sequences does the pseudocode code (given in previous slide) wrongly outputs as balanced?</vt:lpstr>
      <vt:lpstr>Which of these unbalanced sequences does the pseudocode code (given in previous slide) wrongly outputs as balanced?</vt:lpstr>
      <vt:lpstr>Parenthesis Checking </vt:lpstr>
      <vt:lpstr>Check for balanced parenthesis using stack</vt:lpstr>
      <vt:lpstr>Check for balanced parenthesis using stack</vt:lpstr>
      <vt:lpstr>Check for balanced parenthesis using stack</vt:lpstr>
      <vt:lpstr>Evaluate the following postfix expressions using stack</vt:lpstr>
      <vt:lpstr>Infix to postfix conversion using stack</vt:lpstr>
      <vt:lpstr>Consider the following pseudo code. Assume that IntQueue is an integer queue. What does the function fun do?</vt:lpstr>
      <vt:lpstr>Consider the following pseudo code. Assume that IntQueue is an integer queue. What does the function fun do?</vt:lpstr>
      <vt:lpstr>Suppose a circular queue of capacity (n – 1) elements is implemented with an array of n elements. Assume that the insertion and deletion operation are carried out using REAR and FRONT as array index variables, respectively. Initially, REAR = FRONT = 0. The conditions to detect queue full and queue empty are:  (A) Full: (REAR+1) mod n == FRONT, empty: REAR == FRONT (B) Full: (REAR+1) mod n == FRONT, empty: (FRONT+1) mod n == REAR (C) Full: REAR == FRONT, empty: (REAR+1) mod n == FRONT (D) Full: (FRONT+1) mod n == REAR, empty: REAR == FRONT</vt:lpstr>
      <vt:lpstr>Answer: (A)</vt:lpstr>
      <vt:lpstr>Slide 16</vt:lpstr>
      <vt:lpstr>Slide 17</vt:lpstr>
      <vt:lpstr>Homework questions for practice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</dc:title>
  <cp:lastModifiedBy>Admin</cp:lastModifiedBy>
  <cp:revision>1</cp:revision>
  <dcterms:modified xsi:type="dcterms:W3CDTF">2022-06-08T18:28:15Z</dcterms:modified>
</cp:coreProperties>
</file>