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jpeg" ContentType="image/jpe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663E355-B2A4-41AB-8144-7A124060A00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kubernetes.io/docs/concepts/overview/working-with-objects/namespaces/" TargetMode="External"/><Relationship Id="rId2" Type="http://schemas.openxmlformats.org/officeDocument/2006/relationships/slide" Target="../slides/slide19.xml"/><Relationship Id="rId3"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kubernetes.io/" TargetMode="External"/><Relationship Id="rId2" Type="http://schemas.openxmlformats.org/officeDocument/2006/relationships/hyperlink" Target="https://www.cncf.io/" TargetMode="External"/><Relationship Id="rId3" Type="http://schemas.openxmlformats.org/officeDocument/2006/relationships/hyperlink" Target="https://github.com/kubernetes/kubernetes" TargetMode="External"/><Relationship Id="rId4" Type="http://schemas.openxmlformats.org/officeDocument/2006/relationships/hyperlink" Target="https://github.com/kubernetes/kubernetes/blob/master/logo/logo.png" TargetMode="External"/><Relationship Id="rId5" Type="http://schemas.openxmlformats.org/officeDocument/2006/relationships/hyperlink" Target="https://github.com/cncf/artwork" TargetMode="External"/><Relationship Id="rId6" Type="http://schemas.openxmlformats.org/officeDocument/2006/relationships/slide" Target="../slides/slide3.xml"/><Relationship Id="rId7"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kubernetes.io/docs/reference/generated/kubernetes-api/v1.14/" TargetMode="External"/><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sldImg"/>
          </p:nvPr>
        </p:nvSpPr>
        <p:spPr>
          <a:xfrm>
            <a:off x="685800" y="1143000"/>
            <a:ext cx="5485680" cy="3085560"/>
          </a:xfrm>
          <a:prstGeom prst="rect">
            <a:avLst/>
          </a:prstGeom>
          <a:ln w="0">
            <a:noFill/>
          </a:ln>
        </p:spPr>
      </p:sp>
      <p:sp>
        <p:nvSpPr>
          <p:cNvPr id="675"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676" name="PlaceHolder 3"/>
          <p:cNvSpPr>
            <a:spLocks noGrp="1"/>
          </p:cNvSpPr>
          <p:nvPr>
            <p:ph type="sldNum" idx="3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6E8639F-127D-4980-8F98-655F14A7CEE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sldImg"/>
          </p:nvPr>
        </p:nvSpPr>
        <p:spPr>
          <a:xfrm>
            <a:off x="685800" y="1143000"/>
            <a:ext cx="5485680" cy="3085560"/>
          </a:xfrm>
          <a:prstGeom prst="rect">
            <a:avLst/>
          </a:prstGeom>
          <a:ln w="0">
            <a:noFill/>
          </a:ln>
        </p:spPr>
      </p:sp>
      <p:sp>
        <p:nvSpPr>
          <p:cNvPr id="678"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679" name="PlaceHolder 3"/>
          <p:cNvSpPr>
            <a:spLocks noGrp="1"/>
          </p:cNvSpPr>
          <p:nvPr>
            <p:ph type="sldNum" idx="3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1350417-3926-4CAA-9104-47C09C5A5EF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sldImg"/>
          </p:nvPr>
        </p:nvSpPr>
        <p:spPr>
          <a:xfrm>
            <a:off x="685800" y="1143000"/>
            <a:ext cx="5485680" cy="3085560"/>
          </a:xfrm>
          <a:prstGeom prst="rect">
            <a:avLst/>
          </a:prstGeom>
          <a:ln w="0">
            <a:noFill/>
          </a:ln>
        </p:spPr>
      </p:sp>
      <p:sp>
        <p:nvSpPr>
          <p:cNvPr id="681"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682" name="PlaceHolder 3"/>
          <p:cNvSpPr>
            <a:spLocks noGrp="1"/>
          </p:cNvSpPr>
          <p:nvPr>
            <p:ph type="sldNum" idx="3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419D66F-53E4-4750-9ED6-FEB88FE6EFB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sldImg"/>
          </p:nvPr>
        </p:nvSpPr>
        <p:spPr>
          <a:xfrm>
            <a:off x="685800" y="1143000"/>
            <a:ext cx="5485680" cy="3085560"/>
          </a:xfrm>
          <a:prstGeom prst="rect">
            <a:avLst/>
          </a:prstGeom>
          <a:ln w="0">
            <a:noFill/>
          </a:ln>
        </p:spPr>
      </p:sp>
      <p:sp>
        <p:nvSpPr>
          <p:cNvPr id="684"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So we know the pieces, how do we use it? </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The job of the master is to continuously reconcile the desired state and actual state. As a user, we just simply declare the desired state.</a:t>
            </a:r>
            <a:endParaRPr b="0" lang="en-US" sz="1200" spc="-1" strike="noStrike">
              <a:latin typeface="Arial"/>
            </a:endParaRPr>
          </a:p>
        </p:txBody>
      </p:sp>
      <p:sp>
        <p:nvSpPr>
          <p:cNvPr id="685" name="PlaceHolder 3"/>
          <p:cNvSpPr>
            <a:spLocks noGrp="1"/>
          </p:cNvSpPr>
          <p:nvPr>
            <p:ph type="sldNum" idx="4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2EE396D-7F77-4C6B-93A9-4C9C1359B52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Img"/>
          </p:nvPr>
        </p:nvSpPr>
        <p:spPr>
          <a:xfrm>
            <a:off x="685800" y="1143000"/>
            <a:ext cx="5485680" cy="3085560"/>
          </a:xfrm>
          <a:prstGeom prst="rect">
            <a:avLst/>
          </a:prstGeom>
          <a:ln w="0">
            <a:noFill/>
          </a:ln>
        </p:spPr>
      </p:sp>
      <p:sp>
        <p:nvSpPr>
          <p:cNvPr id="687"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688" name="PlaceHolder 3"/>
          <p:cNvSpPr>
            <a:spLocks noGrp="1"/>
          </p:cNvSpPr>
          <p:nvPr>
            <p:ph type="sldNum" idx="4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9212051-B213-4762-9EF8-EDCCED04490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sldImg"/>
          </p:nvPr>
        </p:nvSpPr>
        <p:spPr>
          <a:xfrm>
            <a:off x="685800" y="1143000"/>
            <a:ext cx="5485680" cy="3085560"/>
          </a:xfrm>
          <a:prstGeom prst="rect">
            <a:avLst/>
          </a:prstGeom>
          <a:ln w="0">
            <a:noFill/>
          </a:ln>
        </p:spPr>
      </p:sp>
      <p:sp>
        <p:nvSpPr>
          <p:cNvPr id="690"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The user declares their desired state for their app via the API. The desired state is described by a set of Object Manifests written in YAML that are uploaded to the K8s API, more on this in the next module. The user does not have to care about what steps must be taken to reach their desired state.</a:t>
            </a:r>
            <a:endParaRPr b="0" lang="en-US" sz="1200" spc="-1" strike="noStrike">
              <a:latin typeface="Arial"/>
            </a:endParaRPr>
          </a:p>
        </p:txBody>
      </p:sp>
      <p:sp>
        <p:nvSpPr>
          <p:cNvPr id="691" name="PlaceHolder 3"/>
          <p:cNvSpPr>
            <a:spLocks noGrp="1"/>
          </p:cNvSpPr>
          <p:nvPr>
            <p:ph type="sldNum" idx="4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666DADE-026D-4D13-9963-8774C3A9AF0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Img"/>
          </p:nvPr>
        </p:nvSpPr>
        <p:spPr>
          <a:xfrm>
            <a:off x="685800" y="1143000"/>
            <a:ext cx="5485680" cy="3085560"/>
          </a:xfrm>
          <a:prstGeom prst="rect">
            <a:avLst/>
          </a:prstGeom>
          <a:ln w="0">
            <a:noFill/>
          </a:ln>
        </p:spPr>
      </p:sp>
      <p:sp>
        <p:nvSpPr>
          <p:cNvPr id="693"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"Pods" are the most fundamental kubernetes object. We package up our app, put it inside a container, and deploy it on kubernetes inside of a pod. A pod has its own storage and IP address.</a:t>
            </a:r>
            <a:endParaRPr b="0" lang="en-US" sz="1200" spc="-1" strike="noStrike">
              <a:latin typeface="Arial"/>
            </a:endParaRPr>
          </a:p>
        </p:txBody>
      </p:sp>
      <p:sp>
        <p:nvSpPr>
          <p:cNvPr id="694" name="PlaceHolder 3"/>
          <p:cNvSpPr>
            <a:spLocks noGrp="1"/>
          </p:cNvSpPr>
          <p:nvPr>
            <p:ph type="sldNum" idx="4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65E2FA2-F5AD-4FB2-BD6E-76243269F81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sldImg"/>
          </p:nvPr>
        </p:nvSpPr>
        <p:spPr>
          <a:xfrm>
            <a:off x="685800" y="1143000"/>
            <a:ext cx="5485680" cy="3085560"/>
          </a:xfrm>
          <a:prstGeom prst="rect">
            <a:avLst/>
          </a:prstGeom>
          <a:ln w="0">
            <a:noFill/>
          </a:ln>
        </p:spPr>
      </p:sp>
      <p:sp>
        <p:nvSpPr>
          <p:cNvPr id="696"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A Pod should only contain a single application. There are a couple exceptions to this which we will cover later. This is critical because the isolation of the application is at the pod level, so two containers in the same pod could disturb each other.</a:t>
            </a:r>
            <a:endParaRPr b="0" lang="en-US" sz="1200" spc="-1" strike="noStrike">
              <a:latin typeface="Arial"/>
            </a:endParaRPr>
          </a:p>
        </p:txBody>
      </p:sp>
      <p:sp>
        <p:nvSpPr>
          <p:cNvPr id="697" name="PlaceHolder 3"/>
          <p:cNvSpPr>
            <a:spLocks noGrp="1"/>
          </p:cNvSpPr>
          <p:nvPr>
            <p:ph type="sldNum" idx="4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DC0E225-573B-4C76-BF5F-340A5C3D4D0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Img"/>
          </p:nvPr>
        </p:nvSpPr>
        <p:spPr>
          <a:xfrm>
            <a:off x="685800" y="1143000"/>
            <a:ext cx="5485680" cy="3085560"/>
          </a:xfrm>
          <a:prstGeom prst="rect">
            <a:avLst/>
          </a:prstGeom>
          <a:ln w="0">
            <a:noFill/>
          </a:ln>
        </p:spPr>
      </p:sp>
      <p:sp>
        <p:nvSpPr>
          <p:cNvPr id="699"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If we want to scale-out our application, we must create more pods that run it. If we had the application running multiple times in a pod, we are not actually giving it any more resources. If we had different apps in a single pod, we would have to scale them together. </a:t>
            </a:r>
            <a:endParaRPr b="0" lang="en-US" sz="1200" spc="-1" strike="noStrike">
              <a:latin typeface="Arial"/>
            </a:endParaRPr>
          </a:p>
        </p:txBody>
      </p:sp>
      <p:sp>
        <p:nvSpPr>
          <p:cNvPr id="700" name="PlaceHolder 3"/>
          <p:cNvSpPr>
            <a:spLocks noGrp="1"/>
          </p:cNvSpPr>
          <p:nvPr>
            <p:ph type="sldNum" idx="4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2522ADD-F404-487F-8CAD-94E02F56E43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685800" y="1143000"/>
            <a:ext cx="5485680" cy="3085560"/>
          </a:xfrm>
          <a:prstGeom prst="rect">
            <a:avLst/>
          </a:prstGeom>
          <a:ln w="0">
            <a:noFill/>
          </a:ln>
        </p:spPr>
      </p:sp>
      <p:sp>
        <p:nvSpPr>
          <p:cNvPr id="702"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https://kubernetes.io/docs/concepts/overview/working-with-objects/namespaces/</a:t>
            </a:r>
            <a:endParaRPr b="0" lang="en-US" sz="11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You may use namespaces to separate resources for different teams or maybe environments such as dev, test, and prod. Kubernetes actually runs it's internal objects in a namespace called </a:t>
            </a:r>
            <a:r>
              <a:rPr b="0" i="1" lang="en-US" sz="1200" spc="-1" strike="noStrike">
                <a:solidFill>
                  <a:srgbClr val="000000"/>
                </a:solidFill>
                <a:latin typeface="Calibri"/>
                <a:ea typeface="Calibri"/>
              </a:rPr>
              <a:t>kube-system</a:t>
            </a:r>
            <a:r>
              <a:rPr b="0" lang="en-US" sz="1200" spc="-1" strike="noStrike">
                <a:solidFill>
                  <a:srgbClr val="000000"/>
                </a:solidFill>
                <a:latin typeface="Calibri"/>
                <a:ea typeface="Calibri"/>
              </a:rPr>
              <a:t>.</a:t>
            </a:r>
            <a:endParaRPr b="0" lang="en-US" sz="1200" spc="-1" strike="noStrike">
              <a:latin typeface="Arial"/>
            </a:endParaRPr>
          </a:p>
        </p:txBody>
      </p:sp>
      <p:sp>
        <p:nvSpPr>
          <p:cNvPr id="703" name="PlaceHolder 3"/>
          <p:cNvSpPr>
            <a:spLocks noGrp="1"/>
          </p:cNvSpPr>
          <p:nvPr>
            <p:ph type="sldNum" idx="4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8300D09-1704-44A1-BE55-DDAD62CBDC8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sldImg"/>
          </p:nvPr>
        </p:nvSpPr>
        <p:spPr>
          <a:xfrm>
            <a:off x="685800" y="1143000"/>
            <a:ext cx="5485680" cy="3085560"/>
          </a:xfrm>
          <a:prstGeom prst="rect">
            <a:avLst/>
          </a:prstGeom>
          <a:ln w="0">
            <a:noFill/>
          </a:ln>
        </p:spPr>
      </p:sp>
      <p:sp>
        <p:nvSpPr>
          <p:cNvPr id="651"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652" name="PlaceHolder 3"/>
          <p:cNvSpPr>
            <a:spLocks noGrp="1"/>
          </p:cNvSpPr>
          <p:nvPr>
            <p:ph type="sldNum" idx="2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7AF877C-1623-4F64-AAA9-48A199DA32B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p:txBody>
      </p:sp>
      <p:sp>
        <p:nvSpPr>
          <p:cNvPr id="705" name="PlaceHolder 2"/>
          <p:cNvSpPr>
            <a:spLocks noGrp="1"/>
          </p:cNvSpPr>
          <p:nvPr>
            <p:ph type="sldImg"/>
          </p:nvPr>
        </p:nvSpPr>
        <p:spPr>
          <a:xfrm>
            <a:off x="685800" y="1143000"/>
            <a:ext cx="5485680" cy="3085560"/>
          </a:xfrm>
          <a:prstGeom prst="rect">
            <a:avLst/>
          </a:prstGeom>
          <a:ln w="0">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685800" y="1143000"/>
            <a:ext cx="5485680" cy="3085560"/>
          </a:xfrm>
          <a:prstGeom prst="rect">
            <a:avLst/>
          </a:prstGeom>
          <a:ln w="0">
            <a:noFill/>
          </a:ln>
        </p:spPr>
      </p:sp>
      <p:sp>
        <p:nvSpPr>
          <p:cNvPr id="707"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708" name="PlaceHolder 3"/>
          <p:cNvSpPr>
            <a:spLocks noGrp="1"/>
          </p:cNvSpPr>
          <p:nvPr>
            <p:ph type="sldNum" idx="4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F372DE1-5D8E-4B13-9E1A-3FE83A1ABEB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685800" y="1143000"/>
            <a:ext cx="5485680" cy="3085560"/>
          </a:xfrm>
          <a:prstGeom prst="rect">
            <a:avLst/>
          </a:prstGeom>
          <a:ln w="0">
            <a:noFill/>
          </a:ln>
        </p:spPr>
      </p:sp>
      <p:sp>
        <p:nvSpPr>
          <p:cNvPr id="710"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711" name="PlaceHolder 3"/>
          <p:cNvSpPr>
            <a:spLocks noGrp="1"/>
          </p:cNvSpPr>
          <p:nvPr>
            <p:ph type="sldNum" idx="4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5F787DA-CEA8-4D01-AEDE-1EF755F08DB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ldImg"/>
          </p:nvPr>
        </p:nvSpPr>
        <p:spPr>
          <a:xfrm>
            <a:off x="685800" y="1143000"/>
            <a:ext cx="5485680" cy="3085560"/>
          </a:xfrm>
          <a:prstGeom prst="rect">
            <a:avLst/>
          </a:prstGeom>
          <a:ln w="0">
            <a:noFill/>
          </a:ln>
        </p:spPr>
      </p:sp>
      <p:sp>
        <p:nvSpPr>
          <p:cNvPr id="713"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714" name="PlaceHolder 3"/>
          <p:cNvSpPr>
            <a:spLocks noGrp="1"/>
          </p:cNvSpPr>
          <p:nvPr>
            <p:ph type="sldNum" idx="4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DECE114-57AF-4FF7-B1FB-399D02BBF48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sldImg"/>
          </p:nvPr>
        </p:nvSpPr>
        <p:spPr>
          <a:xfrm>
            <a:off x="685800" y="1143000"/>
            <a:ext cx="5485680" cy="3085560"/>
          </a:xfrm>
          <a:prstGeom prst="rect">
            <a:avLst/>
          </a:prstGeom>
          <a:ln w="0">
            <a:noFill/>
          </a:ln>
        </p:spPr>
      </p:sp>
      <p:sp>
        <p:nvSpPr>
          <p:cNvPr id="654"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a:t>
            </a:r>
            <a:endParaRPr b="0" lang="en-US" sz="1100" spc="-1" strike="noStrike">
              <a:latin typeface="Arial"/>
            </a:endParaRPr>
          </a:p>
          <a:p>
            <a:pPr marL="216000" indent="-216000">
              <a:lnSpc>
                <a:spcPct val="100000"/>
              </a:lnSpc>
              <a:buNone/>
              <a:tabLst>
                <a:tab algn="l" pos="0"/>
              </a:tabLst>
            </a:pPr>
            <a:r>
              <a:rPr b="0" lang="en-US" sz="1100" spc="-1" strike="noStrike" u="sng">
                <a:solidFill>
                  <a:srgbClr val="000000"/>
                </a:solidFill>
                <a:uFillTx/>
                <a:latin typeface="Arial"/>
                <a:ea typeface="Arial"/>
                <a:hlinkClick r:id="rId2"/>
              </a:rPr>
              <a:t>https://www.cncf.io/</a:t>
            </a:r>
            <a:endParaRPr b="0" lang="en-US" sz="1100" spc="-1" strike="noStrike">
              <a:latin typeface="Arial"/>
            </a:endParaRPr>
          </a:p>
          <a:p>
            <a:pPr marL="216000" indent="-216000">
              <a:lnSpc>
                <a:spcPct val="100000"/>
              </a:lnSpc>
              <a:buNone/>
              <a:tabLst>
                <a:tab algn="l" pos="0"/>
              </a:tabLst>
            </a:pPr>
            <a:r>
              <a:rPr b="0" lang="en-US" sz="1200" spc="-1" strike="noStrike" u="sng">
                <a:solidFill>
                  <a:srgbClr val="000000"/>
                </a:solidFill>
                <a:uFillTx/>
                <a:latin typeface="Calibri"/>
                <a:ea typeface="Calibri"/>
                <a:hlinkClick r:id="rId3"/>
              </a:rPr>
              <a:t>https://github.com/kubernetes/kubernetes</a:t>
            </a:r>
            <a:r>
              <a:rPr b="0" lang="en-US" sz="1200" spc="-1" strike="noStrike">
                <a:solidFill>
                  <a:srgbClr val="000000"/>
                </a:solidFill>
                <a:latin typeface="Calibri"/>
                <a:ea typeface="Calibri"/>
              </a:rPr>
              <a:t> </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100" spc="-1" strike="noStrike" u="sng">
                <a:solidFill>
                  <a:srgbClr val="000000"/>
                </a:solidFill>
                <a:uFillTx/>
                <a:latin typeface="Arial"/>
                <a:ea typeface="Arial"/>
                <a:hlinkClick r:id="rId4"/>
              </a:rPr>
              <a:t>https://github.com/kubernetes/kubernetes/blob/master/logo/logo.png</a:t>
            </a:r>
            <a:endParaRPr b="0" lang="en-US" sz="1100" spc="-1" strike="noStrike">
              <a:latin typeface="Arial"/>
            </a:endParaRPr>
          </a:p>
          <a:p>
            <a:pPr marL="216000" indent="-216000">
              <a:lnSpc>
                <a:spcPct val="100000"/>
              </a:lnSpc>
              <a:buNone/>
              <a:tabLst>
                <a:tab algn="l" pos="0"/>
              </a:tabLst>
            </a:pPr>
            <a:r>
              <a:rPr b="0" lang="en-US" sz="1100" spc="-1" strike="noStrike" u="sng">
                <a:solidFill>
                  <a:srgbClr val="000000"/>
                </a:solidFill>
                <a:uFillTx/>
                <a:latin typeface="Arial"/>
                <a:ea typeface="Arial"/>
                <a:hlinkClick r:id="rId5"/>
              </a:rPr>
              <a:t>https://github.com/cncf/artwork</a:t>
            </a:r>
            <a:endParaRPr b="0" lang="en-US" sz="1100" spc="-1" strike="noStrike">
              <a:latin typeface="Arial"/>
            </a:endParaRPr>
          </a:p>
          <a:p>
            <a:pPr marL="216000" indent="-216000">
              <a:lnSpc>
                <a:spcPct val="100000"/>
              </a:lnSpc>
              <a:buNone/>
              <a:tabLst>
                <a:tab algn="l" pos="0"/>
              </a:tabLst>
            </a:pPr>
            <a:endParaRPr b="0" lang="en-US" sz="1200" spc="-1" strike="noStrike">
              <a:latin typeface="Arial"/>
            </a:endParaRPr>
          </a:p>
        </p:txBody>
      </p:sp>
      <p:sp>
        <p:nvSpPr>
          <p:cNvPr id="655" name="PlaceHolder 3"/>
          <p:cNvSpPr>
            <a:spLocks noGrp="1"/>
          </p:cNvSpPr>
          <p:nvPr>
            <p:ph type="sldNum" idx="3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15DFAE5-B708-48CF-9911-C808CC1FA15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sldImg"/>
          </p:nvPr>
        </p:nvSpPr>
        <p:spPr>
          <a:xfrm>
            <a:off x="685800" y="1143000"/>
            <a:ext cx="5485680" cy="3085560"/>
          </a:xfrm>
          <a:prstGeom prst="rect">
            <a:avLst/>
          </a:prstGeom>
          <a:ln w="0">
            <a:noFill/>
          </a:ln>
        </p:spPr>
      </p:sp>
      <p:sp>
        <p:nvSpPr>
          <p:cNvPr id="657"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Clusters consist of master and application nodes</a:t>
            </a:r>
            <a:endParaRPr b="0" lang="en-US" sz="1200" spc="-1" strike="noStrike">
              <a:latin typeface="Arial"/>
            </a:endParaRPr>
          </a:p>
        </p:txBody>
      </p:sp>
      <p:sp>
        <p:nvSpPr>
          <p:cNvPr id="658" name="PlaceHolder 3"/>
          <p:cNvSpPr>
            <a:spLocks noGrp="1"/>
          </p:cNvSpPr>
          <p:nvPr>
            <p:ph type="sldNum" idx="3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C33E27A-4677-4E79-8572-346205FA1F7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sldImg"/>
          </p:nvPr>
        </p:nvSpPr>
        <p:spPr>
          <a:xfrm>
            <a:off x="685800" y="1143000"/>
            <a:ext cx="5485680" cy="3085560"/>
          </a:xfrm>
          <a:prstGeom prst="rect">
            <a:avLst/>
          </a:prstGeom>
          <a:ln w="0">
            <a:noFill/>
          </a:ln>
        </p:spPr>
      </p:sp>
      <p:sp>
        <p:nvSpPr>
          <p:cNvPr id="660"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Clusters can be Huge! Pokemon GO runs lots of clusters with 1000's of nodes in each.</a:t>
            </a:r>
            <a:endParaRPr b="0" lang="en-US" sz="1200" spc="-1" strike="noStrike">
              <a:latin typeface="Arial"/>
            </a:endParaRPr>
          </a:p>
        </p:txBody>
      </p:sp>
      <p:sp>
        <p:nvSpPr>
          <p:cNvPr id="661" name="PlaceHolder 3"/>
          <p:cNvSpPr>
            <a:spLocks noGrp="1"/>
          </p:cNvSpPr>
          <p:nvPr>
            <p:ph type="sldNum" idx="3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4D48ED8-B3F8-40B6-8396-073A2A7C7AE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sldImg"/>
          </p:nvPr>
        </p:nvSpPr>
        <p:spPr>
          <a:xfrm>
            <a:off x="685800" y="1143000"/>
            <a:ext cx="5485680" cy="3085560"/>
          </a:xfrm>
          <a:prstGeom prst="rect">
            <a:avLst/>
          </a:prstGeom>
          <a:ln w="0">
            <a:noFill/>
          </a:ln>
        </p:spPr>
      </p:sp>
      <p:sp>
        <p:nvSpPr>
          <p:cNvPr id="663"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The Master nodes handle the scheduling of apps onto application nodes</a:t>
            </a:r>
            <a:endParaRPr b="0" lang="en-US" sz="1200" spc="-1" strike="noStrike">
              <a:latin typeface="Arial"/>
            </a:endParaRPr>
          </a:p>
        </p:txBody>
      </p:sp>
      <p:sp>
        <p:nvSpPr>
          <p:cNvPr id="664" name="PlaceHolder 3"/>
          <p:cNvSpPr>
            <a:spLocks noGrp="1"/>
          </p:cNvSpPr>
          <p:nvPr>
            <p:ph type="sldNum" idx="3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4C8FA79-F1A0-4359-8EFC-8600EC9BF4D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sldImg"/>
          </p:nvPr>
        </p:nvSpPr>
        <p:spPr>
          <a:xfrm>
            <a:off x="685800" y="1143000"/>
            <a:ext cx="5485680" cy="3085560"/>
          </a:xfrm>
          <a:prstGeom prst="rect">
            <a:avLst/>
          </a:prstGeom>
          <a:ln w="0">
            <a:noFill/>
          </a:ln>
        </p:spPr>
      </p:sp>
      <p:sp>
        <p:nvSpPr>
          <p:cNvPr id="666"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The plumbing of Kubernetes consists of many parts.</a:t>
            </a:r>
            <a:endParaRPr b="0" lang="en-US" sz="1200" spc="-1" strike="noStrike">
              <a:latin typeface="Arial"/>
            </a:endParaRPr>
          </a:p>
        </p:txBody>
      </p:sp>
      <p:sp>
        <p:nvSpPr>
          <p:cNvPr id="667" name="PlaceHolder 3"/>
          <p:cNvSpPr>
            <a:spLocks noGrp="1"/>
          </p:cNvSpPr>
          <p:nvPr>
            <p:ph type="sldNum" idx="3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7D87E36-0483-4F5B-9E9E-2B3715D5F38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sldImg"/>
          </p:nvPr>
        </p:nvSpPr>
        <p:spPr>
          <a:xfrm>
            <a:off x="685800" y="1143000"/>
            <a:ext cx="5485680" cy="3085560"/>
          </a:xfrm>
          <a:prstGeom prst="rect">
            <a:avLst/>
          </a:prstGeom>
          <a:ln w="0">
            <a:noFill/>
          </a:ln>
        </p:spPr>
      </p:sp>
      <p:sp>
        <p:nvSpPr>
          <p:cNvPr id="669"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u="sng">
                <a:solidFill>
                  <a:srgbClr val="000000"/>
                </a:solidFill>
                <a:uFillTx/>
                <a:latin typeface="Calibri"/>
                <a:ea typeface="Calibri"/>
                <a:hlinkClick r:id="rId1"/>
              </a:rPr>
              <a:t>https://kubernetes.io/docs/reference/generated/kubernetes-api/v1.14/</a:t>
            </a:r>
            <a:r>
              <a:rPr b="0" lang="en-US" sz="1200" spc="-1" strike="noStrike">
                <a:solidFill>
                  <a:srgbClr val="000000"/>
                </a:solidFill>
                <a:latin typeface="Calibri"/>
                <a:ea typeface="Calibri"/>
              </a:rPr>
              <a:t> </a:t>
            </a:r>
            <a:endParaRPr b="0" lang="en-US" sz="1200" spc="-1" strike="noStrike">
              <a:latin typeface="Arial"/>
            </a:endParaRPr>
          </a:p>
        </p:txBody>
      </p:sp>
      <p:sp>
        <p:nvSpPr>
          <p:cNvPr id="670" name="PlaceHolder 3"/>
          <p:cNvSpPr>
            <a:spLocks noGrp="1"/>
          </p:cNvSpPr>
          <p:nvPr>
            <p:ph type="sldNum" idx="3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C9FEF6D-9288-47B8-8F60-1FA944F51A5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sldImg"/>
          </p:nvPr>
        </p:nvSpPr>
        <p:spPr>
          <a:xfrm>
            <a:off x="685800" y="1143000"/>
            <a:ext cx="5485680" cy="3085560"/>
          </a:xfrm>
          <a:prstGeom prst="rect">
            <a:avLst/>
          </a:prstGeom>
          <a:ln w="0">
            <a:noFill/>
          </a:ln>
        </p:spPr>
      </p:sp>
      <p:sp>
        <p:nvSpPr>
          <p:cNvPr id="672"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673" name="PlaceHolder 3"/>
          <p:cNvSpPr>
            <a:spLocks noGrp="1"/>
          </p:cNvSpPr>
          <p:nvPr>
            <p:ph type="sldNum" idx="3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BAFBA34-FEE6-4143-B09B-FFFF54722E9C}"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8801C851-FB86-4E0B-A043-B1FFFC00F8B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CEE07347-63F2-4662-9E84-5A95238EE22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60F58284-C283-46F5-A472-644D559CD01A}"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1776C59C-E9FF-49ED-B433-D56BC7ECFB4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6D26DE66-03FB-40AB-B2E3-01CC84AAD6D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A0DBB226-A253-402E-94C4-F47F814ECB8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3D43DA5A-47FB-47BB-8A91-97798A80889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BBE2AF88-DEF9-452B-B56A-2362C6C0AEC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CC310843-5807-4ED3-BE9B-9E88C2D85F6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371C8EFA-E4E5-40CF-88B8-D1CFF1804D8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A6D1026A-0E60-4B24-9881-5E7D246911C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1B42E471-B251-4ABE-8B6F-9E88294268F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E263D5D-CE29-46CD-BE95-75648DB976F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5AFBCA44-FEAA-4B7F-A436-ED35061D0FB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78670169-0E19-433C-87EA-C6389422647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F610A0C0-2A22-48ED-A2B4-AEBD08CB2627}"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3"/>
          </p:nvPr>
        </p:nvSpPr>
        <p:spPr/>
        <p:txBody>
          <a:bodyPr/>
          <a:p>
            <a:fld id="{462ED53A-A307-4416-B489-6C39EE2E9B8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08AEFCC9-861A-48E5-B346-EA7065331023}"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9F7CF528-E8D3-42A1-B555-F7CB2C971E7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715884DE-73C9-40AD-8CFD-6B8FF448E93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A02FBBD9-232C-4424-9F5C-5A15D2EF4C1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7B3D404F-6D6D-4EC1-8356-8D71E798125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A5C09666-5323-45CE-A83E-9A6712A3E83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DAE4E8D0-B153-4B04-B443-3AE934B41EB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sldNum" idx="1"/>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9403D34-7E13-4F18-9AE5-46063C68271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9"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0"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1" name="PlaceHolder 4"/>
          <p:cNvSpPr>
            <a:spLocks noGrp="1"/>
          </p:cNvSpPr>
          <p:nvPr>
            <p:ph type="ftr" idx="2"/>
          </p:nvPr>
        </p:nvSpPr>
        <p:spPr>
          <a:xfrm>
            <a:off x="479160" y="6629400"/>
            <a:ext cx="3864240" cy="24408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Times New Roman"/>
              </a:defRPr>
            </a:lvl1pPr>
          </a:lstStyle>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sldNum" idx="3"/>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CAD505C-3ED2-4F8D-A78E-1DAA41ECD72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79"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0"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81" name=""/>
          <p:cNvSpPr txBox="1"/>
          <p:nvPr/>
        </p:nvSpPr>
        <p:spPr>
          <a:xfrm>
            <a:off x="479160" y="6629400"/>
            <a:ext cx="3864240" cy="244080"/>
          </a:xfrm>
          <a:prstGeom prst="rect">
            <a:avLst/>
          </a:prstGeom>
          <a:noFill/>
          <a:ln w="0">
            <a:noFill/>
          </a:ln>
        </p:spPr>
        <p:txBody>
          <a:bodyPr lIns="0" rIns="0" tIns="0" bIns="0" anchor="t">
            <a:noAutofit/>
          </a:bodyPr>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hyperlink" Target="https://kubernetes.io" TargetMode="External"/><Relationship Id="rId2" Type="http://schemas.openxmlformats.org/officeDocument/2006/relationships/hyperlink" Target="https://kubernetes.io/docs/reference/kubectl/overview/" TargetMode="External"/><Relationship Id="rId3" Type="http://schemas.openxmlformats.org/officeDocument/2006/relationships/slideLayout" Target="../slideLayouts/slideLayout25.xml"/><Relationship Id="rId4"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70;p16"/>
          <p:cNvSpPr/>
          <p:nvPr/>
        </p:nvSpPr>
        <p:spPr>
          <a:xfrm>
            <a:off x="862560" y="478080"/>
            <a:ext cx="7875720" cy="1014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6000" spc="-1" strike="noStrike">
                <a:solidFill>
                  <a:srgbClr val="f17e3a"/>
                </a:solidFill>
                <a:latin typeface="Calibri"/>
                <a:ea typeface="Calibri"/>
              </a:rPr>
              <a:t>Kubernetes Overview</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Google Shape;307;p25"/>
          <p:cNvSpPr/>
          <p:nvPr/>
        </p:nvSpPr>
        <p:spPr>
          <a:xfrm>
            <a:off x="6612480" y="2273040"/>
            <a:ext cx="5399640" cy="2616120"/>
          </a:xfrm>
          <a:prstGeom prst="rect">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17"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Controller</a:t>
            </a:r>
            <a:endParaRPr b="0" lang="en-US" sz="3200" spc="-1" strike="noStrike">
              <a:latin typeface="Arial"/>
            </a:endParaRPr>
          </a:p>
        </p:txBody>
      </p:sp>
      <p:sp>
        <p:nvSpPr>
          <p:cNvPr id="318" name="PlaceHolder 2"/>
          <p:cNvSpPr>
            <a:spLocks noGrp="1"/>
          </p:cNvSpPr>
          <p:nvPr>
            <p:ph type="sldNum" idx="15"/>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D2F6707-999F-4516-B6B6-0532F201308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19" name="Google Shape;310;p25"/>
          <p:cNvSpPr/>
          <p:nvPr/>
        </p:nvSpPr>
        <p:spPr>
          <a:xfrm>
            <a:off x="6460200" y="2120400"/>
            <a:ext cx="5399640" cy="2616120"/>
          </a:xfrm>
          <a:prstGeom prst="rect">
            <a:avLst/>
          </a:prstGeom>
          <a:solidFill>
            <a:srgbClr val="ffffff"/>
          </a:solidFill>
          <a:ln w="38100">
            <a:solidFill>
              <a:srgbClr val="6aa84f"/>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1" lang="en-US" sz="3000" spc="-1" strike="noStrike">
                <a:solidFill>
                  <a:srgbClr val="000000"/>
                </a:solidFill>
                <a:latin typeface="Helvetica Neue"/>
                <a:ea typeface="Helvetica Neue"/>
              </a:rPr>
              <a:t>kube-controller-manager</a:t>
            </a:r>
            <a:endParaRPr b="0" lang="en-US" sz="3000" spc="-1" strike="noStrike">
              <a:latin typeface="Arial"/>
            </a:endParaRPr>
          </a:p>
          <a:p>
            <a:pPr>
              <a:lnSpc>
                <a:spcPct val="100000"/>
              </a:lnSpc>
              <a:buNone/>
              <a:tabLst>
                <a:tab algn="l" pos="0"/>
              </a:tabLst>
            </a:pPr>
            <a:endParaRPr b="0" lang="en-US" sz="30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Components that watch for changes</a:t>
            </a:r>
            <a:endParaRPr b="0" lang="en-US" sz="2400" spc="-1" strike="noStrike">
              <a:latin typeface="Arial"/>
            </a:endParaRPr>
          </a:p>
          <a:p>
            <a:pPr>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Attempt to maintain desired state</a:t>
            </a:r>
            <a:endParaRPr b="0" lang="en-US" sz="2400" spc="-1" strike="noStrike">
              <a:latin typeface="Arial"/>
            </a:endParaRPr>
          </a:p>
        </p:txBody>
      </p:sp>
      <p:grpSp>
        <p:nvGrpSpPr>
          <p:cNvPr id="320" name="Google Shape;311;p25"/>
          <p:cNvGrpSpPr/>
          <p:nvPr/>
        </p:nvGrpSpPr>
        <p:grpSpPr>
          <a:xfrm>
            <a:off x="2601720" y="2088360"/>
            <a:ext cx="2243160" cy="3139920"/>
            <a:chOff x="2601720" y="2088360"/>
            <a:chExt cx="2243160" cy="3139920"/>
          </a:xfrm>
        </p:grpSpPr>
        <p:sp>
          <p:nvSpPr>
            <p:cNvPr id="321" name="Google Shape;312;p25"/>
            <p:cNvSpPr/>
            <p:nvPr/>
          </p:nvSpPr>
          <p:spPr>
            <a:xfrm>
              <a:off x="2677680" y="2164680"/>
              <a:ext cx="2167200" cy="3063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22" name="Google Shape;313;p25"/>
            <p:cNvGrpSpPr/>
            <p:nvPr/>
          </p:nvGrpSpPr>
          <p:grpSpPr>
            <a:xfrm>
              <a:off x="2601720" y="2088360"/>
              <a:ext cx="2167200" cy="3063600"/>
              <a:chOff x="2601720" y="2088360"/>
              <a:chExt cx="2167200" cy="3063600"/>
            </a:xfrm>
          </p:grpSpPr>
          <p:grpSp>
            <p:nvGrpSpPr>
              <p:cNvPr id="323" name="Google Shape;314;p25"/>
              <p:cNvGrpSpPr/>
              <p:nvPr/>
            </p:nvGrpSpPr>
            <p:grpSpPr>
              <a:xfrm>
                <a:off x="2601720" y="2088360"/>
                <a:ext cx="2167200" cy="3063600"/>
                <a:chOff x="2601720" y="2088360"/>
                <a:chExt cx="2167200" cy="3063600"/>
              </a:xfrm>
            </p:grpSpPr>
            <p:sp>
              <p:nvSpPr>
                <p:cNvPr id="324" name="Google Shape;315;p25"/>
                <p:cNvSpPr/>
                <p:nvPr/>
              </p:nvSpPr>
              <p:spPr>
                <a:xfrm>
                  <a:off x="2601720" y="2088360"/>
                  <a:ext cx="2167200" cy="30636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325" name="Google Shape;316;p25"/>
                <p:cNvSpPr/>
                <p:nvPr/>
              </p:nvSpPr>
              <p:spPr>
                <a:xfrm>
                  <a:off x="3005280" y="231624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326" name="Google Shape;317;p25"/>
                <p:cNvSpPr/>
                <p:nvPr/>
              </p:nvSpPr>
              <p:spPr>
                <a:xfrm>
                  <a:off x="3005280" y="272916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327" name="Google Shape;318;p25"/>
                <p:cNvSpPr/>
                <p:nvPr/>
              </p:nvSpPr>
              <p:spPr>
                <a:xfrm>
                  <a:off x="3005280" y="3508560"/>
                  <a:ext cx="1339560" cy="32580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163440" bIns="16344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328" name="Google Shape;319;p25"/>
                <p:cNvSpPr/>
                <p:nvPr/>
              </p:nvSpPr>
              <p:spPr>
                <a:xfrm>
                  <a:off x="3005280" y="311868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329" name="Google Shape;320;p25"/>
              <p:cNvSpPr/>
              <p:nvPr/>
            </p:nvSpPr>
            <p:spPr>
              <a:xfrm>
                <a:off x="266760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30" name="Google Shape;321;p25"/>
              <p:cNvSpPr/>
              <p:nvPr/>
            </p:nvSpPr>
            <p:spPr>
              <a:xfrm>
                <a:off x="372708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331" name="Google Shape;322;p25"/>
          <p:cNvGrpSpPr/>
          <p:nvPr/>
        </p:nvGrpSpPr>
        <p:grpSpPr>
          <a:xfrm>
            <a:off x="2944800" y="2521800"/>
            <a:ext cx="3480120" cy="945000"/>
            <a:chOff x="2944800" y="2521800"/>
            <a:chExt cx="3480120" cy="945000"/>
          </a:xfrm>
        </p:grpSpPr>
        <p:sp>
          <p:nvSpPr>
            <p:cNvPr id="332" name="Google Shape;323;p25"/>
            <p:cNvSpPr/>
            <p:nvPr/>
          </p:nvSpPr>
          <p:spPr>
            <a:xfrm>
              <a:off x="2944800" y="3058560"/>
              <a:ext cx="1437480" cy="408240"/>
            </a:xfrm>
            <a:prstGeom prst="rect">
              <a:avLst/>
            </a:prstGeom>
            <a:noFill/>
            <a:ln w="38100">
              <a:solidFill>
                <a:srgbClr val="6aa84f"/>
              </a:solidFill>
              <a:round/>
            </a:ln>
          </p:spPr>
          <p:style>
            <a:lnRef idx="0"/>
            <a:fillRef idx="0"/>
            <a:effectRef idx="0"/>
            <a:fontRef idx="minor"/>
          </p:style>
        </p:sp>
        <p:sp>
          <p:nvSpPr>
            <p:cNvPr id="333" name="Google Shape;324;p25"/>
            <p:cNvSpPr/>
            <p:nvPr/>
          </p:nvSpPr>
          <p:spPr>
            <a:xfrm flipH="1" rot="10800000">
              <a:off x="4383000" y="2521800"/>
              <a:ext cx="2041560" cy="741240"/>
            </a:xfrm>
            <a:custGeom>
              <a:avLst/>
              <a:gdLst/>
              <a:ahLst/>
              <a:rect l="l" t="t" r="r" b="b"/>
              <a:pathLst>
                <a:path w="21600" h="21600">
                  <a:moveTo>
                    <a:pt x="0" y="0"/>
                  </a:moveTo>
                  <a:lnTo>
                    <a:pt x="21600" y="21600"/>
                  </a:lnTo>
                </a:path>
              </a:pathLst>
            </a:custGeom>
            <a:noFill/>
            <a:ln w="38100">
              <a:solidFill>
                <a:srgbClr val="6aa84f"/>
              </a:solidFill>
              <a:round/>
              <a:tail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Google Shape;330;p26"/>
          <p:cNvSpPr/>
          <p:nvPr/>
        </p:nvSpPr>
        <p:spPr>
          <a:xfrm>
            <a:off x="6890400" y="2393280"/>
            <a:ext cx="4663440" cy="2616120"/>
          </a:xfrm>
          <a:prstGeom prst="rect">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35"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State</a:t>
            </a:r>
            <a:endParaRPr b="0" lang="en-US" sz="3200" spc="-1" strike="noStrike">
              <a:latin typeface="Arial"/>
            </a:endParaRPr>
          </a:p>
        </p:txBody>
      </p:sp>
      <p:sp>
        <p:nvSpPr>
          <p:cNvPr id="336" name="PlaceHolder 2"/>
          <p:cNvSpPr>
            <a:spLocks noGrp="1"/>
          </p:cNvSpPr>
          <p:nvPr>
            <p:ph type="sldNum" idx="16"/>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1D8B1E09-26A8-44AC-9373-1894DAAD6AF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37" name="Google Shape;333;p26"/>
          <p:cNvSpPr/>
          <p:nvPr/>
        </p:nvSpPr>
        <p:spPr>
          <a:xfrm>
            <a:off x="6737760" y="2241000"/>
            <a:ext cx="4663440" cy="2616120"/>
          </a:xfrm>
          <a:prstGeom prst="rect">
            <a:avLst/>
          </a:prstGeom>
          <a:solidFill>
            <a:srgbClr val="ffffff"/>
          </a:solidFill>
          <a:ln w="38100">
            <a:solidFill>
              <a:srgbClr val="6aa84f"/>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1" lang="en-US" sz="3000" spc="-1" strike="noStrike">
                <a:solidFill>
                  <a:srgbClr val="000000"/>
                </a:solidFill>
                <a:latin typeface="Helvetica Neue"/>
                <a:ea typeface="Helvetica Neue"/>
              </a:rPr>
              <a:t>etcd</a:t>
            </a:r>
            <a:endParaRPr b="0" lang="en-US" sz="3000" spc="-1" strike="noStrike">
              <a:latin typeface="Arial"/>
            </a:endParaRPr>
          </a:p>
          <a:p>
            <a:pPr>
              <a:lnSpc>
                <a:spcPct val="100000"/>
              </a:lnSpc>
              <a:buNone/>
              <a:tabLst>
                <a:tab algn="l" pos="0"/>
              </a:tabLst>
            </a:pPr>
            <a:endParaRPr b="0" lang="en-US" sz="30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Backing store for cluster data</a:t>
            </a:r>
            <a:endParaRPr b="0" lang="en-US" sz="2400" spc="-1" strike="noStrike">
              <a:latin typeface="Arial"/>
            </a:endParaRPr>
          </a:p>
          <a:p>
            <a:pPr marL="457200">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Open-source, distributed key-value store</a:t>
            </a:r>
            <a:endParaRPr b="0" lang="en-US" sz="2400" spc="-1" strike="noStrike">
              <a:latin typeface="Arial"/>
            </a:endParaRPr>
          </a:p>
        </p:txBody>
      </p:sp>
      <p:grpSp>
        <p:nvGrpSpPr>
          <p:cNvPr id="338" name="Google Shape;334;p26"/>
          <p:cNvGrpSpPr/>
          <p:nvPr/>
        </p:nvGrpSpPr>
        <p:grpSpPr>
          <a:xfrm>
            <a:off x="2601720" y="2088360"/>
            <a:ext cx="2243160" cy="3139920"/>
            <a:chOff x="2601720" y="2088360"/>
            <a:chExt cx="2243160" cy="3139920"/>
          </a:xfrm>
        </p:grpSpPr>
        <p:sp>
          <p:nvSpPr>
            <p:cNvPr id="339" name="Google Shape;335;p26"/>
            <p:cNvSpPr/>
            <p:nvPr/>
          </p:nvSpPr>
          <p:spPr>
            <a:xfrm>
              <a:off x="2677680" y="2164680"/>
              <a:ext cx="2167200" cy="3063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40" name="Google Shape;336;p26"/>
            <p:cNvGrpSpPr/>
            <p:nvPr/>
          </p:nvGrpSpPr>
          <p:grpSpPr>
            <a:xfrm>
              <a:off x="2601720" y="2088360"/>
              <a:ext cx="2167200" cy="3063600"/>
              <a:chOff x="2601720" y="2088360"/>
              <a:chExt cx="2167200" cy="3063600"/>
            </a:xfrm>
          </p:grpSpPr>
          <p:grpSp>
            <p:nvGrpSpPr>
              <p:cNvPr id="341" name="Google Shape;337;p26"/>
              <p:cNvGrpSpPr/>
              <p:nvPr/>
            </p:nvGrpSpPr>
            <p:grpSpPr>
              <a:xfrm>
                <a:off x="2601720" y="2088360"/>
                <a:ext cx="2167200" cy="3063600"/>
                <a:chOff x="2601720" y="2088360"/>
                <a:chExt cx="2167200" cy="3063600"/>
              </a:xfrm>
            </p:grpSpPr>
            <p:sp>
              <p:nvSpPr>
                <p:cNvPr id="342" name="Google Shape;338;p26"/>
                <p:cNvSpPr/>
                <p:nvPr/>
              </p:nvSpPr>
              <p:spPr>
                <a:xfrm>
                  <a:off x="2601720" y="2088360"/>
                  <a:ext cx="2167200" cy="30636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343" name="Google Shape;339;p26"/>
                <p:cNvSpPr/>
                <p:nvPr/>
              </p:nvSpPr>
              <p:spPr>
                <a:xfrm>
                  <a:off x="3005280" y="231624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344" name="Google Shape;340;p26"/>
                <p:cNvSpPr/>
                <p:nvPr/>
              </p:nvSpPr>
              <p:spPr>
                <a:xfrm>
                  <a:off x="3005280" y="272916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345" name="Google Shape;341;p26"/>
                <p:cNvSpPr/>
                <p:nvPr/>
              </p:nvSpPr>
              <p:spPr>
                <a:xfrm>
                  <a:off x="3005280" y="3508560"/>
                  <a:ext cx="1339560" cy="32580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163440" bIns="16344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346" name="Google Shape;342;p26"/>
                <p:cNvSpPr/>
                <p:nvPr/>
              </p:nvSpPr>
              <p:spPr>
                <a:xfrm>
                  <a:off x="3005280" y="311868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347" name="Google Shape;343;p26"/>
              <p:cNvSpPr/>
              <p:nvPr/>
            </p:nvSpPr>
            <p:spPr>
              <a:xfrm>
                <a:off x="266760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48" name="Google Shape;344;p26"/>
              <p:cNvSpPr/>
              <p:nvPr/>
            </p:nvSpPr>
            <p:spPr>
              <a:xfrm>
                <a:off x="372708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349" name="Google Shape;345;p26"/>
          <p:cNvGrpSpPr/>
          <p:nvPr/>
        </p:nvGrpSpPr>
        <p:grpSpPr>
          <a:xfrm>
            <a:off x="2954880" y="2625480"/>
            <a:ext cx="3714120" cy="1260720"/>
            <a:chOff x="2954880" y="2625480"/>
            <a:chExt cx="3714120" cy="1260720"/>
          </a:xfrm>
        </p:grpSpPr>
        <p:sp>
          <p:nvSpPr>
            <p:cNvPr id="350" name="Google Shape;346;p26"/>
            <p:cNvSpPr/>
            <p:nvPr/>
          </p:nvSpPr>
          <p:spPr>
            <a:xfrm>
              <a:off x="2954880" y="3477960"/>
              <a:ext cx="1437480" cy="408240"/>
            </a:xfrm>
            <a:prstGeom prst="rect">
              <a:avLst/>
            </a:prstGeom>
            <a:noFill/>
            <a:ln w="38100">
              <a:solidFill>
                <a:srgbClr val="6aa84f"/>
              </a:solidFill>
              <a:round/>
            </a:ln>
          </p:spPr>
          <p:style>
            <a:lnRef idx="0"/>
            <a:fillRef idx="0"/>
            <a:effectRef idx="0"/>
            <a:fontRef idx="minor"/>
          </p:style>
        </p:sp>
        <p:sp>
          <p:nvSpPr>
            <p:cNvPr id="351" name="Google Shape;347;p26"/>
            <p:cNvSpPr/>
            <p:nvPr/>
          </p:nvSpPr>
          <p:spPr>
            <a:xfrm flipH="1" rot="10800000">
              <a:off x="4393080" y="2625480"/>
              <a:ext cx="2275920" cy="1056960"/>
            </a:xfrm>
            <a:custGeom>
              <a:avLst/>
              <a:gdLst/>
              <a:ahLst/>
              <a:rect l="l" t="t" r="r" b="b"/>
              <a:pathLst>
                <a:path w="21600" h="21600">
                  <a:moveTo>
                    <a:pt x="0" y="0"/>
                  </a:moveTo>
                  <a:lnTo>
                    <a:pt x="21600" y="21600"/>
                  </a:lnTo>
                </a:path>
              </a:pathLst>
            </a:custGeom>
            <a:noFill/>
            <a:ln w="38100">
              <a:solidFill>
                <a:srgbClr val="6aa84f"/>
              </a:solidFill>
              <a:round/>
              <a:tail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Google Shape;353;p27"/>
          <p:cNvSpPr/>
          <p:nvPr/>
        </p:nvSpPr>
        <p:spPr>
          <a:xfrm>
            <a:off x="7450200" y="2023200"/>
            <a:ext cx="3957480" cy="4026960"/>
          </a:xfrm>
          <a:prstGeom prst="rect">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grpSp>
        <p:nvGrpSpPr>
          <p:cNvPr id="353" name="Google Shape;354;p27"/>
          <p:cNvGrpSpPr/>
          <p:nvPr/>
        </p:nvGrpSpPr>
        <p:grpSpPr>
          <a:xfrm>
            <a:off x="3824640" y="2743200"/>
            <a:ext cx="2575800" cy="2285640"/>
            <a:chOff x="3824640" y="2743200"/>
            <a:chExt cx="2575800" cy="2285640"/>
          </a:xfrm>
        </p:grpSpPr>
        <p:sp>
          <p:nvSpPr>
            <p:cNvPr id="354" name="Google Shape;355;p27"/>
            <p:cNvSpPr/>
            <p:nvPr/>
          </p:nvSpPr>
          <p:spPr>
            <a:xfrm>
              <a:off x="3908160" y="2877840"/>
              <a:ext cx="2492280" cy="2151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55" name="Google Shape;356;p27"/>
            <p:cNvGrpSpPr/>
            <p:nvPr/>
          </p:nvGrpSpPr>
          <p:grpSpPr>
            <a:xfrm>
              <a:off x="3824640" y="2743200"/>
              <a:ext cx="2492280" cy="2151000"/>
              <a:chOff x="3824640" y="2743200"/>
              <a:chExt cx="2492280" cy="2151000"/>
            </a:xfrm>
          </p:grpSpPr>
          <p:sp>
            <p:nvSpPr>
              <p:cNvPr id="356" name="Google Shape;357;p27"/>
              <p:cNvSpPr/>
              <p:nvPr/>
            </p:nvSpPr>
            <p:spPr>
              <a:xfrm>
                <a:off x="3824640" y="2743200"/>
                <a:ext cx="2492280" cy="2151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357" name="Google Shape;358;p27"/>
              <p:cNvSpPr/>
              <p:nvPr/>
            </p:nvSpPr>
            <p:spPr>
              <a:xfrm>
                <a:off x="4010400" y="2946600"/>
                <a:ext cx="411480" cy="5832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358" name="Google Shape;359;p27"/>
              <p:cNvSpPr/>
              <p:nvPr/>
            </p:nvSpPr>
            <p:spPr>
              <a:xfrm>
                <a:off x="3900600" y="3762360"/>
                <a:ext cx="1121760" cy="41580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59" name="Google Shape;360;p27"/>
              <p:cNvSpPr/>
              <p:nvPr/>
            </p:nvSpPr>
            <p:spPr>
              <a:xfrm>
                <a:off x="5119200" y="3762360"/>
                <a:ext cx="1121760" cy="41580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360"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Kubelet Agent</a:t>
            </a:r>
            <a:endParaRPr b="0" lang="en-US" sz="3200" spc="-1" strike="noStrike">
              <a:latin typeface="Arial"/>
            </a:endParaRPr>
          </a:p>
        </p:txBody>
      </p:sp>
      <p:sp>
        <p:nvSpPr>
          <p:cNvPr id="361" name="PlaceHolder 2"/>
          <p:cNvSpPr>
            <a:spLocks noGrp="1"/>
          </p:cNvSpPr>
          <p:nvPr>
            <p:ph type="sldNum" idx="17"/>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E1ADA69-F343-40D0-8164-E7CBF89B0DC6}"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62" name="Google Shape;363;p27"/>
          <p:cNvSpPr/>
          <p:nvPr/>
        </p:nvSpPr>
        <p:spPr>
          <a:xfrm>
            <a:off x="1431000" y="4346640"/>
            <a:ext cx="903960" cy="382680"/>
          </a:xfrm>
          <a:prstGeom prst="rect">
            <a:avLst/>
          </a:prstGeom>
          <a:noFill/>
          <a:ln w="28575">
            <a:solidFill>
              <a:srgbClr val="6aa84f"/>
            </a:solidFill>
            <a:round/>
          </a:ln>
        </p:spPr>
        <p:style>
          <a:lnRef idx="0"/>
          <a:fillRef idx="0"/>
          <a:effectRef idx="0"/>
          <a:fontRef idx="minor"/>
        </p:style>
      </p:sp>
      <p:sp>
        <p:nvSpPr>
          <p:cNvPr id="363" name="Google Shape;364;p27"/>
          <p:cNvSpPr/>
          <p:nvPr/>
        </p:nvSpPr>
        <p:spPr>
          <a:xfrm>
            <a:off x="3861720" y="3657600"/>
            <a:ext cx="1160640" cy="685440"/>
          </a:xfrm>
          <a:prstGeom prst="rect">
            <a:avLst/>
          </a:prstGeom>
          <a:noFill/>
          <a:ln w="28575">
            <a:solidFill>
              <a:srgbClr val="6aa84f"/>
            </a:solidFill>
            <a:round/>
          </a:ln>
        </p:spPr>
        <p:style>
          <a:lnRef idx="0"/>
          <a:fillRef idx="0"/>
          <a:effectRef idx="0"/>
          <a:fontRef idx="minor"/>
        </p:style>
      </p:sp>
      <p:sp>
        <p:nvSpPr>
          <p:cNvPr id="364" name="Google Shape;365;p27"/>
          <p:cNvSpPr/>
          <p:nvPr/>
        </p:nvSpPr>
        <p:spPr>
          <a:xfrm flipH="1" rot="10800000">
            <a:off x="4576680" y="2668680"/>
            <a:ext cx="2732040" cy="957960"/>
          </a:xfrm>
          <a:prstGeom prst="bentConnector3">
            <a:avLst>
              <a:gd name="adj1" fmla="val -172"/>
            </a:avLst>
          </a:prstGeom>
          <a:noFill/>
          <a:ln w="38100">
            <a:solidFill>
              <a:srgbClr val="6aa84f"/>
            </a:solidFill>
            <a:round/>
          </a:ln>
        </p:spPr>
        <p:style>
          <a:lnRef idx="0"/>
          <a:fillRef idx="0"/>
          <a:effectRef idx="0"/>
          <a:fontRef idx="minor"/>
        </p:style>
      </p:sp>
      <p:sp>
        <p:nvSpPr>
          <p:cNvPr id="365" name="Google Shape;366;p27"/>
          <p:cNvSpPr/>
          <p:nvPr/>
        </p:nvSpPr>
        <p:spPr>
          <a:xfrm>
            <a:off x="7297560" y="1870920"/>
            <a:ext cx="3957480" cy="4026960"/>
          </a:xfrm>
          <a:prstGeom prst="rect">
            <a:avLst/>
          </a:prstGeom>
          <a:solidFill>
            <a:srgbClr val="ffffff"/>
          </a:solidFill>
          <a:ln w="38100">
            <a:solidFill>
              <a:srgbClr val="6aa84f"/>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1" lang="en-US" sz="3000" spc="-1" strike="noStrike">
                <a:solidFill>
                  <a:srgbClr val="000000"/>
                </a:solidFill>
                <a:latin typeface="Helvetica Neue"/>
                <a:ea typeface="Helvetica Neue"/>
              </a:rPr>
              <a:t>Kubelet</a:t>
            </a:r>
            <a:endParaRPr b="0" lang="en-US" sz="3000" spc="-1" strike="noStrike">
              <a:latin typeface="Arial"/>
            </a:endParaRPr>
          </a:p>
          <a:p>
            <a:pPr>
              <a:lnSpc>
                <a:spcPct val="100000"/>
              </a:lnSpc>
              <a:buNone/>
              <a:tabLst>
                <a:tab algn="l" pos="0"/>
              </a:tabLst>
            </a:pPr>
            <a:endParaRPr b="0" lang="en-US" sz="30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Agent running on each node</a:t>
            </a:r>
            <a:endParaRPr b="0" lang="en-US" sz="2400" spc="-1" strike="noStrike">
              <a:latin typeface="Arial"/>
            </a:endParaRPr>
          </a:p>
          <a:p>
            <a:pPr marL="457200">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Runs containers on the node</a:t>
            </a:r>
            <a:endParaRPr b="0" lang="en-US" sz="2400" spc="-1" strike="noStrike">
              <a:latin typeface="Arial"/>
            </a:endParaRPr>
          </a:p>
          <a:p>
            <a:pPr marL="457200">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Reports status back to Master</a:t>
            </a:r>
            <a:endParaRPr b="0" lang="en-US" sz="2400" spc="-1" strike="noStrike">
              <a:latin typeface="Arial"/>
            </a:endParaRPr>
          </a:p>
        </p:txBody>
      </p:sp>
      <p:grpSp>
        <p:nvGrpSpPr>
          <p:cNvPr id="366" name="Google Shape;367;p27"/>
          <p:cNvGrpSpPr/>
          <p:nvPr/>
        </p:nvGrpSpPr>
        <p:grpSpPr>
          <a:xfrm>
            <a:off x="1099440" y="1600200"/>
            <a:ext cx="2243160" cy="3885840"/>
            <a:chOff x="1099440" y="1600200"/>
            <a:chExt cx="2243160" cy="3885840"/>
          </a:xfrm>
        </p:grpSpPr>
        <p:sp>
          <p:nvSpPr>
            <p:cNvPr id="367" name="Google Shape;368;p27"/>
            <p:cNvSpPr/>
            <p:nvPr/>
          </p:nvSpPr>
          <p:spPr>
            <a:xfrm>
              <a:off x="1175400" y="1694520"/>
              <a:ext cx="2167200" cy="37915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68" name="Google Shape;369;p27"/>
            <p:cNvGrpSpPr/>
            <p:nvPr/>
          </p:nvGrpSpPr>
          <p:grpSpPr>
            <a:xfrm>
              <a:off x="1099440" y="1600200"/>
              <a:ext cx="2167200" cy="3791520"/>
              <a:chOff x="1099440" y="1600200"/>
              <a:chExt cx="2167200" cy="3791520"/>
            </a:xfrm>
          </p:grpSpPr>
          <p:grpSp>
            <p:nvGrpSpPr>
              <p:cNvPr id="369" name="Google Shape;370;p27"/>
              <p:cNvGrpSpPr/>
              <p:nvPr/>
            </p:nvGrpSpPr>
            <p:grpSpPr>
              <a:xfrm>
                <a:off x="1099440" y="1600200"/>
                <a:ext cx="2167200" cy="3791520"/>
                <a:chOff x="1099440" y="1600200"/>
                <a:chExt cx="2167200" cy="3791520"/>
              </a:xfrm>
            </p:grpSpPr>
            <p:sp>
              <p:nvSpPr>
                <p:cNvPr id="370" name="Google Shape;371;p27"/>
                <p:cNvSpPr/>
                <p:nvPr/>
              </p:nvSpPr>
              <p:spPr>
                <a:xfrm>
                  <a:off x="1099440" y="1600200"/>
                  <a:ext cx="2167200" cy="379152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371" name="Google Shape;372;p27"/>
                <p:cNvSpPr/>
                <p:nvPr/>
              </p:nvSpPr>
              <p:spPr>
                <a:xfrm>
                  <a:off x="1502640" y="1882080"/>
                  <a:ext cx="1339560" cy="3643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329040" bIns="32904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372" name="Google Shape;373;p27"/>
                <p:cNvSpPr/>
                <p:nvPr/>
              </p:nvSpPr>
              <p:spPr>
                <a:xfrm>
                  <a:off x="1502640" y="2393280"/>
                  <a:ext cx="1339560" cy="36396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329040" bIns="32904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373" name="Google Shape;374;p27"/>
                <p:cNvSpPr/>
                <p:nvPr/>
              </p:nvSpPr>
              <p:spPr>
                <a:xfrm>
                  <a:off x="1502640" y="3357720"/>
                  <a:ext cx="1339560" cy="40356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202320" bIns="20232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374" name="Google Shape;375;p27"/>
                <p:cNvSpPr/>
                <p:nvPr/>
              </p:nvSpPr>
              <p:spPr>
                <a:xfrm>
                  <a:off x="1502640" y="2875320"/>
                  <a:ext cx="1339560" cy="36396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329040" bIns="32904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375" name="Google Shape;376;p27"/>
              <p:cNvSpPr/>
              <p:nvPr/>
            </p:nvSpPr>
            <p:spPr>
              <a:xfrm>
                <a:off x="1165320" y="4321800"/>
                <a:ext cx="975600" cy="36396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329040" bIns="32904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76" name="Google Shape;377;p27"/>
              <p:cNvSpPr/>
              <p:nvPr/>
            </p:nvSpPr>
            <p:spPr>
              <a:xfrm>
                <a:off x="2224800" y="4321800"/>
                <a:ext cx="975600" cy="36396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329040" bIns="32904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377" name="Google Shape;378;p27"/>
          <p:cNvSpPr/>
          <p:nvPr/>
        </p:nvSpPr>
        <p:spPr>
          <a:xfrm>
            <a:off x="1128600" y="4114800"/>
            <a:ext cx="1066680" cy="685440"/>
          </a:xfrm>
          <a:prstGeom prst="rect">
            <a:avLst/>
          </a:prstGeom>
          <a:noFill/>
          <a:ln w="38100">
            <a:solidFill>
              <a:srgbClr val="6aa84f"/>
            </a:solidFill>
            <a:round/>
          </a:ln>
        </p:spPr>
        <p:style>
          <a:lnRef idx="0"/>
          <a:fillRef idx="0"/>
          <a:effectRef idx="0"/>
          <a:fontRef idx="minor"/>
        </p:style>
      </p:sp>
      <p:sp>
        <p:nvSpPr>
          <p:cNvPr id="378" name="Google Shape;379;p27"/>
          <p:cNvSpPr/>
          <p:nvPr/>
        </p:nvSpPr>
        <p:spPr>
          <a:xfrm rot="16200000">
            <a:off x="3419280" y="920520"/>
            <a:ext cx="2122920" cy="5637240"/>
          </a:xfrm>
          <a:prstGeom prst="bentConnector4">
            <a:avLst>
              <a:gd name="adj1" fmla="val -34356"/>
              <a:gd name="adj2" fmla="val 87320"/>
            </a:avLst>
          </a:prstGeom>
          <a:noFill/>
          <a:ln w="38100">
            <a:solidFill>
              <a:srgbClr val="6aa84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Desired vs Actual State</a:t>
            </a:r>
            <a:endParaRPr b="0" lang="en-US" sz="3200" spc="-1" strike="noStrike">
              <a:latin typeface="Arial"/>
            </a:endParaRPr>
          </a:p>
        </p:txBody>
      </p:sp>
      <p:sp>
        <p:nvSpPr>
          <p:cNvPr id="380" name="PlaceHolder 2"/>
          <p:cNvSpPr>
            <a:spLocks noGrp="1"/>
          </p:cNvSpPr>
          <p:nvPr>
            <p:ph type="sldNum" idx="18"/>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A96B056-33B1-4D6C-8664-413201EBC7D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381" name="Google Shape;387;p28"/>
          <p:cNvGrpSpPr/>
          <p:nvPr/>
        </p:nvGrpSpPr>
        <p:grpSpPr>
          <a:xfrm>
            <a:off x="8520840" y="3008880"/>
            <a:ext cx="2349000" cy="1371240"/>
            <a:chOff x="8520840" y="3008880"/>
            <a:chExt cx="2349000" cy="1371240"/>
          </a:xfrm>
        </p:grpSpPr>
        <p:sp>
          <p:nvSpPr>
            <p:cNvPr id="382" name="Google Shape;388;p28"/>
            <p:cNvSpPr/>
            <p:nvPr/>
          </p:nvSpPr>
          <p:spPr>
            <a:xfrm>
              <a:off x="8597160" y="30898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83" name="Google Shape;389;p28"/>
            <p:cNvGrpSpPr/>
            <p:nvPr/>
          </p:nvGrpSpPr>
          <p:grpSpPr>
            <a:xfrm>
              <a:off x="8520840" y="3008880"/>
              <a:ext cx="2272680" cy="1290240"/>
              <a:chOff x="8520840" y="3008880"/>
              <a:chExt cx="2272680" cy="1290240"/>
            </a:xfrm>
          </p:grpSpPr>
          <p:sp>
            <p:nvSpPr>
              <p:cNvPr id="384" name="Google Shape;390;p28"/>
              <p:cNvSpPr/>
              <p:nvPr/>
            </p:nvSpPr>
            <p:spPr>
              <a:xfrm>
                <a:off x="8520840" y="30088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385" name="Google Shape;391;p28"/>
              <p:cNvSpPr/>
              <p:nvPr/>
            </p:nvSpPr>
            <p:spPr>
              <a:xfrm>
                <a:off x="858996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86" name="Google Shape;392;p28"/>
              <p:cNvSpPr/>
              <p:nvPr/>
            </p:nvSpPr>
            <p:spPr>
              <a:xfrm>
                <a:off x="970128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387" name="Google Shape;393;p28"/>
          <p:cNvGrpSpPr/>
          <p:nvPr/>
        </p:nvGrpSpPr>
        <p:grpSpPr>
          <a:xfrm>
            <a:off x="8520840" y="4515840"/>
            <a:ext cx="2349000" cy="1370880"/>
            <a:chOff x="8520840" y="4515840"/>
            <a:chExt cx="2349000" cy="1370880"/>
          </a:xfrm>
        </p:grpSpPr>
        <p:sp>
          <p:nvSpPr>
            <p:cNvPr id="388" name="Google Shape;394;p28"/>
            <p:cNvSpPr/>
            <p:nvPr/>
          </p:nvSpPr>
          <p:spPr>
            <a:xfrm>
              <a:off x="8597160" y="45964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89" name="Google Shape;395;p28"/>
            <p:cNvGrpSpPr/>
            <p:nvPr/>
          </p:nvGrpSpPr>
          <p:grpSpPr>
            <a:xfrm>
              <a:off x="8520840" y="4515840"/>
              <a:ext cx="2272680" cy="1290240"/>
              <a:chOff x="8520840" y="4515840"/>
              <a:chExt cx="2272680" cy="1290240"/>
            </a:xfrm>
          </p:grpSpPr>
          <p:sp>
            <p:nvSpPr>
              <p:cNvPr id="390" name="Google Shape;396;p28"/>
              <p:cNvSpPr/>
              <p:nvPr/>
            </p:nvSpPr>
            <p:spPr>
              <a:xfrm>
                <a:off x="8520840" y="451584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391" name="Google Shape;397;p28"/>
              <p:cNvSpPr/>
              <p:nvPr/>
            </p:nvSpPr>
            <p:spPr>
              <a:xfrm>
                <a:off x="8690040" y="463788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392" name="Google Shape;398;p28"/>
              <p:cNvSpPr/>
              <p:nvPr/>
            </p:nvSpPr>
            <p:spPr>
              <a:xfrm>
                <a:off x="858996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93" name="Google Shape;399;p28"/>
              <p:cNvSpPr/>
              <p:nvPr/>
            </p:nvSpPr>
            <p:spPr>
              <a:xfrm>
                <a:off x="970128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394" name="Google Shape;400;p28"/>
          <p:cNvGrpSpPr/>
          <p:nvPr/>
        </p:nvGrpSpPr>
        <p:grpSpPr>
          <a:xfrm>
            <a:off x="8520840" y="1502280"/>
            <a:ext cx="2349000" cy="1370880"/>
            <a:chOff x="8520840" y="1502280"/>
            <a:chExt cx="2349000" cy="1370880"/>
          </a:xfrm>
        </p:grpSpPr>
        <p:grpSp>
          <p:nvGrpSpPr>
            <p:cNvPr id="395" name="Google Shape;401;p28"/>
            <p:cNvGrpSpPr/>
            <p:nvPr/>
          </p:nvGrpSpPr>
          <p:grpSpPr>
            <a:xfrm>
              <a:off x="8520840" y="1502280"/>
              <a:ext cx="2349000" cy="1370880"/>
              <a:chOff x="8520840" y="1502280"/>
              <a:chExt cx="2349000" cy="1370880"/>
            </a:xfrm>
          </p:grpSpPr>
          <p:sp>
            <p:nvSpPr>
              <p:cNvPr id="396" name="Google Shape;402;p28"/>
              <p:cNvSpPr/>
              <p:nvPr/>
            </p:nvSpPr>
            <p:spPr>
              <a:xfrm>
                <a:off x="8597160" y="158292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97" name="Google Shape;403;p28"/>
              <p:cNvGrpSpPr/>
              <p:nvPr/>
            </p:nvGrpSpPr>
            <p:grpSpPr>
              <a:xfrm>
                <a:off x="8520840" y="1502280"/>
                <a:ext cx="2272680" cy="1290240"/>
                <a:chOff x="8520840" y="1502280"/>
                <a:chExt cx="2272680" cy="1290240"/>
              </a:xfrm>
            </p:grpSpPr>
            <p:sp>
              <p:nvSpPr>
                <p:cNvPr id="398" name="Google Shape;404;p28"/>
                <p:cNvSpPr/>
                <p:nvPr/>
              </p:nvSpPr>
              <p:spPr>
                <a:xfrm>
                  <a:off x="8520840" y="15022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399" name="Google Shape;405;p28"/>
                <p:cNvSpPr/>
                <p:nvPr/>
              </p:nvSpPr>
              <p:spPr>
                <a:xfrm>
                  <a:off x="8690040" y="16243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00" name="Google Shape;406;p28"/>
                <p:cNvSpPr/>
                <p:nvPr/>
              </p:nvSpPr>
              <p:spPr>
                <a:xfrm>
                  <a:off x="858996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401" name="Google Shape;407;p28"/>
                <p:cNvSpPr/>
                <p:nvPr/>
              </p:nvSpPr>
              <p:spPr>
                <a:xfrm>
                  <a:off x="970128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402" name="Google Shape;408;p28"/>
            <p:cNvSpPr/>
            <p:nvPr/>
          </p:nvSpPr>
          <p:spPr>
            <a:xfrm>
              <a:off x="9147240" y="162432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pic>
        <p:nvPicPr>
          <p:cNvPr id="403" name="Google Shape;409;p28" descr=""/>
          <p:cNvPicPr/>
          <p:nvPr/>
        </p:nvPicPr>
        <p:blipFill>
          <a:blip r:embed="rId1"/>
          <a:stretch/>
        </p:blipFill>
        <p:spPr>
          <a:xfrm>
            <a:off x="378000" y="3254040"/>
            <a:ext cx="1166400" cy="1166400"/>
          </a:xfrm>
          <a:prstGeom prst="rect">
            <a:avLst/>
          </a:prstGeom>
          <a:ln w="0">
            <a:noFill/>
          </a:ln>
        </p:spPr>
      </p:pic>
      <p:grpSp>
        <p:nvGrpSpPr>
          <p:cNvPr id="404" name="Google Shape;410;p28"/>
          <p:cNvGrpSpPr/>
          <p:nvPr/>
        </p:nvGrpSpPr>
        <p:grpSpPr>
          <a:xfrm>
            <a:off x="1288080" y="1623240"/>
            <a:ext cx="1352160" cy="1540080"/>
            <a:chOff x="1288080" y="1623240"/>
            <a:chExt cx="1352160" cy="1540080"/>
          </a:xfrm>
        </p:grpSpPr>
        <p:grpSp>
          <p:nvGrpSpPr>
            <p:cNvPr id="405" name="Google Shape;411;p28"/>
            <p:cNvGrpSpPr/>
            <p:nvPr/>
          </p:nvGrpSpPr>
          <p:grpSpPr>
            <a:xfrm>
              <a:off x="1288080" y="1623240"/>
              <a:ext cx="1352160" cy="1540080"/>
              <a:chOff x="1288080" y="1623240"/>
              <a:chExt cx="1352160" cy="1540080"/>
            </a:xfrm>
          </p:grpSpPr>
          <p:sp>
            <p:nvSpPr>
              <p:cNvPr id="406" name="Google Shape;412;p28"/>
              <p:cNvSpPr/>
              <p:nvPr/>
            </p:nvSpPr>
            <p:spPr>
              <a:xfrm>
                <a:off x="1364400" y="1699560"/>
                <a:ext cx="1275840" cy="1463760"/>
              </a:xfrm>
              <a:prstGeom prst="wedgeRoundRectCallout">
                <a:avLst>
                  <a:gd name="adj1" fmla="val -40997"/>
                  <a:gd name="adj2" fmla="val 74630"/>
                  <a:gd name="adj3" fmla="val 0"/>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07" name="Google Shape;413;p28"/>
              <p:cNvSpPr/>
              <p:nvPr/>
            </p:nvSpPr>
            <p:spPr>
              <a:xfrm>
                <a:off x="1288080" y="1623240"/>
                <a:ext cx="1275840" cy="1463760"/>
              </a:xfrm>
              <a:prstGeom prst="wedgeRoundRectCallout">
                <a:avLst>
                  <a:gd name="adj1" fmla="val -40997"/>
                  <a:gd name="adj2" fmla="val 74630"/>
                  <a:gd name="adj3" fmla="val 0"/>
                </a:avLst>
              </a:prstGeom>
              <a:solidFill>
                <a:srgbClr val="ffffff"/>
              </a:solidFill>
              <a:ln w="38100">
                <a:solidFill>
                  <a:srgbClr val="000000"/>
                </a:solidFill>
                <a:round/>
              </a:ln>
            </p:spPr>
            <p:style>
              <a:lnRef idx="0"/>
              <a:fillRef idx="0"/>
              <a:effectRef idx="0"/>
              <a:fontRef idx="minor"/>
            </p:style>
          </p:sp>
        </p:grpSp>
        <p:sp>
          <p:nvSpPr>
            <p:cNvPr id="408" name="Google Shape;414;p28"/>
            <p:cNvSpPr/>
            <p:nvPr/>
          </p:nvSpPr>
          <p:spPr>
            <a:xfrm>
              <a:off x="1465200" y="18151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09" name="Google Shape;415;p28"/>
            <p:cNvSpPr/>
            <p:nvPr/>
          </p:nvSpPr>
          <p:spPr>
            <a:xfrm>
              <a:off x="1998720" y="18151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10" name="Google Shape;416;p28"/>
            <p:cNvSpPr/>
            <p:nvPr/>
          </p:nvSpPr>
          <p:spPr>
            <a:xfrm>
              <a:off x="1465200" y="23486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11" name="Google Shape;417;p28"/>
            <p:cNvSpPr/>
            <p:nvPr/>
          </p:nvSpPr>
          <p:spPr>
            <a:xfrm>
              <a:off x="1998720" y="23486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nvGrpSpPr>
          <p:cNvPr id="412" name="Google Shape;418;p28"/>
          <p:cNvGrpSpPr/>
          <p:nvPr/>
        </p:nvGrpSpPr>
        <p:grpSpPr>
          <a:xfrm>
            <a:off x="3322800" y="3087360"/>
            <a:ext cx="2247120" cy="1370880"/>
            <a:chOff x="3322800" y="3087360"/>
            <a:chExt cx="2247120" cy="1370880"/>
          </a:xfrm>
        </p:grpSpPr>
        <p:sp>
          <p:nvSpPr>
            <p:cNvPr id="413" name="Google Shape;419;p28"/>
            <p:cNvSpPr/>
            <p:nvPr/>
          </p:nvSpPr>
          <p:spPr>
            <a:xfrm>
              <a:off x="3445560" y="3195360"/>
              <a:ext cx="2124360" cy="12628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14" name="Google Shape;420;p28"/>
            <p:cNvSpPr/>
            <p:nvPr/>
          </p:nvSpPr>
          <p:spPr>
            <a:xfrm>
              <a:off x="3322800" y="3087360"/>
              <a:ext cx="2124360" cy="126288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grpSp>
        <p:nvGrpSpPr>
          <p:cNvPr id="415" name="Google Shape;421;p28"/>
          <p:cNvGrpSpPr/>
          <p:nvPr/>
        </p:nvGrpSpPr>
        <p:grpSpPr>
          <a:xfrm>
            <a:off x="5830200" y="1739160"/>
            <a:ext cx="1351800" cy="1539720"/>
            <a:chOff x="5830200" y="1739160"/>
            <a:chExt cx="1351800" cy="1539720"/>
          </a:xfrm>
        </p:grpSpPr>
        <p:grpSp>
          <p:nvGrpSpPr>
            <p:cNvPr id="416" name="Google Shape;422;p28"/>
            <p:cNvGrpSpPr/>
            <p:nvPr/>
          </p:nvGrpSpPr>
          <p:grpSpPr>
            <a:xfrm>
              <a:off x="5830200" y="1739160"/>
              <a:ext cx="1351800" cy="1539720"/>
              <a:chOff x="5830200" y="1739160"/>
              <a:chExt cx="1351800" cy="1539720"/>
            </a:xfrm>
          </p:grpSpPr>
          <p:sp>
            <p:nvSpPr>
              <p:cNvPr id="417" name="Google Shape;423;p28"/>
              <p:cNvSpPr/>
              <p:nvPr/>
            </p:nvSpPr>
            <p:spPr>
              <a:xfrm>
                <a:off x="5906160" y="1815120"/>
                <a:ext cx="1275840" cy="1463760"/>
              </a:xfrm>
              <a:prstGeom prst="wedgeRoundRectCallout">
                <a:avLst>
                  <a:gd name="adj1" fmla="val -40997"/>
                  <a:gd name="adj2" fmla="val 74630"/>
                  <a:gd name="adj3" fmla="val 0"/>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18" name="Google Shape;424;p28"/>
              <p:cNvSpPr/>
              <p:nvPr/>
            </p:nvSpPr>
            <p:spPr>
              <a:xfrm>
                <a:off x="5830200" y="1739160"/>
                <a:ext cx="1275840" cy="1463760"/>
              </a:xfrm>
              <a:prstGeom prst="wedgeRoundRectCallout">
                <a:avLst>
                  <a:gd name="adj1" fmla="val -40997"/>
                  <a:gd name="adj2" fmla="val 74630"/>
                  <a:gd name="adj3" fmla="val 0"/>
                </a:avLst>
              </a:prstGeom>
              <a:solidFill>
                <a:srgbClr val="ffffff"/>
              </a:solidFill>
              <a:ln w="38100">
                <a:solidFill>
                  <a:srgbClr val="000000"/>
                </a:solidFill>
                <a:round/>
              </a:ln>
            </p:spPr>
            <p:style>
              <a:lnRef idx="0"/>
              <a:fillRef idx="0"/>
              <a:effectRef idx="0"/>
              <a:fontRef idx="minor"/>
            </p:style>
          </p:sp>
        </p:grpSp>
        <p:sp>
          <p:nvSpPr>
            <p:cNvPr id="419" name="Google Shape;425;p28"/>
            <p:cNvSpPr/>
            <p:nvPr/>
          </p:nvSpPr>
          <p:spPr>
            <a:xfrm>
              <a:off x="6007320" y="193104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20" name="Google Shape;426;p28"/>
            <p:cNvSpPr/>
            <p:nvPr/>
          </p:nvSpPr>
          <p:spPr>
            <a:xfrm>
              <a:off x="6540480" y="193104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21" name="Google Shape;427;p28"/>
            <p:cNvSpPr/>
            <p:nvPr/>
          </p:nvSpPr>
          <p:spPr>
            <a:xfrm>
              <a:off x="6007320" y="246456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22" name="Google Shape;428;p28"/>
            <p:cNvSpPr/>
            <p:nvPr/>
          </p:nvSpPr>
          <p:spPr>
            <a:xfrm>
              <a:off x="6540480" y="246456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423" name="Google Shape;429;p28"/>
          <p:cNvSpPr/>
          <p:nvPr/>
        </p:nvSpPr>
        <p:spPr>
          <a:xfrm>
            <a:off x="7182720" y="1739160"/>
            <a:ext cx="788760" cy="142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6000" spc="-1" strike="noStrike">
                <a:solidFill>
                  <a:srgbClr val="000000"/>
                </a:solidFill>
                <a:latin typeface="Helvetica Neue"/>
                <a:ea typeface="Helvetica Neue"/>
              </a:rPr>
              <a:t>?</a:t>
            </a:r>
            <a:endParaRPr b="0" lang="en-US" sz="6000" spc="-1" strike="noStrike">
              <a:latin typeface="Arial"/>
            </a:endParaRPr>
          </a:p>
        </p:txBody>
      </p:sp>
      <p:grpSp>
        <p:nvGrpSpPr>
          <p:cNvPr id="424" name="Google Shape;430;p28"/>
          <p:cNvGrpSpPr/>
          <p:nvPr/>
        </p:nvGrpSpPr>
        <p:grpSpPr>
          <a:xfrm>
            <a:off x="8621640" y="3067920"/>
            <a:ext cx="540720" cy="491040"/>
            <a:chOff x="8621640" y="3067920"/>
            <a:chExt cx="540720" cy="491040"/>
          </a:xfrm>
        </p:grpSpPr>
        <p:sp>
          <p:nvSpPr>
            <p:cNvPr id="425" name="Google Shape;431;p28"/>
            <p:cNvSpPr/>
            <p:nvPr/>
          </p:nvSpPr>
          <p:spPr>
            <a:xfrm>
              <a:off x="8621640" y="3067920"/>
              <a:ext cx="540720" cy="491040"/>
            </a:xfrm>
            <a:prstGeom prst="snip1Rect">
              <a:avLst>
                <a:gd name="adj" fmla="val 16667"/>
              </a:avLst>
            </a:prstGeom>
            <a:solidFill>
              <a:srgbClr val="f1c232">
                <a:alpha val="27000"/>
              </a:srgbClr>
            </a:solidFill>
            <a:ln w="0">
              <a:noFill/>
            </a:ln>
          </p:spPr>
          <p:style>
            <a:lnRef idx="0"/>
            <a:fillRef idx="0"/>
            <a:effectRef idx="0"/>
            <a:fontRef idx="minor"/>
          </p:style>
        </p:sp>
        <p:sp>
          <p:nvSpPr>
            <p:cNvPr id="426" name="Google Shape;432;p28"/>
            <p:cNvSpPr/>
            <p:nvPr/>
          </p:nvSpPr>
          <p:spPr>
            <a:xfrm>
              <a:off x="8697960" y="314388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nvGrpSpPr>
          <p:cNvPr id="427" name="Google Shape;433;p28"/>
          <p:cNvGrpSpPr/>
          <p:nvPr/>
        </p:nvGrpSpPr>
        <p:grpSpPr>
          <a:xfrm>
            <a:off x="6464880" y="1857960"/>
            <a:ext cx="540720" cy="491040"/>
            <a:chOff x="6464880" y="1857960"/>
            <a:chExt cx="540720" cy="491040"/>
          </a:xfrm>
        </p:grpSpPr>
        <p:sp>
          <p:nvSpPr>
            <p:cNvPr id="428" name="Google Shape;434;p28"/>
            <p:cNvSpPr/>
            <p:nvPr/>
          </p:nvSpPr>
          <p:spPr>
            <a:xfrm>
              <a:off x="6464880" y="1857960"/>
              <a:ext cx="540720" cy="491040"/>
            </a:xfrm>
            <a:prstGeom prst="snip1Rect">
              <a:avLst>
                <a:gd name="adj" fmla="val 16667"/>
              </a:avLst>
            </a:prstGeom>
            <a:solidFill>
              <a:srgbClr val="f1c232">
                <a:alpha val="27000"/>
              </a:srgbClr>
            </a:solidFill>
            <a:ln w="0">
              <a:noFill/>
            </a:ln>
          </p:spPr>
          <p:style>
            <a:lnRef idx="0"/>
            <a:fillRef idx="0"/>
            <a:effectRef idx="0"/>
            <a:fontRef idx="minor"/>
          </p:style>
        </p:sp>
        <p:sp>
          <p:nvSpPr>
            <p:cNvPr id="429" name="Google Shape;435;p28"/>
            <p:cNvSpPr/>
            <p:nvPr/>
          </p:nvSpPr>
          <p:spPr>
            <a:xfrm>
              <a:off x="6541200" y="19339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415"/>
                                        </p:tgtEl>
                                        <p:attrNameLst>
                                          <p:attrName>style.visibility</p:attrName>
                                        </p:attrNameLst>
                                      </p:cBhvr>
                                      <p:to>
                                        <p:strVal val="visible"/>
                                      </p:to>
                                    </p:set>
                                    <p:animEffect filter="fade" transition="in">
                                      <p:cBhvr additive="repl">
                                        <p:cTn id="7" dur="1000"/>
                                        <p:tgtEl>
                                          <p:spTgt spid="415"/>
                                        </p:tgtEl>
                                      </p:cBhvr>
                                    </p:animEffect>
                                  </p:childTnLst>
                                </p:cTn>
                              </p:par>
                              <p:par>
                                <p:cTn id="8" nodeType="withEffect" fill="hold" presetClass="entr" presetID="10">
                                  <p:stCondLst>
                                    <p:cond delay="0"/>
                                  </p:stCondLst>
                                  <p:childTnLst>
                                    <p:set>
                                      <p:cBhvr>
                                        <p:cTn id="9" dur="1" fill="hold">
                                          <p:stCondLst>
                                            <p:cond delay="0"/>
                                          </p:stCondLst>
                                        </p:cTn>
                                        <p:tgtEl>
                                          <p:spTgt spid="423"/>
                                        </p:tgtEl>
                                        <p:attrNameLst>
                                          <p:attrName>style.visibility</p:attrName>
                                        </p:attrNameLst>
                                      </p:cBhvr>
                                      <p:to>
                                        <p:strVal val="visible"/>
                                      </p:to>
                                    </p:set>
                                    <p:animEffect filter="fade" transition="in">
                                      <p:cBhvr additive="repl">
                                        <p:cTn id="10" dur="1000"/>
                                        <p:tgtEl>
                                          <p:spTgt spid="423"/>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xit" presetID="10">
                                  <p:stCondLst>
                                    <p:cond delay="0"/>
                                  </p:stCondLst>
                                  <p:childTnLst>
                                    <p:animEffect filter="fade" transition="out">
                                      <p:cBhvr additive="repl">
                                        <p:cTn id="14" dur="1000"/>
                                        <p:tgtEl>
                                          <p:spTgt spid="423"/>
                                        </p:tgtEl>
                                      </p:cBhvr>
                                    </p:animEffect>
                                    <p:set>
                                      <p:cBhvr>
                                        <p:cTn id="15" dur="1" fill="hold">
                                          <p:stCondLst>
                                            <p:cond delay="1000"/>
                                          </p:stCondLst>
                                        </p:cTn>
                                        <p:tgtEl>
                                          <p:spTgt spid="423"/>
                                        </p:tgtEl>
                                        <p:attrNameLst>
                                          <p:attrName>style.visibility</p:attrName>
                                        </p:attrNameLst>
                                      </p:cBhvr>
                                      <p:to>
                                        <p:strVal val="hidden"/>
                                      </p:to>
                                    </p:set>
                                  </p:childTnLst>
                                </p:cTn>
                              </p:par>
                            </p:childTnLst>
                          </p:cTn>
                        </p:par>
                        <p:par>
                          <p:cTn id="16" fill="hold">
                            <p:stCondLst>
                              <p:cond delay="1000"/>
                            </p:stCondLst>
                            <p:childTnLst>
                              <p:par>
                                <p:cTn id="17" nodeType="afterEffect" fill="hold" presetClass="entr" presetID="10">
                                  <p:stCondLst>
                                    <p:cond delay="0"/>
                                  </p:stCondLst>
                                  <p:childTnLst>
                                    <p:set>
                                      <p:cBhvr>
                                        <p:cTn id="18" dur="1" fill="hold">
                                          <p:stCondLst>
                                            <p:cond delay="0"/>
                                          </p:stCondLst>
                                        </p:cTn>
                                        <p:tgtEl>
                                          <p:spTgt spid="427"/>
                                        </p:tgtEl>
                                        <p:attrNameLst>
                                          <p:attrName>style.visibility</p:attrName>
                                        </p:attrNameLst>
                                      </p:cBhvr>
                                      <p:to>
                                        <p:strVal val="visible"/>
                                      </p:to>
                                    </p:set>
                                    <p:animEffect filter="fade" transition="in">
                                      <p:cBhvr additive="repl">
                                        <p:cTn id="19" dur="1000"/>
                                        <p:tgtEl>
                                          <p:spTgt spid="427"/>
                                        </p:tgtEl>
                                      </p:cBhvr>
                                    </p:animEffect>
                                  </p:childTnLst>
                                </p:cTn>
                              </p:par>
                              <p:par>
                                <p:cTn id="20" nodeType="withEffect" fill="hold" presetClass="entr" presetID="10">
                                  <p:stCondLst>
                                    <p:cond delay="0"/>
                                  </p:stCondLst>
                                  <p:childTnLst>
                                    <p:set>
                                      <p:cBhvr>
                                        <p:cTn id="21" dur="1" fill="hold">
                                          <p:stCondLst>
                                            <p:cond delay="0"/>
                                          </p:stCondLst>
                                        </p:cTn>
                                        <p:tgtEl>
                                          <p:spTgt spid="424"/>
                                        </p:tgtEl>
                                        <p:attrNameLst>
                                          <p:attrName>style.visibility</p:attrName>
                                        </p:attrNameLst>
                                      </p:cBhvr>
                                      <p:to>
                                        <p:strVal val="visible"/>
                                      </p:to>
                                    </p:set>
                                    <p:animEffect filter="fade" transition="in">
                                      <p:cBhvr additive="repl">
                                        <p:cTn id="22"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441;p29"/>
          <p:cNvSpPr/>
          <p:nvPr/>
        </p:nvSpPr>
        <p:spPr>
          <a:xfrm>
            <a:off x="8597160" y="4596480"/>
            <a:ext cx="2272680" cy="1290240"/>
          </a:xfrm>
          <a:prstGeom prst="roundRect">
            <a:avLst>
              <a:gd name="adj" fmla="val 16667"/>
            </a:avLst>
          </a:prstGeom>
          <a:solidFill>
            <a:srgbClr val="990000">
              <a:alpha val="32000"/>
            </a:srgbClr>
          </a:soli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431"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Desired vs Actual State</a:t>
            </a:r>
            <a:endParaRPr b="0" lang="en-US" sz="3200" spc="-1" strike="noStrike">
              <a:latin typeface="Arial"/>
            </a:endParaRPr>
          </a:p>
        </p:txBody>
      </p:sp>
      <p:sp>
        <p:nvSpPr>
          <p:cNvPr id="432" name="PlaceHolder 2"/>
          <p:cNvSpPr>
            <a:spLocks noGrp="1"/>
          </p:cNvSpPr>
          <p:nvPr>
            <p:ph type="sldNum" idx="19"/>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4F6DEFC-54E9-4F83-ABA2-7E41EC0CA16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433" name="Google Shape;444;p29"/>
          <p:cNvGrpSpPr/>
          <p:nvPr/>
        </p:nvGrpSpPr>
        <p:grpSpPr>
          <a:xfrm>
            <a:off x="8520840" y="3008880"/>
            <a:ext cx="2349000" cy="1371240"/>
            <a:chOff x="8520840" y="3008880"/>
            <a:chExt cx="2349000" cy="1371240"/>
          </a:xfrm>
        </p:grpSpPr>
        <p:sp>
          <p:nvSpPr>
            <p:cNvPr id="434" name="Google Shape;445;p29"/>
            <p:cNvSpPr/>
            <p:nvPr/>
          </p:nvSpPr>
          <p:spPr>
            <a:xfrm>
              <a:off x="8597160" y="30898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435" name="Google Shape;446;p29"/>
            <p:cNvGrpSpPr/>
            <p:nvPr/>
          </p:nvGrpSpPr>
          <p:grpSpPr>
            <a:xfrm>
              <a:off x="8520840" y="3008880"/>
              <a:ext cx="2272680" cy="1290240"/>
              <a:chOff x="8520840" y="3008880"/>
              <a:chExt cx="2272680" cy="1290240"/>
            </a:xfrm>
          </p:grpSpPr>
          <p:sp>
            <p:nvSpPr>
              <p:cNvPr id="436" name="Google Shape;447;p29"/>
              <p:cNvSpPr/>
              <p:nvPr/>
            </p:nvSpPr>
            <p:spPr>
              <a:xfrm>
                <a:off x="8520840" y="30088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437" name="Google Shape;448;p29"/>
              <p:cNvSpPr/>
              <p:nvPr/>
            </p:nvSpPr>
            <p:spPr>
              <a:xfrm>
                <a:off x="858996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438" name="Google Shape;449;p29"/>
              <p:cNvSpPr/>
              <p:nvPr/>
            </p:nvSpPr>
            <p:spPr>
              <a:xfrm>
                <a:off x="970128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439" name="Google Shape;450;p29"/>
          <p:cNvGrpSpPr/>
          <p:nvPr/>
        </p:nvGrpSpPr>
        <p:grpSpPr>
          <a:xfrm>
            <a:off x="8520840" y="4515840"/>
            <a:ext cx="2349000" cy="1370880"/>
            <a:chOff x="8520840" y="4515840"/>
            <a:chExt cx="2349000" cy="1370880"/>
          </a:xfrm>
        </p:grpSpPr>
        <p:sp>
          <p:nvSpPr>
            <p:cNvPr id="440" name="Google Shape;451;p29"/>
            <p:cNvSpPr/>
            <p:nvPr/>
          </p:nvSpPr>
          <p:spPr>
            <a:xfrm>
              <a:off x="8597160" y="4596480"/>
              <a:ext cx="2272680" cy="1290240"/>
            </a:xfrm>
            <a:prstGeom prst="roundRect">
              <a:avLst>
                <a:gd name="adj" fmla="val 16667"/>
              </a:avLst>
            </a:prstGeom>
            <a:solidFill>
              <a:srgbClr val="990000">
                <a:alpha val="32000"/>
              </a:srgbClr>
            </a:soli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441" name="Google Shape;452;p29"/>
            <p:cNvGrpSpPr/>
            <p:nvPr/>
          </p:nvGrpSpPr>
          <p:grpSpPr>
            <a:xfrm>
              <a:off x="8520840" y="4515840"/>
              <a:ext cx="2272680" cy="1290240"/>
              <a:chOff x="8520840" y="4515840"/>
              <a:chExt cx="2272680" cy="1290240"/>
            </a:xfrm>
          </p:grpSpPr>
          <p:sp>
            <p:nvSpPr>
              <p:cNvPr id="442" name="Google Shape;453;p29"/>
              <p:cNvSpPr/>
              <p:nvPr/>
            </p:nvSpPr>
            <p:spPr>
              <a:xfrm>
                <a:off x="8520840" y="4515840"/>
                <a:ext cx="2272680" cy="1290240"/>
              </a:xfrm>
              <a:prstGeom prst="roundRect">
                <a:avLst>
                  <a:gd name="adj" fmla="val 16667"/>
                </a:avLst>
              </a:prstGeom>
              <a:solidFill>
                <a:srgbClr val="efefef"/>
              </a:soli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cccccc"/>
                    </a:solidFill>
                    <a:latin typeface="Arial"/>
                    <a:ea typeface="Arial"/>
                  </a:rPr>
                  <a:t>Node</a:t>
                </a:r>
                <a:endParaRPr b="0" lang="en-US" sz="1400" spc="-1" strike="noStrike">
                  <a:latin typeface="Arial"/>
                </a:endParaRPr>
              </a:p>
            </p:txBody>
          </p:sp>
          <p:sp>
            <p:nvSpPr>
              <p:cNvPr id="443" name="Google Shape;454;p29"/>
              <p:cNvSpPr/>
              <p:nvPr/>
            </p:nvSpPr>
            <p:spPr>
              <a:xfrm>
                <a:off x="8690040" y="4637880"/>
                <a:ext cx="375120" cy="349560"/>
              </a:xfrm>
              <a:prstGeom prst="snip1Rect">
                <a:avLst>
                  <a:gd name="adj" fmla="val 16667"/>
                </a:avLst>
              </a:prstGeom>
              <a:solidFill>
                <a:srgbClr val="efefef"/>
              </a:solidFill>
              <a:ln w="9525">
                <a:solidFill>
                  <a:srgbClr val="d9d9d9"/>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cccccc"/>
                    </a:solidFill>
                    <a:latin typeface="Arial"/>
                    <a:ea typeface="Arial"/>
                  </a:rPr>
                  <a:t>App</a:t>
                </a:r>
                <a:endParaRPr b="0" lang="en-US" sz="600" spc="-1" strike="noStrike">
                  <a:latin typeface="Arial"/>
                </a:endParaRPr>
              </a:p>
            </p:txBody>
          </p:sp>
          <p:sp>
            <p:nvSpPr>
              <p:cNvPr id="444" name="Google Shape;455;p29"/>
              <p:cNvSpPr/>
              <p:nvPr/>
            </p:nvSpPr>
            <p:spPr>
              <a:xfrm>
                <a:off x="8589960" y="5127120"/>
                <a:ext cx="1023120" cy="249120"/>
              </a:xfrm>
              <a:prstGeom prst="roundRect">
                <a:avLst>
                  <a:gd name="adj" fmla="val 16667"/>
                </a:avLst>
              </a:prstGeom>
              <a:solidFill>
                <a:srgbClr val="efefef"/>
              </a:solidFill>
              <a:ln w="9525">
                <a:solidFill>
                  <a:srgbClr val="d9d9d9"/>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cccccc"/>
                    </a:solidFill>
                    <a:latin typeface="Arial"/>
                    <a:ea typeface="Arial"/>
                  </a:rPr>
                  <a:t>Kubelet</a:t>
                </a:r>
                <a:endParaRPr b="0" lang="en-US" sz="1400" spc="-1" strike="noStrike">
                  <a:latin typeface="Arial"/>
                </a:endParaRPr>
              </a:p>
            </p:txBody>
          </p:sp>
          <p:sp>
            <p:nvSpPr>
              <p:cNvPr id="445" name="Google Shape;456;p29"/>
              <p:cNvSpPr/>
              <p:nvPr/>
            </p:nvSpPr>
            <p:spPr>
              <a:xfrm>
                <a:off x="9701280" y="5127120"/>
                <a:ext cx="1023120" cy="249120"/>
              </a:xfrm>
              <a:prstGeom prst="roundRect">
                <a:avLst>
                  <a:gd name="adj" fmla="val 16667"/>
                </a:avLst>
              </a:prstGeom>
              <a:solidFill>
                <a:srgbClr val="efefef"/>
              </a:solidFill>
              <a:ln w="9525">
                <a:solidFill>
                  <a:srgbClr val="d9d9d9"/>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cccccc"/>
                    </a:solidFill>
                    <a:latin typeface="Arial"/>
                    <a:ea typeface="Arial"/>
                  </a:rPr>
                  <a:t>Engine</a:t>
                </a:r>
                <a:endParaRPr b="0" lang="en-US" sz="1400" spc="-1" strike="noStrike">
                  <a:latin typeface="Arial"/>
                </a:endParaRPr>
              </a:p>
            </p:txBody>
          </p:sp>
        </p:grpSp>
      </p:grpSp>
      <p:grpSp>
        <p:nvGrpSpPr>
          <p:cNvPr id="446" name="Google Shape;457;p29"/>
          <p:cNvGrpSpPr/>
          <p:nvPr/>
        </p:nvGrpSpPr>
        <p:grpSpPr>
          <a:xfrm>
            <a:off x="8520840" y="1502280"/>
            <a:ext cx="2349000" cy="1370880"/>
            <a:chOff x="8520840" y="1502280"/>
            <a:chExt cx="2349000" cy="1370880"/>
          </a:xfrm>
        </p:grpSpPr>
        <p:grpSp>
          <p:nvGrpSpPr>
            <p:cNvPr id="447" name="Google Shape;458;p29"/>
            <p:cNvGrpSpPr/>
            <p:nvPr/>
          </p:nvGrpSpPr>
          <p:grpSpPr>
            <a:xfrm>
              <a:off x="8520840" y="1502280"/>
              <a:ext cx="2349000" cy="1370880"/>
              <a:chOff x="8520840" y="1502280"/>
              <a:chExt cx="2349000" cy="1370880"/>
            </a:xfrm>
          </p:grpSpPr>
          <p:sp>
            <p:nvSpPr>
              <p:cNvPr id="448" name="Google Shape;459;p29"/>
              <p:cNvSpPr/>
              <p:nvPr/>
            </p:nvSpPr>
            <p:spPr>
              <a:xfrm>
                <a:off x="8597160" y="158292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449" name="Google Shape;460;p29"/>
              <p:cNvGrpSpPr/>
              <p:nvPr/>
            </p:nvGrpSpPr>
            <p:grpSpPr>
              <a:xfrm>
                <a:off x="8520840" y="1502280"/>
                <a:ext cx="2272680" cy="1290240"/>
                <a:chOff x="8520840" y="1502280"/>
                <a:chExt cx="2272680" cy="1290240"/>
              </a:xfrm>
            </p:grpSpPr>
            <p:sp>
              <p:nvSpPr>
                <p:cNvPr id="450" name="Google Shape;461;p29"/>
                <p:cNvSpPr/>
                <p:nvPr/>
              </p:nvSpPr>
              <p:spPr>
                <a:xfrm>
                  <a:off x="8520840" y="15022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451" name="Google Shape;462;p29"/>
                <p:cNvSpPr/>
                <p:nvPr/>
              </p:nvSpPr>
              <p:spPr>
                <a:xfrm>
                  <a:off x="8690040" y="16243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52" name="Google Shape;463;p29"/>
                <p:cNvSpPr/>
                <p:nvPr/>
              </p:nvSpPr>
              <p:spPr>
                <a:xfrm>
                  <a:off x="858996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453" name="Google Shape;464;p29"/>
                <p:cNvSpPr/>
                <p:nvPr/>
              </p:nvSpPr>
              <p:spPr>
                <a:xfrm>
                  <a:off x="970128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454" name="Google Shape;465;p29"/>
            <p:cNvSpPr/>
            <p:nvPr/>
          </p:nvSpPr>
          <p:spPr>
            <a:xfrm>
              <a:off x="9147240" y="162432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pic>
        <p:nvPicPr>
          <p:cNvPr id="455" name="Google Shape;466;p29" descr=""/>
          <p:cNvPicPr/>
          <p:nvPr/>
        </p:nvPicPr>
        <p:blipFill>
          <a:blip r:embed="rId1"/>
          <a:stretch/>
        </p:blipFill>
        <p:spPr>
          <a:xfrm>
            <a:off x="378000" y="3254040"/>
            <a:ext cx="1166400" cy="1166400"/>
          </a:xfrm>
          <a:prstGeom prst="rect">
            <a:avLst/>
          </a:prstGeom>
          <a:ln w="0">
            <a:noFill/>
          </a:ln>
        </p:spPr>
      </p:pic>
      <p:grpSp>
        <p:nvGrpSpPr>
          <p:cNvPr id="456" name="Google Shape;467;p29"/>
          <p:cNvGrpSpPr/>
          <p:nvPr/>
        </p:nvGrpSpPr>
        <p:grpSpPr>
          <a:xfrm>
            <a:off x="3322800" y="3087360"/>
            <a:ext cx="2247120" cy="1370880"/>
            <a:chOff x="3322800" y="3087360"/>
            <a:chExt cx="2247120" cy="1370880"/>
          </a:xfrm>
        </p:grpSpPr>
        <p:sp>
          <p:nvSpPr>
            <p:cNvPr id="457" name="Google Shape;468;p29"/>
            <p:cNvSpPr/>
            <p:nvPr/>
          </p:nvSpPr>
          <p:spPr>
            <a:xfrm>
              <a:off x="3445560" y="3195360"/>
              <a:ext cx="2124360" cy="12628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58" name="Google Shape;469;p29"/>
            <p:cNvSpPr/>
            <p:nvPr/>
          </p:nvSpPr>
          <p:spPr>
            <a:xfrm>
              <a:off x="3322800" y="3087360"/>
              <a:ext cx="2124360" cy="126288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grpSp>
        <p:nvGrpSpPr>
          <p:cNvPr id="459" name="Google Shape;470;p29"/>
          <p:cNvGrpSpPr/>
          <p:nvPr/>
        </p:nvGrpSpPr>
        <p:grpSpPr>
          <a:xfrm>
            <a:off x="5830200" y="1739160"/>
            <a:ext cx="1351800" cy="1539720"/>
            <a:chOff x="5830200" y="1739160"/>
            <a:chExt cx="1351800" cy="1539720"/>
          </a:xfrm>
        </p:grpSpPr>
        <p:grpSp>
          <p:nvGrpSpPr>
            <p:cNvPr id="460" name="Google Shape;471;p29"/>
            <p:cNvGrpSpPr/>
            <p:nvPr/>
          </p:nvGrpSpPr>
          <p:grpSpPr>
            <a:xfrm>
              <a:off x="5830200" y="1739160"/>
              <a:ext cx="1351800" cy="1539720"/>
              <a:chOff x="5830200" y="1739160"/>
              <a:chExt cx="1351800" cy="1539720"/>
            </a:xfrm>
          </p:grpSpPr>
          <p:sp>
            <p:nvSpPr>
              <p:cNvPr id="461" name="Google Shape;472;p29"/>
              <p:cNvSpPr/>
              <p:nvPr/>
            </p:nvSpPr>
            <p:spPr>
              <a:xfrm>
                <a:off x="5906160" y="1815120"/>
                <a:ext cx="1275840" cy="1463760"/>
              </a:xfrm>
              <a:prstGeom prst="wedgeRoundRectCallout">
                <a:avLst>
                  <a:gd name="adj1" fmla="val -40997"/>
                  <a:gd name="adj2" fmla="val 74630"/>
                  <a:gd name="adj3" fmla="val 0"/>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462" name="Google Shape;473;p29"/>
              <p:cNvSpPr/>
              <p:nvPr/>
            </p:nvSpPr>
            <p:spPr>
              <a:xfrm>
                <a:off x="5830200" y="1739160"/>
                <a:ext cx="1275840" cy="1463760"/>
              </a:xfrm>
              <a:prstGeom prst="wedgeRoundRectCallout">
                <a:avLst>
                  <a:gd name="adj1" fmla="val -40997"/>
                  <a:gd name="adj2" fmla="val 74630"/>
                  <a:gd name="adj3" fmla="val 0"/>
                </a:avLst>
              </a:prstGeom>
              <a:solidFill>
                <a:srgbClr val="ffffff"/>
              </a:solidFill>
              <a:ln w="38100">
                <a:solidFill>
                  <a:srgbClr val="000000"/>
                </a:solidFill>
                <a:round/>
              </a:ln>
            </p:spPr>
            <p:style>
              <a:lnRef idx="0"/>
              <a:fillRef idx="0"/>
              <a:effectRef idx="0"/>
              <a:fontRef idx="minor"/>
            </p:style>
          </p:sp>
        </p:grpSp>
        <p:sp>
          <p:nvSpPr>
            <p:cNvPr id="463" name="Google Shape;474;p29"/>
            <p:cNvSpPr/>
            <p:nvPr/>
          </p:nvSpPr>
          <p:spPr>
            <a:xfrm>
              <a:off x="6007320" y="193104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64" name="Google Shape;475;p29"/>
            <p:cNvSpPr/>
            <p:nvPr/>
          </p:nvSpPr>
          <p:spPr>
            <a:xfrm>
              <a:off x="6540480" y="193104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65" name="Google Shape;476;p29"/>
            <p:cNvSpPr/>
            <p:nvPr/>
          </p:nvSpPr>
          <p:spPr>
            <a:xfrm>
              <a:off x="6007320" y="246456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66" name="Google Shape;477;p29"/>
            <p:cNvSpPr/>
            <p:nvPr/>
          </p:nvSpPr>
          <p:spPr>
            <a:xfrm>
              <a:off x="6540480" y="246456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467" name="Google Shape;478;p29"/>
          <p:cNvSpPr/>
          <p:nvPr/>
        </p:nvSpPr>
        <p:spPr>
          <a:xfrm>
            <a:off x="7182720" y="1739160"/>
            <a:ext cx="788760" cy="1424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6000" spc="-1" strike="noStrike">
                <a:solidFill>
                  <a:srgbClr val="000000"/>
                </a:solidFill>
                <a:latin typeface="Helvetica Neue"/>
                <a:ea typeface="Helvetica Neue"/>
              </a:rPr>
              <a:t>?</a:t>
            </a:r>
            <a:endParaRPr b="0" lang="en-US" sz="6000" spc="-1" strike="noStrike">
              <a:latin typeface="Arial"/>
            </a:endParaRPr>
          </a:p>
        </p:txBody>
      </p:sp>
      <p:sp>
        <p:nvSpPr>
          <p:cNvPr id="468" name="Google Shape;479;p29"/>
          <p:cNvSpPr/>
          <p:nvPr/>
        </p:nvSpPr>
        <p:spPr>
          <a:xfrm>
            <a:off x="8697960" y="314388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nvGrpSpPr>
          <p:cNvPr id="469" name="Google Shape;480;p29"/>
          <p:cNvGrpSpPr/>
          <p:nvPr/>
        </p:nvGrpSpPr>
        <p:grpSpPr>
          <a:xfrm>
            <a:off x="6464880" y="2391120"/>
            <a:ext cx="540720" cy="491040"/>
            <a:chOff x="6464880" y="2391120"/>
            <a:chExt cx="540720" cy="491040"/>
          </a:xfrm>
        </p:grpSpPr>
        <p:sp>
          <p:nvSpPr>
            <p:cNvPr id="470" name="Google Shape;481;p29"/>
            <p:cNvSpPr/>
            <p:nvPr/>
          </p:nvSpPr>
          <p:spPr>
            <a:xfrm>
              <a:off x="6464880" y="2391120"/>
              <a:ext cx="540720" cy="491040"/>
            </a:xfrm>
            <a:prstGeom prst="snip1Rect">
              <a:avLst>
                <a:gd name="adj" fmla="val 16667"/>
              </a:avLst>
            </a:prstGeom>
            <a:solidFill>
              <a:srgbClr val="93c47d">
                <a:alpha val="36000"/>
              </a:srgbClr>
            </a:solidFill>
            <a:ln w="0">
              <a:noFill/>
            </a:ln>
          </p:spPr>
          <p:style>
            <a:lnRef idx="0"/>
            <a:fillRef idx="0"/>
            <a:effectRef idx="0"/>
            <a:fontRef idx="minor"/>
          </p:style>
        </p:sp>
        <p:sp>
          <p:nvSpPr>
            <p:cNvPr id="471" name="Google Shape;482;p29"/>
            <p:cNvSpPr/>
            <p:nvPr/>
          </p:nvSpPr>
          <p:spPr>
            <a:xfrm>
              <a:off x="6541200" y="24674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472" name="Google Shape;484;p29"/>
          <p:cNvSpPr/>
          <p:nvPr/>
        </p:nvSpPr>
        <p:spPr>
          <a:xfrm>
            <a:off x="8520840" y="4515840"/>
            <a:ext cx="2272680" cy="1290240"/>
          </a:xfrm>
          <a:prstGeom prst="roundRect">
            <a:avLst>
              <a:gd name="adj" fmla="val 16667"/>
            </a:avLst>
          </a:prstGeom>
          <a:solidFill>
            <a:srgbClr val="990000">
              <a:alpha val="32000"/>
            </a:srgbClr>
          </a:solidFill>
          <a:ln w="28575">
            <a:solidFill>
              <a:srgbClr val="dd7e6b"/>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dd7e6b"/>
                </a:solidFill>
                <a:latin typeface="Arial"/>
                <a:ea typeface="Arial"/>
              </a:rPr>
              <a:t>Node</a:t>
            </a:r>
            <a:endParaRPr b="0" lang="en-US" sz="1400" spc="-1" strike="noStrike">
              <a:latin typeface="Arial"/>
            </a:endParaRPr>
          </a:p>
        </p:txBody>
      </p:sp>
      <p:sp>
        <p:nvSpPr>
          <p:cNvPr id="473" name="Google Shape;485;p29"/>
          <p:cNvSpPr/>
          <p:nvPr/>
        </p:nvSpPr>
        <p:spPr>
          <a:xfrm>
            <a:off x="8690040" y="4637880"/>
            <a:ext cx="375120" cy="349560"/>
          </a:xfrm>
          <a:prstGeom prst="snip1Rect">
            <a:avLst>
              <a:gd name="adj" fmla="val 16667"/>
            </a:avLst>
          </a:prstGeom>
          <a:noFill/>
          <a:ln w="9525">
            <a:solidFill>
              <a:srgbClr val="dd7e6b"/>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dd7e6b"/>
                </a:solidFill>
                <a:latin typeface="Arial"/>
                <a:ea typeface="Arial"/>
              </a:rPr>
              <a:t>App</a:t>
            </a:r>
            <a:endParaRPr b="0" lang="en-US" sz="600" spc="-1" strike="noStrike">
              <a:latin typeface="Arial"/>
            </a:endParaRPr>
          </a:p>
        </p:txBody>
      </p:sp>
      <p:sp>
        <p:nvSpPr>
          <p:cNvPr id="474" name="Google Shape;486;p29"/>
          <p:cNvSpPr/>
          <p:nvPr/>
        </p:nvSpPr>
        <p:spPr>
          <a:xfrm>
            <a:off x="8589960" y="5127120"/>
            <a:ext cx="1023120" cy="249120"/>
          </a:xfrm>
          <a:prstGeom prst="roundRect">
            <a:avLst>
              <a:gd name="adj" fmla="val 16667"/>
            </a:avLst>
          </a:prstGeom>
          <a:noFill/>
          <a:ln w="9525">
            <a:solidFill>
              <a:srgbClr val="dd7e6b"/>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dd7e6b"/>
                </a:solidFill>
                <a:latin typeface="Arial"/>
                <a:ea typeface="Arial"/>
              </a:rPr>
              <a:t>Kubelet</a:t>
            </a:r>
            <a:endParaRPr b="0" lang="en-US" sz="1400" spc="-1" strike="noStrike">
              <a:latin typeface="Arial"/>
            </a:endParaRPr>
          </a:p>
        </p:txBody>
      </p:sp>
      <p:sp>
        <p:nvSpPr>
          <p:cNvPr id="475" name="Google Shape;487;p29"/>
          <p:cNvSpPr/>
          <p:nvPr/>
        </p:nvSpPr>
        <p:spPr>
          <a:xfrm>
            <a:off x="9701280" y="5127120"/>
            <a:ext cx="1023120" cy="249120"/>
          </a:xfrm>
          <a:prstGeom prst="roundRect">
            <a:avLst>
              <a:gd name="adj" fmla="val 16667"/>
            </a:avLst>
          </a:prstGeom>
          <a:noFill/>
          <a:ln w="9525">
            <a:solidFill>
              <a:srgbClr val="dd7e6b"/>
            </a:solidFill>
            <a:round/>
          </a:ln>
        </p:spPr>
        <p:style>
          <a:lnRef idx="0"/>
          <a:fillRef idx="0"/>
          <a:effectRef idx="0"/>
          <a:fontRef idx="minor"/>
        </p:style>
      </p:sp>
      <p:grpSp>
        <p:nvGrpSpPr>
          <p:cNvPr id="476" name="Google Shape;488;p29"/>
          <p:cNvGrpSpPr/>
          <p:nvPr/>
        </p:nvGrpSpPr>
        <p:grpSpPr>
          <a:xfrm>
            <a:off x="9067320" y="3073320"/>
            <a:ext cx="540720" cy="491040"/>
            <a:chOff x="9067320" y="3073320"/>
            <a:chExt cx="540720" cy="491040"/>
          </a:xfrm>
        </p:grpSpPr>
        <p:sp>
          <p:nvSpPr>
            <p:cNvPr id="477" name="Google Shape;489;p29"/>
            <p:cNvSpPr/>
            <p:nvPr/>
          </p:nvSpPr>
          <p:spPr>
            <a:xfrm>
              <a:off x="9067320" y="3073320"/>
              <a:ext cx="540720" cy="491040"/>
            </a:xfrm>
            <a:prstGeom prst="snip1Rect">
              <a:avLst>
                <a:gd name="adj" fmla="val 16667"/>
              </a:avLst>
            </a:prstGeom>
            <a:solidFill>
              <a:srgbClr val="93c47d">
                <a:alpha val="36000"/>
              </a:srgbClr>
            </a:solidFill>
            <a:ln w="0">
              <a:noFill/>
            </a:ln>
          </p:spPr>
          <p:style>
            <a:lnRef idx="0"/>
            <a:fillRef idx="0"/>
            <a:effectRef idx="0"/>
            <a:fontRef idx="minor"/>
          </p:style>
        </p:sp>
        <p:sp>
          <p:nvSpPr>
            <p:cNvPr id="478" name="Google Shape;490;p29"/>
            <p:cNvSpPr/>
            <p:nvPr/>
          </p:nvSpPr>
          <p:spPr>
            <a:xfrm>
              <a:off x="9143640" y="314928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459"/>
                                        </p:tgtEl>
                                        <p:attrNameLst>
                                          <p:attrName>style.visibility</p:attrName>
                                        </p:attrNameLst>
                                      </p:cBhvr>
                                      <p:to>
                                        <p:strVal val="visible"/>
                                      </p:to>
                                    </p:set>
                                    <p:animEffect filter="fade" transition="in">
                                      <p:cBhvr additive="repl">
                                        <p:cTn id="29" dur="1000"/>
                                        <p:tgtEl>
                                          <p:spTgt spid="459"/>
                                        </p:tgtEl>
                                      </p:cBhvr>
                                    </p:animEffect>
                                  </p:childTnLst>
                                </p:cTn>
                              </p:par>
                              <p:par>
                                <p:cTn id="30" nodeType="withEffect" fill="hold" presetClass="entr" presetID="10">
                                  <p:stCondLst>
                                    <p:cond delay="0"/>
                                  </p:stCondLst>
                                  <p:childTnLst>
                                    <p:set>
                                      <p:cBhvr>
                                        <p:cTn id="31" dur="1" fill="hold">
                                          <p:stCondLst>
                                            <p:cond delay="0"/>
                                          </p:stCondLst>
                                        </p:cTn>
                                        <p:tgtEl>
                                          <p:spTgt spid="467"/>
                                        </p:tgtEl>
                                        <p:attrNameLst>
                                          <p:attrName>style.visibility</p:attrName>
                                        </p:attrNameLst>
                                      </p:cBhvr>
                                      <p:to>
                                        <p:strVal val="visible"/>
                                      </p:to>
                                    </p:set>
                                    <p:animEffect filter="fade" transition="in">
                                      <p:cBhvr additive="repl">
                                        <p:cTn id="32" dur="1000"/>
                                        <p:tgtEl>
                                          <p:spTgt spid="467"/>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xit" presetID="10">
                                  <p:stCondLst>
                                    <p:cond delay="0"/>
                                  </p:stCondLst>
                                  <p:childTnLst>
                                    <p:animEffect filter="fade" transition="out">
                                      <p:cBhvr additive="repl">
                                        <p:cTn id="36" dur="1000"/>
                                        <p:tgtEl>
                                          <p:spTgt spid="467"/>
                                        </p:tgtEl>
                                      </p:cBhvr>
                                    </p:animEffect>
                                    <p:set>
                                      <p:cBhvr>
                                        <p:cTn id="37" dur="1" fill="hold">
                                          <p:stCondLst>
                                            <p:cond delay="1000"/>
                                          </p:stCondLst>
                                        </p:cTn>
                                        <p:tgtEl>
                                          <p:spTgt spid="467"/>
                                        </p:tgtEl>
                                        <p:attrNameLst>
                                          <p:attrName>style.visibility</p:attrName>
                                        </p:attrNameLst>
                                      </p:cBhvr>
                                      <p:to>
                                        <p:strVal val="hidden"/>
                                      </p:to>
                                    </p:set>
                                  </p:childTnLst>
                                </p:cTn>
                              </p:par>
                            </p:childTnLst>
                          </p:cTn>
                        </p:par>
                        <p:par>
                          <p:cTn id="38" fill="hold">
                            <p:stCondLst>
                              <p:cond delay="1000"/>
                            </p:stCondLst>
                            <p:childTnLst>
                              <p:par>
                                <p:cTn id="39" nodeType="afterEffect" fill="hold" presetClass="entr" presetID="10">
                                  <p:stCondLst>
                                    <p:cond delay="0"/>
                                  </p:stCondLst>
                                  <p:childTnLst>
                                    <p:set>
                                      <p:cBhvr>
                                        <p:cTn id="40" dur="1" fill="hold">
                                          <p:stCondLst>
                                            <p:cond delay="0"/>
                                          </p:stCondLst>
                                        </p:cTn>
                                        <p:tgtEl>
                                          <p:spTgt spid="469"/>
                                        </p:tgtEl>
                                        <p:attrNameLst>
                                          <p:attrName>style.visibility</p:attrName>
                                        </p:attrNameLst>
                                      </p:cBhvr>
                                      <p:to>
                                        <p:strVal val="visible"/>
                                      </p:to>
                                    </p:set>
                                    <p:animEffect filter="fade" transition="in">
                                      <p:cBhvr additive="repl">
                                        <p:cTn id="41" dur="1000"/>
                                        <p:tgtEl>
                                          <p:spTgt spid="469"/>
                                        </p:tgtEl>
                                      </p:cBhvr>
                                    </p:animEffect>
                                  </p:childTnLst>
                                </p:cTn>
                              </p:par>
                              <p:par>
                                <p:cTn id="42" nodeType="withEffect" fill="hold" presetClass="entr" presetID="10">
                                  <p:stCondLst>
                                    <p:cond delay="0"/>
                                  </p:stCondLst>
                                  <p:childTnLst>
                                    <p:set>
                                      <p:cBhvr>
                                        <p:cTn id="43" dur="1" fill="hold">
                                          <p:stCondLst>
                                            <p:cond delay="0"/>
                                          </p:stCondLst>
                                        </p:cTn>
                                        <p:tgtEl>
                                          <p:spTgt spid="476"/>
                                        </p:tgtEl>
                                        <p:attrNameLst>
                                          <p:attrName>style.visibility</p:attrName>
                                        </p:attrNameLst>
                                      </p:cBhvr>
                                      <p:to>
                                        <p:strVal val="visible"/>
                                      </p:to>
                                    </p:set>
                                    <p:animEffect filter="fade" transition="in">
                                      <p:cBhvr additive="repl">
                                        <p:cTn id="44" dur="10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Objects</a:t>
            </a:r>
            <a:endParaRPr b="0" lang="en-US" sz="3200" spc="-1" strike="noStrike">
              <a:latin typeface="Arial"/>
            </a:endParaRPr>
          </a:p>
        </p:txBody>
      </p:sp>
      <p:sp>
        <p:nvSpPr>
          <p:cNvPr id="480" name="PlaceHolder 2"/>
          <p:cNvSpPr>
            <a:spLocks noGrp="1"/>
          </p:cNvSpPr>
          <p:nvPr>
            <p:ph type="sldNum" idx="20"/>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5524F36-937F-47A4-93B7-3DC74EF5EEA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81" name="Google Shape;498;p30"/>
          <p:cNvSpPr/>
          <p:nvPr/>
        </p:nvSpPr>
        <p:spPr>
          <a:xfrm>
            <a:off x="173160" y="4177800"/>
            <a:ext cx="3920400" cy="7239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0" lang="en-US" sz="1800" spc="-1" strike="noStrike">
                <a:solidFill>
                  <a:srgbClr val="000000"/>
                </a:solidFill>
                <a:latin typeface="Consolas"/>
                <a:ea typeface="Consolas"/>
              </a:rPr>
              <a:t>kubectl create -f object.yaml</a:t>
            </a:r>
            <a:endParaRPr b="0" lang="en-US" sz="1800" spc="-1" strike="noStrike">
              <a:latin typeface="Arial"/>
            </a:endParaRPr>
          </a:p>
        </p:txBody>
      </p:sp>
      <p:grpSp>
        <p:nvGrpSpPr>
          <p:cNvPr id="482" name="Google Shape;499;p30"/>
          <p:cNvGrpSpPr/>
          <p:nvPr/>
        </p:nvGrpSpPr>
        <p:grpSpPr>
          <a:xfrm>
            <a:off x="4659120" y="2088360"/>
            <a:ext cx="2243160" cy="3139920"/>
            <a:chOff x="4659120" y="2088360"/>
            <a:chExt cx="2243160" cy="3139920"/>
          </a:xfrm>
        </p:grpSpPr>
        <p:sp>
          <p:nvSpPr>
            <p:cNvPr id="483" name="Google Shape;500;p30"/>
            <p:cNvSpPr/>
            <p:nvPr/>
          </p:nvSpPr>
          <p:spPr>
            <a:xfrm>
              <a:off x="4735080" y="2164680"/>
              <a:ext cx="2167200" cy="3063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484" name="Google Shape;501;p30"/>
            <p:cNvGrpSpPr/>
            <p:nvPr/>
          </p:nvGrpSpPr>
          <p:grpSpPr>
            <a:xfrm>
              <a:off x="4659120" y="2088360"/>
              <a:ext cx="2167200" cy="3063600"/>
              <a:chOff x="4659120" y="2088360"/>
              <a:chExt cx="2167200" cy="3063600"/>
            </a:xfrm>
          </p:grpSpPr>
          <p:grpSp>
            <p:nvGrpSpPr>
              <p:cNvPr id="485" name="Google Shape;502;p30"/>
              <p:cNvGrpSpPr/>
              <p:nvPr/>
            </p:nvGrpSpPr>
            <p:grpSpPr>
              <a:xfrm>
                <a:off x="4659120" y="2088360"/>
                <a:ext cx="2167200" cy="3063600"/>
                <a:chOff x="4659120" y="2088360"/>
                <a:chExt cx="2167200" cy="3063600"/>
              </a:xfrm>
            </p:grpSpPr>
            <p:sp>
              <p:nvSpPr>
                <p:cNvPr id="486" name="Google Shape;503;p30"/>
                <p:cNvSpPr/>
                <p:nvPr/>
              </p:nvSpPr>
              <p:spPr>
                <a:xfrm>
                  <a:off x="4659120" y="2088360"/>
                  <a:ext cx="2167200" cy="30636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487" name="Google Shape;504;p30"/>
                <p:cNvSpPr/>
                <p:nvPr/>
              </p:nvSpPr>
              <p:spPr>
                <a:xfrm>
                  <a:off x="5062680" y="231624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488" name="Google Shape;505;p30"/>
                <p:cNvSpPr/>
                <p:nvPr/>
              </p:nvSpPr>
              <p:spPr>
                <a:xfrm>
                  <a:off x="5062680" y="272916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489" name="Google Shape;506;p30"/>
                <p:cNvSpPr/>
                <p:nvPr/>
              </p:nvSpPr>
              <p:spPr>
                <a:xfrm>
                  <a:off x="5062680" y="3508560"/>
                  <a:ext cx="1339560" cy="32580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163440" bIns="16344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490" name="Google Shape;507;p30"/>
                <p:cNvSpPr/>
                <p:nvPr/>
              </p:nvSpPr>
              <p:spPr>
                <a:xfrm>
                  <a:off x="5062680" y="311868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491" name="Google Shape;508;p30"/>
              <p:cNvSpPr/>
              <p:nvPr/>
            </p:nvSpPr>
            <p:spPr>
              <a:xfrm>
                <a:off x="472500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492" name="Google Shape;509;p30"/>
              <p:cNvSpPr/>
              <p:nvPr/>
            </p:nvSpPr>
            <p:spPr>
              <a:xfrm>
                <a:off x="578448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493" name="Google Shape;510;p30"/>
          <p:cNvGrpSpPr/>
          <p:nvPr/>
        </p:nvGrpSpPr>
        <p:grpSpPr>
          <a:xfrm>
            <a:off x="8673120" y="3008880"/>
            <a:ext cx="2349000" cy="1371240"/>
            <a:chOff x="8673120" y="3008880"/>
            <a:chExt cx="2349000" cy="1371240"/>
          </a:xfrm>
        </p:grpSpPr>
        <p:sp>
          <p:nvSpPr>
            <p:cNvPr id="494" name="Google Shape;511;p30"/>
            <p:cNvSpPr/>
            <p:nvPr/>
          </p:nvSpPr>
          <p:spPr>
            <a:xfrm>
              <a:off x="8749440" y="30898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495" name="Google Shape;512;p30"/>
            <p:cNvGrpSpPr/>
            <p:nvPr/>
          </p:nvGrpSpPr>
          <p:grpSpPr>
            <a:xfrm>
              <a:off x="8673120" y="3008880"/>
              <a:ext cx="2272680" cy="1290240"/>
              <a:chOff x="8673120" y="3008880"/>
              <a:chExt cx="2272680" cy="1290240"/>
            </a:xfrm>
          </p:grpSpPr>
          <p:sp>
            <p:nvSpPr>
              <p:cNvPr id="496" name="Google Shape;513;p30"/>
              <p:cNvSpPr/>
              <p:nvPr/>
            </p:nvSpPr>
            <p:spPr>
              <a:xfrm>
                <a:off x="8673120" y="30088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497" name="Google Shape;514;p30"/>
              <p:cNvSpPr/>
              <p:nvPr/>
            </p:nvSpPr>
            <p:spPr>
              <a:xfrm>
                <a:off x="8842680" y="313128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498" name="Google Shape;515;p30"/>
              <p:cNvSpPr/>
              <p:nvPr/>
            </p:nvSpPr>
            <p:spPr>
              <a:xfrm>
                <a:off x="874260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499" name="Google Shape;516;p30"/>
              <p:cNvSpPr/>
              <p:nvPr/>
            </p:nvSpPr>
            <p:spPr>
              <a:xfrm>
                <a:off x="985356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500" name="Google Shape;517;p30"/>
          <p:cNvGrpSpPr/>
          <p:nvPr/>
        </p:nvGrpSpPr>
        <p:grpSpPr>
          <a:xfrm>
            <a:off x="8673120" y="4515840"/>
            <a:ext cx="2349000" cy="1370880"/>
            <a:chOff x="8673120" y="4515840"/>
            <a:chExt cx="2349000" cy="1370880"/>
          </a:xfrm>
        </p:grpSpPr>
        <p:sp>
          <p:nvSpPr>
            <p:cNvPr id="501" name="Google Shape;518;p30"/>
            <p:cNvSpPr/>
            <p:nvPr/>
          </p:nvSpPr>
          <p:spPr>
            <a:xfrm>
              <a:off x="8749440" y="45964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502" name="Google Shape;519;p30"/>
            <p:cNvGrpSpPr/>
            <p:nvPr/>
          </p:nvGrpSpPr>
          <p:grpSpPr>
            <a:xfrm>
              <a:off x="8673120" y="4515840"/>
              <a:ext cx="2272680" cy="1290240"/>
              <a:chOff x="8673120" y="4515840"/>
              <a:chExt cx="2272680" cy="1290240"/>
            </a:xfrm>
          </p:grpSpPr>
          <p:sp>
            <p:nvSpPr>
              <p:cNvPr id="503" name="Google Shape;520;p30"/>
              <p:cNvSpPr/>
              <p:nvPr/>
            </p:nvSpPr>
            <p:spPr>
              <a:xfrm>
                <a:off x="8673120" y="451584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504" name="Google Shape;521;p30"/>
              <p:cNvSpPr/>
              <p:nvPr/>
            </p:nvSpPr>
            <p:spPr>
              <a:xfrm>
                <a:off x="8842680" y="463788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505" name="Google Shape;522;p30"/>
              <p:cNvSpPr/>
              <p:nvPr/>
            </p:nvSpPr>
            <p:spPr>
              <a:xfrm>
                <a:off x="874260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506" name="Google Shape;523;p30"/>
              <p:cNvSpPr/>
              <p:nvPr/>
            </p:nvSpPr>
            <p:spPr>
              <a:xfrm>
                <a:off x="985356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507" name="Google Shape;524;p30"/>
          <p:cNvGrpSpPr/>
          <p:nvPr/>
        </p:nvGrpSpPr>
        <p:grpSpPr>
          <a:xfrm>
            <a:off x="8673120" y="1502280"/>
            <a:ext cx="2349000" cy="1370880"/>
            <a:chOff x="8673120" y="1502280"/>
            <a:chExt cx="2349000" cy="1370880"/>
          </a:xfrm>
        </p:grpSpPr>
        <p:grpSp>
          <p:nvGrpSpPr>
            <p:cNvPr id="508" name="Google Shape;525;p30"/>
            <p:cNvGrpSpPr/>
            <p:nvPr/>
          </p:nvGrpSpPr>
          <p:grpSpPr>
            <a:xfrm>
              <a:off x="8673120" y="1502280"/>
              <a:ext cx="2349000" cy="1370880"/>
              <a:chOff x="8673120" y="1502280"/>
              <a:chExt cx="2349000" cy="1370880"/>
            </a:xfrm>
          </p:grpSpPr>
          <p:sp>
            <p:nvSpPr>
              <p:cNvPr id="509" name="Google Shape;526;p30"/>
              <p:cNvSpPr/>
              <p:nvPr/>
            </p:nvSpPr>
            <p:spPr>
              <a:xfrm>
                <a:off x="8749440" y="158292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510" name="Google Shape;527;p30"/>
              <p:cNvGrpSpPr/>
              <p:nvPr/>
            </p:nvGrpSpPr>
            <p:grpSpPr>
              <a:xfrm>
                <a:off x="8673120" y="1502280"/>
                <a:ext cx="2272680" cy="1290240"/>
                <a:chOff x="8673120" y="1502280"/>
                <a:chExt cx="2272680" cy="1290240"/>
              </a:xfrm>
            </p:grpSpPr>
            <p:sp>
              <p:nvSpPr>
                <p:cNvPr id="511" name="Google Shape;528;p30"/>
                <p:cNvSpPr/>
                <p:nvPr/>
              </p:nvSpPr>
              <p:spPr>
                <a:xfrm>
                  <a:off x="8673120" y="15022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512" name="Google Shape;529;p30"/>
                <p:cNvSpPr/>
                <p:nvPr/>
              </p:nvSpPr>
              <p:spPr>
                <a:xfrm>
                  <a:off x="8842680" y="16243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513" name="Google Shape;530;p30"/>
                <p:cNvSpPr/>
                <p:nvPr/>
              </p:nvSpPr>
              <p:spPr>
                <a:xfrm>
                  <a:off x="874260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514" name="Google Shape;531;p30"/>
                <p:cNvSpPr/>
                <p:nvPr/>
              </p:nvSpPr>
              <p:spPr>
                <a:xfrm>
                  <a:off x="985356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515" name="Google Shape;532;p30"/>
            <p:cNvSpPr/>
            <p:nvPr/>
          </p:nvSpPr>
          <p:spPr>
            <a:xfrm>
              <a:off x="9324360" y="16358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516" name="Google Shape;533;p30"/>
          <p:cNvSpPr/>
          <p:nvPr/>
        </p:nvSpPr>
        <p:spPr>
          <a:xfrm flipH="1" rot="10800000">
            <a:off x="2307240" y="2464200"/>
            <a:ext cx="2754720" cy="114444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pic>
        <p:nvPicPr>
          <p:cNvPr id="517" name="Google Shape;534;p30" descr=""/>
          <p:cNvPicPr/>
          <p:nvPr/>
        </p:nvPicPr>
        <p:blipFill>
          <a:blip r:embed="rId1"/>
          <a:stretch/>
        </p:blipFill>
        <p:spPr>
          <a:xfrm>
            <a:off x="1140120" y="3025440"/>
            <a:ext cx="1166400" cy="1166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Pods</a:t>
            </a:r>
            <a:endParaRPr b="0" lang="en-US" sz="3200" spc="-1" strike="noStrike">
              <a:latin typeface="Arial"/>
            </a:endParaRPr>
          </a:p>
        </p:txBody>
      </p:sp>
      <p:sp>
        <p:nvSpPr>
          <p:cNvPr id="519" name="PlaceHolder 2"/>
          <p:cNvSpPr>
            <a:spLocks noGrp="1"/>
          </p:cNvSpPr>
          <p:nvPr>
            <p:ph type="sldNum" idx="21"/>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53CF09B-5FFC-4D2F-901E-46ADDCD26F1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20" name="Google Shape;542;p31"/>
          <p:cNvSpPr/>
          <p:nvPr/>
        </p:nvSpPr>
        <p:spPr>
          <a:xfrm>
            <a:off x="7562520" y="1649880"/>
            <a:ext cx="3335400" cy="125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US" sz="2400" spc="-1" strike="noStrike">
                <a:solidFill>
                  <a:srgbClr val="000000"/>
                </a:solidFill>
                <a:latin typeface="Helvetica Neue Light"/>
                <a:ea typeface="Helvetica Neue Light"/>
              </a:rPr>
              <a:t>A Pod is a thin wrapper around container(s). It is the smallest deployable unit in k8s. </a:t>
            </a:r>
            <a:endParaRPr b="0" lang="en-US" sz="2400" spc="-1" strike="noStrike">
              <a:latin typeface="Arial"/>
            </a:endParaRPr>
          </a:p>
        </p:txBody>
      </p:sp>
      <p:sp>
        <p:nvSpPr>
          <p:cNvPr id="521" name="Google Shape;543;p31"/>
          <p:cNvSpPr/>
          <p:nvPr/>
        </p:nvSpPr>
        <p:spPr>
          <a:xfrm>
            <a:off x="2463480" y="1649880"/>
            <a:ext cx="833400" cy="297720"/>
          </a:xfrm>
          <a:prstGeom prst="rect">
            <a:avLst/>
          </a:prstGeom>
          <a:noFill/>
          <a:ln w="0">
            <a:noFill/>
          </a:ln>
        </p:spPr>
        <p:style>
          <a:lnRef idx="0"/>
          <a:fillRef idx="0"/>
          <a:effectRef idx="0"/>
          <a:fontRef idx="minor"/>
        </p:style>
        <p:txBody>
          <a:bodyPr lIns="90000" rIns="90000" tIns="298080" bIns="298080" anchor="t">
            <a:noAutofit/>
          </a:bodyPr>
          <a:p>
            <a:pPr>
              <a:lnSpc>
                <a:spcPct val="100000"/>
              </a:lnSpc>
              <a:buNone/>
              <a:tabLst>
                <a:tab algn="l" pos="0"/>
              </a:tabLst>
            </a:pPr>
            <a:r>
              <a:rPr b="0" lang="en-US" sz="1400" spc="-1" strike="noStrike">
                <a:solidFill>
                  <a:srgbClr val="000000"/>
                </a:solidFill>
                <a:latin typeface="Helvetica Neue Light"/>
                <a:ea typeface="Helvetica Neue Light"/>
              </a:rPr>
              <a:t>10.0.2.1</a:t>
            </a:r>
            <a:endParaRPr b="0" lang="en-US" sz="1400" spc="-1" strike="noStrike">
              <a:latin typeface="Arial"/>
            </a:endParaRPr>
          </a:p>
        </p:txBody>
      </p:sp>
      <p:grpSp>
        <p:nvGrpSpPr>
          <p:cNvPr id="522" name="Google Shape;544;p31"/>
          <p:cNvGrpSpPr/>
          <p:nvPr/>
        </p:nvGrpSpPr>
        <p:grpSpPr>
          <a:xfrm>
            <a:off x="8083800" y="3530520"/>
            <a:ext cx="2000520" cy="1388160"/>
            <a:chOff x="8083800" y="3530520"/>
            <a:chExt cx="2000520" cy="1388160"/>
          </a:xfrm>
        </p:grpSpPr>
        <p:grpSp>
          <p:nvGrpSpPr>
            <p:cNvPr id="523" name="Google Shape;545;p31"/>
            <p:cNvGrpSpPr/>
            <p:nvPr/>
          </p:nvGrpSpPr>
          <p:grpSpPr>
            <a:xfrm>
              <a:off x="8083800" y="3530520"/>
              <a:ext cx="2000520" cy="1388160"/>
              <a:chOff x="8083800" y="3530520"/>
              <a:chExt cx="2000520" cy="1388160"/>
            </a:xfrm>
          </p:grpSpPr>
          <p:sp>
            <p:nvSpPr>
              <p:cNvPr id="524" name="Google Shape;546;p31"/>
              <p:cNvSpPr/>
              <p:nvPr/>
            </p:nvSpPr>
            <p:spPr>
              <a:xfrm>
                <a:off x="8186400" y="3633120"/>
                <a:ext cx="1897920" cy="128556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525" name="Google Shape;547;p31"/>
              <p:cNvSpPr/>
              <p:nvPr/>
            </p:nvSpPr>
            <p:spPr>
              <a:xfrm>
                <a:off x="8083800" y="3530520"/>
                <a:ext cx="1897920" cy="128556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526" name="Google Shape;548;p31"/>
            <p:cNvSpPr/>
            <p:nvPr/>
          </p:nvSpPr>
          <p:spPr>
            <a:xfrm>
              <a:off x="8211240" y="3729960"/>
              <a:ext cx="399600" cy="3942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62160" bIns="362160" anchor="ctr">
              <a:noAutofit/>
            </a:bodyPr>
            <a:p>
              <a:pPr>
                <a:lnSpc>
                  <a:spcPct val="100000"/>
                </a:lnSpc>
                <a:buNone/>
                <a:tabLst>
                  <a:tab algn="l" pos="0"/>
                </a:tabLst>
              </a:pPr>
              <a:r>
                <a:rPr b="0" lang="en-US" sz="600" spc="-1" strike="noStrike">
                  <a:solidFill>
                    <a:srgbClr val="000000"/>
                  </a:solidFill>
                  <a:latin typeface="Arial"/>
                  <a:ea typeface="Arial"/>
                </a:rPr>
                <a:t>App</a:t>
              </a:r>
              <a:endParaRPr b="0" lang="en-US" sz="600" spc="-1" strike="noStrike">
                <a:latin typeface="Arial"/>
              </a:endParaRPr>
            </a:p>
          </p:txBody>
        </p:sp>
      </p:grpSp>
      <p:sp>
        <p:nvSpPr>
          <p:cNvPr id="527" name="Google Shape;549;p31"/>
          <p:cNvSpPr/>
          <p:nvPr/>
        </p:nvSpPr>
        <p:spPr>
          <a:xfrm rot="5400000">
            <a:off x="4559760" y="2031840"/>
            <a:ext cx="3508200" cy="3771000"/>
          </a:xfrm>
          <a:prstGeom prst="trapezoid">
            <a:avLst>
              <a:gd name="adj" fmla="val 44967"/>
            </a:avLst>
          </a:prstGeom>
          <a:solidFill>
            <a:srgbClr val="93c47d">
              <a:alpha val="36000"/>
            </a:srgbClr>
          </a:solidFill>
          <a:ln w="0">
            <a:noFill/>
          </a:ln>
        </p:spPr>
        <p:style>
          <a:lnRef idx="0"/>
          <a:fillRef idx="0"/>
          <a:effectRef idx="0"/>
          <a:fontRef idx="minor"/>
        </p:style>
      </p:sp>
      <p:sp>
        <p:nvSpPr>
          <p:cNvPr id="528" name="Google Shape;550;p31"/>
          <p:cNvSpPr/>
          <p:nvPr/>
        </p:nvSpPr>
        <p:spPr>
          <a:xfrm>
            <a:off x="2880360" y="1948320"/>
            <a:ext cx="11520" cy="473040"/>
          </a:xfrm>
          <a:custGeom>
            <a:avLst/>
            <a:gdLst/>
            <a:ahLst/>
            <a:rect l="l" t="t" r="r" b="b"/>
            <a:pathLst>
              <a:path w="21600" h="21600">
                <a:moveTo>
                  <a:pt x="0" y="0"/>
                </a:moveTo>
                <a:lnTo>
                  <a:pt x="21600" y="21600"/>
                </a:lnTo>
              </a:path>
            </a:pathLst>
          </a:custGeom>
          <a:noFill/>
          <a:ln w="9525">
            <a:solidFill>
              <a:srgbClr val="44546a"/>
            </a:solidFill>
            <a:round/>
            <a:tailEnd len="med" type="triangle" w="med"/>
          </a:ln>
        </p:spPr>
        <p:style>
          <a:lnRef idx="0"/>
          <a:fillRef idx="0"/>
          <a:effectRef idx="0"/>
          <a:fontRef idx="minor"/>
        </p:style>
      </p:sp>
      <p:grpSp>
        <p:nvGrpSpPr>
          <p:cNvPr id="529" name="Google Shape;552;p31"/>
          <p:cNvGrpSpPr/>
          <p:nvPr/>
        </p:nvGrpSpPr>
        <p:grpSpPr>
          <a:xfrm>
            <a:off x="808560" y="2163240"/>
            <a:ext cx="4118760" cy="3585960"/>
            <a:chOff x="808560" y="2163240"/>
            <a:chExt cx="4118760" cy="3585960"/>
          </a:xfrm>
        </p:grpSpPr>
        <p:grpSp>
          <p:nvGrpSpPr>
            <p:cNvPr id="530" name="Google Shape;553;p31"/>
            <p:cNvGrpSpPr/>
            <p:nvPr/>
          </p:nvGrpSpPr>
          <p:grpSpPr>
            <a:xfrm>
              <a:off x="808560" y="2163240"/>
              <a:ext cx="4118760" cy="3510360"/>
              <a:chOff x="808560" y="2163240"/>
              <a:chExt cx="4118760" cy="3510360"/>
            </a:xfrm>
          </p:grpSpPr>
          <p:sp>
            <p:nvSpPr>
              <p:cNvPr id="531" name="Google Shape;554;p31"/>
              <p:cNvSpPr/>
              <p:nvPr/>
            </p:nvSpPr>
            <p:spPr>
              <a:xfrm>
                <a:off x="808560" y="2163240"/>
                <a:ext cx="4118760" cy="351036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32" name="Google Shape;551;p31"/>
              <p:cNvSpPr/>
              <p:nvPr/>
            </p:nvSpPr>
            <p:spPr>
              <a:xfrm>
                <a:off x="1392480" y="2421720"/>
                <a:ext cx="2999160" cy="385920"/>
              </a:xfrm>
              <a:prstGeom prst="rect">
                <a:avLst/>
              </a:prstGeom>
              <a:solidFill>
                <a:srgbClr val="9fc5e8"/>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200" spc="-1" strike="noStrike">
                    <a:solidFill>
                      <a:srgbClr val="000000"/>
                    </a:solidFill>
                    <a:latin typeface="Roboto"/>
                    <a:ea typeface="Roboto"/>
                  </a:rPr>
                  <a:t>Networking</a:t>
                </a:r>
                <a:endParaRPr b="0" lang="en-US" sz="1200" spc="-1" strike="noStrike">
                  <a:latin typeface="Arial"/>
                </a:endParaRPr>
              </a:p>
            </p:txBody>
          </p:sp>
          <p:sp>
            <p:nvSpPr>
              <p:cNvPr id="533" name="Google Shape;555;p31"/>
              <p:cNvSpPr/>
              <p:nvPr/>
            </p:nvSpPr>
            <p:spPr>
              <a:xfrm>
                <a:off x="1392480" y="4688280"/>
                <a:ext cx="2999160" cy="385920"/>
              </a:xfrm>
              <a:prstGeom prst="rect">
                <a:avLst/>
              </a:prstGeom>
              <a:solidFill>
                <a:srgbClr val="9fc5e8"/>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200" spc="-1" strike="noStrike">
                    <a:solidFill>
                      <a:srgbClr val="000000"/>
                    </a:solidFill>
                    <a:latin typeface="Roboto"/>
                    <a:ea typeface="Roboto"/>
                  </a:rPr>
                  <a:t>Storage</a:t>
                </a:r>
                <a:endParaRPr b="0" lang="en-US" sz="1200" spc="-1" strike="noStrike">
                  <a:latin typeface="Arial"/>
                </a:endParaRPr>
              </a:p>
            </p:txBody>
          </p:sp>
          <p:sp>
            <p:nvSpPr>
              <p:cNvPr id="534" name="Google Shape;556;p31"/>
              <p:cNvSpPr/>
              <p:nvPr/>
            </p:nvSpPr>
            <p:spPr>
              <a:xfrm>
                <a:off x="1365480" y="323712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35" name="Google Shape;557;p31"/>
              <p:cNvSpPr/>
              <p:nvPr/>
            </p:nvSpPr>
            <p:spPr>
              <a:xfrm>
                <a:off x="1571040" y="3616920"/>
                <a:ext cx="2594160" cy="608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6aa84f"/>
                    </a:solidFill>
                    <a:latin typeface="Arial"/>
                    <a:ea typeface="Arial"/>
                  </a:rPr>
                  <a:t>App</a:t>
                </a:r>
                <a:endParaRPr b="0" lang="en-US" sz="3000" spc="-1" strike="noStrike">
                  <a:latin typeface="Arial"/>
                </a:endParaRPr>
              </a:p>
            </p:txBody>
          </p:sp>
        </p:grpSp>
        <p:sp>
          <p:nvSpPr>
            <p:cNvPr id="536" name="Google Shape;558;p31"/>
            <p:cNvSpPr/>
            <p:nvPr/>
          </p:nvSpPr>
          <p:spPr>
            <a:xfrm>
              <a:off x="1968840" y="5104440"/>
              <a:ext cx="1798560" cy="6447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One Pod, One App</a:t>
            </a:r>
            <a:endParaRPr b="0" lang="en-US" sz="3200" spc="-1" strike="noStrike">
              <a:latin typeface="Arial"/>
            </a:endParaRPr>
          </a:p>
        </p:txBody>
      </p:sp>
      <p:sp>
        <p:nvSpPr>
          <p:cNvPr id="538" name="PlaceHolder 2"/>
          <p:cNvSpPr>
            <a:spLocks noGrp="1"/>
          </p:cNvSpPr>
          <p:nvPr>
            <p:ph type="sldNum" idx="22"/>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86E1CCB-F2C4-458E-84A9-2CBDB3155A1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539" name="Google Shape;566;p32"/>
          <p:cNvGrpSpPr/>
          <p:nvPr/>
        </p:nvGrpSpPr>
        <p:grpSpPr>
          <a:xfrm>
            <a:off x="6544800" y="1523880"/>
            <a:ext cx="4118760" cy="2195280"/>
            <a:chOff x="6544800" y="1523880"/>
            <a:chExt cx="4118760" cy="2195280"/>
          </a:xfrm>
        </p:grpSpPr>
        <p:grpSp>
          <p:nvGrpSpPr>
            <p:cNvPr id="540" name="Google Shape;567;p32"/>
            <p:cNvGrpSpPr/>
            <p:nvPr/>
          </p:nvGrpSpPr>
          <p:grpSpPr>
            <a:xfrm>
              <a:off x="6544800" y="1523880"/>
              <a:ext cx="4118760" cy="2195280"/>
              <a:chOff x="6544800" y="1523880"/>
              <a:chExt cx="4118760" cy="2195280"/>
            </a:xfrm>
          </p:grpSpPr>
          <p:sp>
            <p:nvSpPr>
              <p:cNvPr id="541" name="Google Shape;568;p32"/>
              <p:cNvSpPr/>
              <p:nvPr/>
            </p:nvSpPr>
            <p:spPr>
              <a:xfrm>
                <a:off x="6544800" y="1523880"/>
                <a:ext cx="4118760" cy="21952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42" name="Google Shape;569;p32"/>
              <p:cNvSpPr/>
              <p:nvPr/>
            </p:nvSpPr>
            <p:spPr>
              <a:xfrm>
                <a:off x="7101720" y="181620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43" name="Google Shape;570;p32"/>
              <p:cNvSpPr/>
              <p:nvPr/>
            </p:nvSpPr>
            <p:spPr>
              <a:xfrm>
                <a:off x="7307280" y="2196000"/>
                <a:ext cx="2594160" cy="608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sp>
          <p:nvSpPr>
            <p:cNvPr id="544" name="Google Shape;571;p32"/>
            <p:cNvSpPr/>
            <p:nvPr/>
          </p:nvSpPr>
          <p:spPr>
            <a:xfrm>
              <a:off x="7704720" y="3074040"/>
              <a:ext cx="1798560" cy="6447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nvGrpSpPr>
          <p:cNvPr id="545" name="Google Shape;572;p32"/>
          <p:cNvGrpSpPr/>
          <p:nvPr/>
        </p:nvGrpSpPr>
        <p:grpSpPr>
          <a:xfrm>
            <a:off x="6544800" y="3886560"/>
            <a:ext cx="4118760" cy="2195280"/>
            <a:chOff x="6544800" y="3886560"/>
            <a:chExt cx="4118760" cy="2195280"/>
          </a:xfrm>
        </p:grpSpPr>
        <p:grpSp>
          <p:nvGrpSpPr>
            <p:cNvPr id="546" name="Google Shape;573;p32"/>
            <p:cNvGrpSpPr/>
            <p:nvPr/>
          </p:nvGrpSpPr>
          <p:grpSpPr>
            <a:xfrm>
              <a:off x="6544800" y="3886560"/>
              <a:ext cx="4118760" cy="2195280"/>
              <a:chOff x="6544800" y="3886560"/>
              <a:chExt cx="4118760" cy="2195280"/>
            </a:xfrm>
          </p:grpSpPr>
          <p:sp>
            <p:nvSpPr>
              <p:cNvPr id="547" name="Google Shape;574;p32"/>
              <p:cNvSpPr/>
              <p:nvPr/>
            </p:nvSpPr>
            <p:spPr>
              <a:xfrm>
                <a:off x="6544800" y="3886560"/>
                <a:ext cx="4118760" cy="21952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48" name="Google Shape;575;p32"/>
              <p:cNvSpPr/>
              <p:nvPr/>
            </p:nvSpPr>
            <p:spPr>
              <a:xfrm>
                <a:off x="7101720" y="417924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49" name="Google Shape;576;p32"/>
              <p:cNvSpPr/>
              <p:nvPr/>
            </p:nvSpPr>
            <p:spPr>
              <a:xfrm>
                <a:off x="7307280" y="4559040"/>
                <a:ext cx="2594160" cy="608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6aa84f"/>
                    </a:solidFill>
                    <a:latin typeface="Arial"/>
                    <a:ea typeface="Arial"/>
                  </a:rPr>
                  <a:t>App</a:t>
                </a:r>
                <a:endParaRPr b="0" lang="en-US" sz="3000" spc="-1" strike="noStrike">
                  <a:latin typeface="Arial"/>
                </a:endParaRPr>
              </a:p>
            </p:txBody>
          </p:sp>
        </p:grpSp>
        <p:sp>
          <p:nvSpPr>
            <p:cNvPr id="550" name="Google Shape;577;p32"/>
            <p:cNvSpPr/>
            <p:nvPr/>
          </p:nvSpPr>
          <p:spPr>
            <a:xfrm>
              <a:off x="7704720" y="5437080"/>
              <a:ext cx="1798560" cy="6447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nvGrpSpPr>
          <p:cNvPr id="551" name="Google Shape;578;p32"/>
          <p:cNvGrpSpPr/>
          <p:nvPr/>
        </p:nvGrpSpPr>
        <p:grpSpPr>
          <a:xfrm>
            <a:off x="871920" y="1831680"/>
            <a:ext cx="4118760" cy="3566880"/>
            <a:chOff x="871920" y="1831680"/>
            <a:chExt cx="4118760" cy="3566880"/>
          </a:xfrm>
        </p:grpSpPr>
        <p:grpSp>
          <p:nvGrpSpPr>
            <p:cNvPr id="552" name="Google Shape;579;p32"/>
            <p:cNvGrpSpPr/>
            <p:nvPr/>
          </p:nvGrpSpPr>
          <p:grpSpPr>
            <a:xfrm>
              <a:off x="871920" y="1831680"/>
              <a:ext cx="4118760" cy="3566880"/>
              <a:chOff x="871920" y="1831680"/>
              <a:chExt cx="4118760" cy="3566880"/>
            </a:xfrm>
          </p:grpSpPr>
          <p:grpSp>
            <p:nvGrpSpPr>
              <p:cNvPr id="553" name="Google Shape;580;p32"/>
              <p:cNvGrpSpPr/>
              <p:nvPr/>
            </p:nvGrpSpPr>
            <p:grpSpPr>
              <a:xfrm>
                <a:off x="871920" y="1831680"/>
                <a:ext cx="4118760" cy="3566880"/>
                <a:chOff x="871920" y="1831680"/>
                <a:chExt cx="4118760" cy="3566880"/>
              </a:xfrm>
            </p:grpSpPr>
            <p:sp>
              <p:nvSpPr>
                <p:cNvPr id="554" name="Google Shape;581;p32"/>
                <p:cNvSpPr/>
                <p:nvPr/>
              </p:nvSpPr>
              <p:spPr>
                <a:xfrm>
                  <a:off x="871920" y="1831680"/>
                  <a:ext cx="4118760" cy="35668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55" name="Google Shape;582;p32"/>
                <p:cNvSpPr/>
                <p:nvPr/>
              </p:nvSpPr>
              <p:spPr>
                <a:xfrm>
                  <a:off x="1428480" y="212436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56" name="Google Shape;583;p32"/>
                <p:cNvSpPr/>
                <p:nvPr/>
              </p:nvSpPr>
              <p:spPr>
                <a:xfrm>
                  <a:off x="1634040" y="2504160"/>
                  <a:ext cx="2594160" cy="608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sp>
            <p:nvSpPr>
              <p:cNvPr id="557" name="Google Shape;584;p32"/>
              <p:cNvSpPr/>
              <p:nvPr/>
            </p:nvSpPr>
            <p:spPr>
              <a:xfrm>
                <a:off x="2031840" y="4753800"/>
                <a:ext cx="1798560" cy="6447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nvGrpSpPr>
            <p:cNvPr id="558" name="Google Shape;585;p32"/>
            <p:cNvGrpSpPr/>
            <p:nvPr/>
          </p:nvGrpSpPr>
          <p:grpSpPr>
            <a:xfrm>
              <a:off x="1431360" y="3569400"/>
              <a:ext cx="2999160" cy="1148040"/>
              <a:chOff x="1431360" y="3569400"/>
              <a:chExt cx="2999160" cy="1148040"/>
            </a:xfrm>
          </p:grpSpPr>
          <p:sp>
            <p:nvSpPr>
              <p:cNvPr id="559" name="Google Shape;586;p32"/>
              <p:cNvSpPr/>
              <p:nvPr/>
            </p:nvSpPr>
            <p:spPr>
              <a:xfrm>
                <a:off x="1431360" y="356940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60" name="Google Shape;587;p32"/>
              <p:cNvSpPr/>
              <p:nvPr/>
            </p:nvSpPr>
            <p:spPr>
              <a:xfrm>
                <a:off x="1636920" y="3949560"/>
                <a:ext cx="2594160" cy="608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6aa84f"/>
                    </a:solidFill>
                    <a:latin typeface="Arial"/>
                    <a:ea typeface="Arial"/>
                  </a:rPr>
                  <a:t>App</a:t>
                </a:r>
                <a:endParaRPr b="0" lang="en-US" sz="3000" spc="-1" strike="noStrike">
                  <a:latin typeface="Arial"/>
                </a:endParaRPr>
              </a:p>
            </p:txBody>
          </p:sp>
        </p:grpSp>
      </p:grpSp>
      <p:sp>
        <p:nvSpPr>
          <p:cNvPr id="561" name="Google Shape;588;p32"/>
          <p:cNvSpPr/>
          <p:nvPr/>
        </p:nvSpPr>
        <p:spPr>
          <a:xfrm>
            <a:off x="787680" y="1752480"/>
            <a:ext cx="4330080" cy="3749760"/>
          </a:xfrm>
          <a:prstGeom prst="noSmoking">
            <a:avLst>
              <a:gd name="adj" fmla="val 18750"/>
            </a:avLst>
          </a:prstGeom>
          <a:solidFill>
            <a:srgbClr val="c80000">
              <a:alpha val="65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0">
                                  <p:stCondLst>
                                    <p:cond delay="0"/>
                                  </p:stCondLst>
                                  <p:childTnLst>
                                    <p:set>
                                      <p:cBhvr>
                                        <p:cTn id="50" dur="1" fill="hold">
                                          <p:stCondLst>
                                            <p:cond delay="0"/>
                                          </p:stCondLst>
                                        </p:cTn>
                                        <p:tgtEl>
                                          <p:spTgt spid="561"/>
                                        </p:tgtEl>
                                        <p:attrNameLst>
                                          <p:attrName>style.visibility</p:attrName>
                                        </p:attrNameLst>
                                      </p:cBhvr>
                                      <p:to>
                                        <p:strVal val="visible"/>
                                      </p:to>
                                    </p:set>
                                    <p:animEffect filter="fade" transition="in">
                                      <p:cBhvr additive="repl">
                                        <p:cTn id="51"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Scaling an App</a:t>
            </a:r>
            <a:endParaRPr b="0" lang="en-US" sz="3200" spc="-1" strike="noStrike">
              <a:latin typeface="Arial"/>
            </a:endParaRPr>
          </a:p>
        </p:txBody>
      </p:sp>
      <p:sp>
        <p:nvSpPr>
          <p:cNvPr id="563" name="PlaceHolder 2"/>
          <p:cNvSpPr>
            <a:spLocks noGrp="1"/>
          </p:cNvSpPr>
          <p:nvPr>
            <p:ph type="sldNum" idx="23"/>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3014C3D-7C1B-435C-9620-AE492E192F7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564" name="Google Shape;596;p33"/>
          <p:cNvGrpSpPr/>
          <p:nvPr/>
        </p:nvGrpSpPr>
        <p:grpSpPr>
          <a:xfrm>
            <a:off x="1024200" y="1426680"/>
            <a:ext cx="4118760" cy="4962600"/>
            <a:chOff x="1024200" y="1426680"/>
            <a:chExt cx="4118760" cy="4962600"/>
          </a:xfrm>
        </p:grpSpPr>
        <p:grpSp>
          <p:nvGrpSpPr>
            <p:cNvPr id="565" name="Google Shape;597;p33"/>
            <p:cNvGrpSpPr/>
            <p:nvPr/>
          </p:nvGrpSpPr>
          <p:grpSpPr>
            <a:xfrm>
              <a:off x="1024200" y="1426680"/>
              <a:ext cx="4118760" cy="4962600"/>
              <a:chOff x="1024200" y="1426680"/>
              <a:chExt cx="4118760" cy="4962600"/>
            </a:xfrm>
          </p:grpSpPr>
          <p:grpSp>
            <p:nvGrpSpPr>
              <p:cNvPr id="566" name="Google Shape;598;p33"/>
              <p:cNvGrpSpPr/>
              <p:nvPr/>
            </p:nvGrpSpPr>
            <p:grpSpPr>
              <a:xfrm>
                <a:off x="1024200" y="1426680"/>
                <a:ext cx="4118760" cy="4929120"/>
                <a:chOff x="1024200" y="1426680"/>
                <a:chExt cx="4118760" cy="4929120"/>
              </a:xfrm>
            </p:grpSpPr>
            <p:sp>
              <p:nvSpPr>
                <p:cNvPr id="567" name="Google Shape;599;p33"/>
                <p:cNvSpPr/>
                <p:nvPr/>
              </p:nvSpPr>
              <p:spPr>
                <a:xfrm>
                  <a:off x="1024200" y="1426680"/>
                  <a:ext cx="4118760" cy="492912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68" name="Google Shape;600;p33"/>
                <p:cNvSpPr/>
                <p:nvPr/>
              </p:nvSpPr>
              <p:spPr>
                <a:xfrm>
                  <a:off x="1580760" y="174348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69" name="Google Shape;601;p33"/>
                <p:cNvSpPr/>
                <p:nvPr/>
              </p:nvSpPr>
              <p:spPr>
                <a:xfrm>
                  <a:off x="1786320" y="2123280"/>
                  <a:ext cx="2594160" cy="608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sp>
            <p:nvSpPr>
              <p:cNvPr id="570" name="Google Shape;602;p33"/>
              <p:cNvSpPr/>
              <p:nvPr/>
            </p:nvSpPr>
            <p:spPr>
              <a:xfrm>
                <a:off x="2184120" y="5744520"/>
                <a:ext cx="1798560" cy="6447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nvGrpSpPr>
            <p:cNvPr id="571" name="Google Shape;603;p33"/>
            <p:cNvGrpSpPr/>
            <p:nvPr/>
          </p:nvGrpSpPr>
          <p:grpSpPr>
            <a:xfrm>
              <a:off x="1584000" y="3112200"/>
              <a:ext cx="2999160" cy="1148040"/>
              <a:chOff x="1584000" y="3112200"/>
              <a:chExt cx="2999160" cy="1148040"/>
            </a:xfrm>
          </p:grpSpPr>
          <p:sp>
            <p:nvSpPr>
              <p:cNvPr id="572" name="Google Shape;604;p33"/>
              <p:cNvSpPr/>
              <p:nvPr/>
            </p:nvSpPr>
            <p:spPr>
              <a:xfrm>
                <a:off x="1584000" y="311220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73" name="Google Shape;605;p33"/>
              <p:cNvSpPr/>
              <p:nvPr/>
            </p:nvSpPr>
            <p:spPr>
              <a:xfrm>
                <a:off x="1789200" y="3492360"/>
                <a:ext cx="2594160" cy="608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grpSp>
      <p:grpSp>
        <p:nvGrpSpPr>
          <p:cNvPr id="574" name="Google Shape;606;p33"/>
          <p:cNvGrpSpPr/>
          <p:nvPr/>
        </p:nvGrpSpPr>
        <p:grpSpPr>
          <a:xfrm>
            <a:off x="1584000" y="4475160"/>
            <a:ext cx="2999160" cy="1148040"/>
            <a:chOff x="1584000" y="4475160"/>
            <a:chExt cx="2999160" cy="1148040"/>
          </a:xfrm>
        </p:grpSpPr>
        <p:sp>
          <p:nvSpPr>
            <p:cNvPr id="575" name="Google Shape;607;p33"/>
            <p:cNvSpPr/>
            <p:nvPr/>
          </p:nvSpPr>
          <p:spPr>
            <a:xfrm>
              <a:off x="1584000" y="4475160"/>
              <a:ext cx="2999160" cy="114804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76" name="Google Shape;608;p33"/>
            <p:cNvSpPr/>
            <p:nvPr/>
          </p:nvSpPr>
          <p:spPr>
            <a:xfrm>
              <a:off x="1789200" y="4854960"/>
              <a:ext cx="2594160" cy="608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grpSp>
        <p:nvGrpSpPr>
          <p:cNvPr id="577" name="Google Shape;609;p33"/>
          <p:cNvGrpSpPr/>
          <p:nvPr/>
        </p:nvGrpSpPr>
        <p:grpSpPr>
          <a:xfrm>
            <a:off x="5935320" y="1947240"/>
            <a:ext cx="5642640" cy="3873960"/>
            <a:chOff x="5935320" y="1947240"/>
            <a:chExt cx="5642640" cy="3873960"/>
          </a:xfrm>
        </p:grpSpPr>
        <p:grpSp>
          <p:nvGrpSpPr>
            <p:cNvPr id="578" name="Google Shape;610;p33"/>
            <p:cNvGrpSpPr/>
            <p:nvPr/>
          </p:nvGrpSpPr>
          <p:grpSpPr>
            <a:xfrm>
              <a:off x="5935320" y="1947240"/>
              <a:ext cx="4118760" cy="1936800"/>
              <a:chOff x="5935320" y="1947240"/>
              <a:chExt cx="4118760" cy="1936800"/>
            </a:xfrm>
          </p:grpSpPr>
          <p:grpSp>
            <p:nvGrpSpPr>
              <p:cNvPr id="579" name="Google Shape;611;p33"/>
              <p:cNvGrpSpPr/>
              <p:nvPr/>
            </p:nvGrpSpPr>
            <p:grpSpPr>
              <a:xfrm>
                <a:off x="5935320" y="1947240"/>
                <a:ext cx="4118760" cy="1936440"/>
                <a:chOff x="5935320" y="1947240"/>
                <a:chExt cx="4118760" cy="1936440"/>
              </a:xfrm>
            </p:grpSpPr>
            <p:sp>
              <p:nvSpPr>
                <p:cNvPr id="580" name="Google Shape;612;p33"/>
                <p:cNvSpPr/>
                <p:nvPr/>
              </p:nvSpPr>
              <p:spPr>
                <a:xfrm>
                  <a:off x="5935320" y="1947240"/>
                  <a:ext cx="4118760" cy="193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81" name="Google Shape;613;p33"/>
                <p:cNvSpPr/>
                <p:nvPr/>
              </p:nvSpPr>
              <p:spPr>
                <a:xfrm>
                  <a:off x="6491880" y="2205360"/>
                  <a:ext cx="2999160" cy="101268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82" name="Google Shape;614;p33"/>
                <p:cNvSpPr/>
                <p:nvPr/>
              </p:nvSpPr>
              <p:spPr>
                <a:xfrm>
                  <a:off x="6697440" y="2540520"/>
                  <a:ext cx="2594160" cy="536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sp>
            <p:nvSpPr>
              <p:cNvPr id="583" name="Google Shape;615;p33"/>
              <p:cNvSpPr/>
              <p:nvPr/>
            </p:nvSpPr>
            <p:spPr>
              <a:xfrm>
                <a:off x="7095240" y="3315240"/>
                <a:ext cx="1798560" cy="56880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nvGrpSpPr>
            <p:cNvPr id="584" name="Google Shape;616;p33"/>
            <p:cNvGrpSpPr/>
            <p:nvPr/>
          </p:nvGrpSpPr>
          <p:grpSpPr>
            <a:xfrm>
              <a:off x="6627960" y="2971080"/>
              <a:ext cx="4118760" cy="1936440"/>
              <a:chOff x="6627960" y="2971080"/>
              <a:chExt cx="4118760" cy="1936440"/>
            </a:xfrm>
          </p:grpSpPr>
          <p:grpSp>
            <p:nvGrpSpPr>
              <p:cNvPr id="585" name="Google Shape;617;p33"/>
              <p:cNvGrpSpPr/>
              <p:nvPr/>
            </p:nvGrpSpPr>
            <p:grpSpPr>
              <a:xfrm>
                <a:off x="6627960" y="2971080"/>
                <a:ext cx="4118760" cy="1936440"/>
                <a:chOff x="6627960" y="2971080"/>
                <a:chExt cx="4118760" cy="1936440"/>
              </a:xfrm>
            </p:grpSpPr>
            <p:sp>
              <p:nvSpPr>
                <p:cNvPr id="586" name="Google Shape;618;p33"/>
                <p:cNvSpPr/>
                <p:nvPr/>
              </p:nvSpPr>
              <p:spPr>
                <a:xfrm>
                  <a:off x="6627960" y="2971080"/>
                  <a:ext cx="4118760" cy="193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87" name="Google Shape;619;p33"/>
                <p:cNvSpPr/>
                <p:nvPr/>
              </p:nvSpPr>
              <p:spPr>
                <a:xfrm>
                  <a:off x="7184880" y="3229200"/>
                  <a:ext cx="2999160" cy="101268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88" name="Google Shape;620;p33"/>
                <p:cNvSpPr/>
                <p:nvPr/>
              </p:nvSpPr>
              <p:spPr>
                <a:xfrm>
                  <a:off x="7390440" y="3564360"/>
                  <a:ext cx="2594160" cy="536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sp>
            <p:nvSpPr>
              <p:cNvPr id="589" name="Google Shape;621;p33"/>
              <p:cNvSpPr/>
              <p:nvPr/>
            </p:nvSpPr>
            <p:spPr>
              <a:xfrm>
                <a:off x="7787880" y="4338720"/>
                <a:ext cx="1798560" cy="56880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nvGrpSpPr>
            <p:cNvPr id="590" name="Google Shape;622;p33"/>
            <p:cNvGrpSpPr/>
            <p:nvPr/>
          </p:nvGrpSpPr>
          <p:grpSpPr>
            <a:xfrm>
              <a:off x="7459200" y="3884760"/>
              <a:ext cx="4118760" cy="1936440"/>
              <a:chOff x="7459200" y="3884760"/>
              <a:chExt cx="4118760" cy="1936440"/>
            </a:xfrm>
          </p:grpSpPr>
          <p:grpSp>
            <p:nvGrpSpPr>
              <p:cNvPr id="591" name="Google Shape;623;p33"/>
              <p:cNvGrpSpPr/>
              <p:nvPr/>
            </p:nvGrpSpPr>
            <p:grpSpPr>
              <a:xfrm>
                <a:off x="7459200" y="3884760"/>
                <a:ext cx="4118760" cy="1936440"/>
                <a:chOff x="7459200" y="3884760"/>
                <a:chExt cx="4118760" cy="1936440"/>
              </a:xfrm>
            </p:grpSpPr>
            <p:sp>
              <p:nvSpPr>
                <p:cNvPr id="592" name="Google Shape;624;p33"/>
                <p:cNvSpPr/>
                <p:nvPr/>
              </p:nvSpPr>
              <p:spPr>
                <a:xfrm>
                  <a:off x="7459200" y="3884760"/>
                  <a:ext cx="4118760" cy="193644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593" name="Google Shape;625;p33"/>
                <p:cNvSpPr/>
                <p:nvPr/>
              </p:nvSpPr>
              <p:spPr>
                <a:xfrm>
                  <a:off x="8016120" y="4142880"/>
                  <a:ext cx="2999160" cy="101268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Container</a:t>
                  </a:r>
                  <a:endParaRPr b="0" lang="en-US" sz="1400" spc="-1" strike="noStrike">
                    <a:latin typeface="Arial"/>
                  </a:endParaRPr>
                </a:p>
              </p:txBody>
            </p:sp>
            <p:sp>
              <p:nvSpPr>
                <p:cNvPr id="594" name="Google Shape;626;p33"/>
                <p:cNvSpPr/>
                <p:nvPr/>
              </p:nvSpPr>
              <p:spPr>
                <a:xfrm>
                  <a:off x="8221680" y="4478040"/>
                  <a:ext cx="2594160" cy="53640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bf9000"/>
                      </a:solidFill>
                      <a:latin typeface="Arial"/>
                      <a:ea typeface="Arial"/>
                    </a:rPr>
                    <a:t>App</a:t>
                  </a:r>
                  <a:endParaRPr b="0" lang="en-US" sz="3000" spc="-1" strike="noStrike">
                    <a:latin typeface="Arial"/>
                  </a:endParaRPr>
                </a:p>
              </p:txBody>
            </p:sp>
          </p:grpSp>
          <p:sp>
            <p:nvSpPr>
              <p:cNvPr id="595" name="Google Shape;627;p33"/>
              <p:cNvSpPr/>
              <p:nvPr/>
            </p:nvSpPr>
            <p:spPr>
              <a:xfrm>
                <a:off x="8619120" y="5252400"/>
                <a:ext cx="1798560" cy="56880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000000"/>
                    </a:solidFill>
                    <a:latin typeface="Helvetica Neue"/>
                    <a:ea typeface="Helvetica Neue"/>
                  </a:rPr>
                  <a:t>Pod</a:t>
                </a:r>
                <a:endParaRPr b="0" lang="en-US" sz="3000" spc="-1" strike="noStrike">
                  <a:latin typeface="Arial"/>
                </a:endParaRPr>
              </a:p>
            </p:txBody>
          </p:sp>
        </p:grpSp>
      </p:grpSp>
      <p:sp>
        <p:nvSpPr>
          <p:cNvPr id="596" name="Google Shape;628;p33"/>
          <p:cNvSpPr/>
          <p:nvPr/>
        </p:nvSpPr>
        <p:spPr>
          <a:xfrm>
            <a:off x="939960" y="1828440"/>
            <a:ext cx="4330080" cy="3749760"/>
          </a:xfrm>
          <a:prstGeom prst="noSmoking">
            <a:avLst>
              <a:gd name="adj" fmla="val 18750"/>
            </a:avLst>
          </a:prstGeom>
          <a:solidFill>
            <a:srgbClr val="c80000">
              <a:alpha val="65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596"/>
                                        </p:tgtEl>
                                        <p:attrNameLst>
                                          <p:attrName>style.visibility</p:attrName>
                                        </p:attrNameLst>
                                      </p:cBhvr>
                                      <p:to>
                                        <p:strVal val="visible"/>
                                      </p:to>
                                    </p:set>
                                    <p:animEffect filter="fade" transition="in">
                                      <p:cBhvr additive="repl">
                                        <p:cTn id="58" dur="10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Namespaces</a:t>
            </a:r>
            <a:endParaRPr b="0" lang="en-US" sz="3200" spc="-1" strike="noStrike">
              <a:latin typeface="Arial"/>
            </a:endParaRPr>
          </a:p>
        </p:txBody>
      </p:sp>
      <p:sp>
        <p:nvSpPr>
          <p:cNvPr id="598" name="PlaceHolder 2"/>
          <p:cNvSpPr>
            <a:spLocks noGrp="1"/>
          </p:cNvSpPr>
          <p:nvPr>
            <p:ph/>
          </p:nvPr>
        </p:nvSpPr>
        <p:spPr>
          <a:xfrm>
            <a:off x="518760" y="1734120"/>
            <a:ext cx="3614760" cy="4056480"/>
          </a:xfrm>
          <a:prstGeom prst="rect">
            <a:avLst/>
          </a:prstGeom>
          <a:solidFill>
            <a:srgbClr val="ffffff"/>
          </a:solidFill>
          <a:ln w="0">
            <a:noFill/>
          </a:ln>
        </p:spPr>
        <p:txBody>
          <a:bodyPr lIns="90000" rIns="90000" tIns="46800" bIns="45000" anchor="t">
            <a:noAutofit/>
          </a:bodyPr>
          <a:p>
            <a:pPr marL="457200" indent="-380880">
              <a:lnSpc>
                <a:spcPct val="100000"/>
              </a:lnSpc>
              <a:buClr>
                <a:srgbClr val="000000"/>
              </a:buClr>
              <a:buFont typeface="Helvetica Neue Light"/>
              <a:buChar char="●"/>
            </a:pPr>
            <a:r>
              <a:rPr b="0" lang="en-US" sz="2400" spc="-1" strike="noStrike">
                <a:solidFill>
                  <a:srgbClr val="000000"/>
                </a:solidFill>
                <a:latin typeface="Helvetica Neue Light"/>
                <a:ea typeface="Helvetica Neue Light"/>
              </a:rPr>
              <a:t>Logical construct to group resources</a:t>
            </a:r>
            <a:endParaRPr b="0" lang="en-US" sz="2400" spc="-1" strike="noStrike">
              <a:latin typeface="Arial"/>
            </a:endParaRPr>
          </a:p>
          <a:p>
            <a:pPr marL="457200">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Most objects live in a namespace</a:t>
            </a:r>
            <a:endParaRPr b="0" lang="en-US" sz="2400" spc="-1" strike="noStrike">
              <a:latin typeface="Arial"/>
            </a:endParaRPr>
          </a:p>
          <a:p>
            <a:pPr marL="457200">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Does not affect physical topology</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p:txBody>
      </p:sp>
      <p:sp>
        <p:nvSpPr>
          <p:cNvPr id="599" name="PlaceHolder 3"/>
          <p:cNvSpPr>
            <a:spLocks noGrp="1"/>
          </p:cNvSpPr>
          <p:nvPr>
            <p:ph type="sldNum" idx="24"/>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97088DE-29EC-4DC4-B79A-07C96EA0BA5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600" name="Google Shape;637;p34"/>
          <p:cNvGrpSpPr/>
          <p:nvPr/>
        </p:nvGrpSpPr>
        <p:grpSpPr>
          <a:xfrm>
            <a:off x="8673120" y="3008880"/>
            <a:ext cx="2349000" cy="1371240"/>
            <a:chOff x="8673120" y="3008880"/>
            <a:chExt cx="2349000" cy="1371240"/>
          </a:xfrm>
        </p:grpSpPr>
        <p:sp>
          <p:nvSpPr>
            <p:cNvPr id="601" name="Google Shape;638;p34"/>
            <p:cNvSpPr/>
            <p:nvPr/>
          </p:nvSpPr>
          <p:spPr>
            <a:xfrm>
              <a:off x="8749440" y="30898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602" name="Google Shape;639;p34"/>
            <p:cNvGrpSpPr/>
            <p:nvPr/>
          </p:nvGrpSpPr>
          <p:grpSpPr>
            <a:xfrm>
              <a:off x="8673120" y="3008880"/>
              <a:ext cx="2272680" cy="1290240"/>
              <a:chOff x="8673120" y="3008880"/>
              <a:chExt cx="2272680" cy="1290240"/>
            </a:xfrm>
          </p:grpSpPr>
          <p:sp>
            <p:nvSpPr>
              <p:cNvPr id="603" name="Google Shape;640;p34"/>
              <p:cNvSpPr/>
              <p:nvPr/>
            </p:nvSpPr>
            <p:spPr>
              <a:xfrm>
                <a:off x="8673120" y="30088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604" name="Google Shape;641;p34"/>
              <p:cNvSpPr/>
              <p:nvPr/>
            </p:nvSpPr>
            <p:spPr>
              <a:xfrm>
                <a:off x="8842680" y="313128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grpSp>
        <p:nvGrpSpPr>
          <p:cNvPr id="605" name="Google Shape;642;p34"/>
          <p:cNvGrpSpPr/>
          <p:nvPr/>
        </p:nvGrpSpPr>
        <p:grpSpPr>
          <a:xfrm>
            <a:off x="8673120" y="4515840"/>
            <a:ext cx="2349000" cy="1370880"/>
            <a:chOff x="8673120" y="4515840"/>
            <a:chExt cx="2349000" cy="1370880"/>
          </a:xfrm>
        </p:grpSpPr>
        <p:grpSp>
          <p:nvGrpSpPr>
            <p:cNvPr id="606" name="Google Shape;643;p34"/>
            <p:cNvGrpSpPr/>
            <p:nvPr/>
          </p:nvGrpSpPr>
          <p:grpSpPr>
            <a:xfrm>
              <a:off x="8673120" y="4515840"/>
              <a:ext cx="2349000" cy="1370880"/>
              <a:chOff x="8673120" y="4515840"/>
              <a:chExt cx="2349000" cy="1370880"/>
            </a:xfrm>
          </p:grpSpPr>
          <p:sp>
            <p:nvSpPr>
              <p:cNvPr id="607" name="Google Shape;644;p34"/>
              <p:cNvSpPr/>
              <p:nvPr/>
            </p:nvSpPr>
            <p:spPr>
              <a:xfrm>
                <a:off x="8749440" y="45964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608" name="Google Shape;645;p34"/>
              <p:cNvGrpSpPr/>
              <p:nvPr/>
            </p:nvGrpSpPr>
            <p:grpSpPr>
              <a:xfrm>
                <a:off x="8673120" y="4515840"/>
                <a:ext cx="2272680" cy="1290240"/>
                <a:chOff x="8673120" y="4515840"/>
                <a:chExt cx="2272680" cy="1290240"/>
              </a:xfrm>
            </p:grpSpPr>
            <p:sp>
              <p:nvSpPr>
                <p:cNvPr id="609" name="Google Shape;646;p34"/>
                <p:cNvSpPr/>
                <p:nvPr/>
              </p:nvSpPr>
              <p:spPr>
                <a:xfrm>
                  <a:off x="8842680" y="463788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10" name="Google Shape;647;p34"/>
                <p:cNvSpPr/>
                <p:nvPr/>
              </p:nvSpPr>
              <p:spPr>
                <a:xfrm>
                  <a:off x="874260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611" name="Google Shape;648;p34"/>
                <p:cNvSpPr/>
                <p:nvPr/>
              </p:nvSpPr>
              <p:spPr>
                <a:xfrm>
                  <a:off x="985356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Docker</a:t>
                  </a:r>
                  <a:endParaRPr b="0" lang="en-US" sz="1400" spc="-1" strike="noStrike">
                    <a:latin typeface="Arial"/>
                  </a:endParaRPr>
                </a:p>
              </p:txBody>
            </p:sp>
            <p:sp>
              <p:nvSpPr>
                <p:cNvPr id="612" name="Google Shape;649;p34"/>
                <p:cNvSpPr/>
                <p:nvPr/>
              </p:nvSpPr>
              <p:spPr>
                <a:xfrm>
                  <a:off x="8673120" y="451584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sp>
          <p:nvSpPr>
            <p:cNvPr id="613" name="Google Shape;650;p34"/>
            <p:cNvSpPr/>
            <p:nvPr/>
          </p:nvSpPr>
          <p:spPr>
            <a:xfrm>
              <a:off x="8859600" y="470448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14" name="Google Shape;651;p34"/>
            <p:cNvSpPr/>
            <p:nvPr/>
          </p:nvSpPr>
          <p:spPr>
            <a:xfrm>
              <a:off x="9341280" y="470448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615" name="Google Shape;652;p34"/>
          <p:cNvSpPr/>
          <p:nvPr/>
        </p:nvSpPr>
        <p:spPr>
          <a:xfrm>
            <a:off x="5098320" y="3878280"/>
            <a:ext cx="2610000" cy="171396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Namespace 2</a:t>
            </a:r>
            <a:endParaRPr b="0" lang="en-US" sz="1400" spc="-1" strike="noStrike">
              <a:latin typeface="Arial"/>
            </a:endParaRPr>
          </a:p>
        </p:txBody>
      </p:sp>
      <p:sp>
        <p:nvSpPr>
          <p:cNvPr id="616" name="Google Shape;653;p34"/>
          <p:cNvSpPr/>
          <p:nvPr/>
        </p:nvSpPr>
        <p:spPr>
          <a:xfrm>
            <a:off x="5098320" y="1796760"/>
            <a:ext cx="2610000" cy="171396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400" spc="-1" strike="noStrike">
                <a:solidFill>
                  <a:srgbClr val="000000"/>
                </a:solidFill>
                <a:latin typeface="Arial"/>
                <a:ea typeface="Arial"/>
              </a:rPr>
              <a:t>Namespace 1</a:t>
            </a:r>
            <a:endParaRPr b="0" lang="en-US" sz="1400" spc="-1" strike="noStrike">
              <a:latin typeface="Arial"/>
            </a:endParaRPr>
          </a:p>
        </p:txBody>
      </p:sp>
      <p:sp>
        <p:nvSpPr>
          <p:cNvPr id="617" name="Google Shape;654;p34"/>
          <p:cNvSpPr/>
          <p:nvPr/>
        </p:nvSpPr>
        <p:spPr>
          <a:xfrm>
            <a:off x="5450040" y="247896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18" name="Google Shape;655;p34"/>
          <p:cNvSpPr/>
          <p:nvPr/>
        </p:nvSpPr>
        <p:spPr>
          <a:xfrm>
            <a:off x="6172560" y="247896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19" name="Google Shape;656;p34"/>
          <p:cNvSpPr/>
          <p:nvPr/>
        </p:nvSpPr>
        <p:spPr>
          <a:xfrm>
            <a:off x="6856200" y="247896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20" name="Google Shape;657;p34"/>
          <p:cNvSpPr/>
          <p:nvPr/>
        </p:nvSpPr>
        <p:spPr>
          <a:xfrm>
            <a:off x="5533560" y="48326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21" name="Google Shape;658;p34"/>
          <p:cNvSpPr/>
          <p:nvPr/>
        </p:nvSpPr>
        <p:spPr>
          <a:xfrm>
            <a:off x="6172560" y="48326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622" name="PlaceHolder 4"/>
          <p:cNvSpPr>
            <a:spLocks noGrp="1"/>
          </p:cNvSpPr>
          <p:nvPr>
            <p:ph type="title"/>
          </p:nvPr>
        </p:nvSpPr>
        <p:spPr>
          <a:xfrm>
            <a:off x="5396400" y="5629320"/>
            <a:ext cx="1927440" cy="907560"/>
          </a:xfrm>
          <a:prstGeom prst="rect">
            <a:avLst/>
          </a:prstGeom>
          <a:noFill/>
          <a:ln w="0">
            <a:noFill/>
          </a:ln>
        </p:spPr>
        <p:txBody>
          <a:bodyPr lIns="90000" rIns="90000" tIns="45000" bIns="45000" anchor="ctr">
            <a:noAutofit/>
          </a:bodyPr>
          <a:p>
            <a:pPr algn="ctr">
              <a:lnSpc>
                <a:spcPct val="90000"/>
              </a:lnSpc>
              <a:buNone/>
              <a:tabLst>
                <a:tab algn="l" pos="0"/>
              </a:tabLst>
            </a:pPr>
            <a:r>
              <a:rPr b="0" lang="en-US" sz="3200" spc="-1" strike="noStrike">
                <a:solidFill>
                  <a:srgbClr val="233445"/>
                </a:solidFill>
                <a:latin typeface="Helvetica Neue Light"/>
                <a:ea typeface="Helvetica Neue Light"/>
              </a:rPr>
              <a:t>Logical</a:t>
            </a:r>
            <a:endParaRPr b="0" lang="en-US" sz="3200" spc="-1" strike="noStrike">
              <a:latin typeface="Arial"/>
            </a:endParaRPr>
          </a:p>
        </p:txBody>
      </p:sp>
      <p:sp>
        <p:nvSpPr>
          <p:cNvPr id="623" name="PlaceHolder 5"/>
          <p:cNvSpPr>
            <a:spLocks noGrp="1"/>
          </p:cNvSpPr>
          <p:nvPr>
            <p:ph type="title"/>
          </p:nvPr>
        </p:nvSpPr>
        <p:spPr>
          <a:xfrm>
            <a:off x="8884080" y="5683680"/>
            <a:ext cx="1927440" cy="907560"/>
          </a:xfrm>
          <a:prstGeom prst="rect">
            <a:avLst/>
          </a:prstGeom>
          <a:noFill/>
          <a:ln w="0">
            <a:noFill/>
          </a:ln>
        </p:spPr>
        <p:txBody>
          <a:bodyPr lIns="90000" rIns="90000" tIns="45000" bIns="45000" anchor="ctr">
            <a:noAutofit/>
          </a:bodyPr>
          <a:p>
            <a:pPr algn="ctr">
              <a:lnSpc>
                <a:spcPct val="90000"/>
              </a:lnSpc>
              <a:buNone/>
              <a:tabLst>
                <a:tab algn="l" pos="0"/>
              </a:tabLst>
            </a:pPr>
            <a:r>
              <a:rPr b="0" lang="en-US" sz="3200" spc="-1" strike="noStrike">
                <a:solidFill>
                  <a:srgbClr val="233445"/>
                </a:solidFill>
                <a:latin typeface="Helvetica Neue Light"/>
                <a:ea typeface="Helvetica Neue Light"/>
              </a:rPr>
              <a:t>Physical</a:t>
            </a:r>
            <a:endParaRPr b="0" lang="en-US" sz="3200" spc="-1" strike="noStrike">
              <a:latin typeface="Arial"/>
            </a:endParaRPr>
          </a:p>
        </p:txBody>
      </p:sp>
      <p:grpSp>
        <p:nvGrpSpPr>
          <p:cNvPr id="624" name="Google Shape;661;p34"/>
          <p:cNvGrpSpPr/>
          <p:nvPr/>
        </p:nvGrpSpPr>
        <p:grpSpPr>
          <a:xfrm>
            <a:off x="8673120" y="1502280"/>
            <a:ext cx="2349000" cy="1370880"/>
            <a:chOff x="8673120" y="1502280"/>
            <a:chExt cx="2349000" cy="1370880"/>
          </a:xfrm>
        </p:grpSpPr>
        <p:grpSp>
          <p:nvGrpSpPr>
            <p:cNvPr id="625" name="Google Shape;662;p34"/>
            <p:cNvGrpSpPr/>
            <p:nvPr/>
          </p:nvGrpSpPr>
          <p:grpSpPr>
            <a:xfrm>
              <a:off x="8673120" y="1502280"/>
              <a:ext cx="2349000" cy="1370880"/>
              <a:chOff x="8673120" y="1502280"/>
              <a:chExt cx="2349000" cy="1370880"/>
            </a:xfrm>
          </p:grpSpPr>
          <p:grpSp>
            <p:nvGrpSpPr>
              <p:cNvPr id="626" name="Google Shape;663;p34"/>
              <p:cNvGrpSpPr/>
              <p:nvPr/>
            </p:nvGrpSpPr>
            <p:grpSpPr>
              <a:xfrm>
                <a:off x="8673120" y="1502280"/>
                <a:ext cx="2349000" cy="1370880"/>
                <a:chOff x="8673120" y="1502280"/>
                <a:chExt cx="2349000" cy="1370880"/>
              </a:xfrm>
            </p:grpSpPr>
            <p:sp>
              <p:nvSpPr>
                <p:cNvPr id="627" name="Google Shape;664;p34"/>
                <p:cNvSpPr/>
                <p:nvPr/>
              </p:nvSpPr>
              <p:spPr>
                <a:xfrm>
                  <a:off x="8749440" y="158292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628" name="Google Shape;665;p34"/>
                <p:cNvGrpSpPr/>
                <p:nvPr/>
              </p:nvGrpSpPr>
              <p:grpSpPr>
                <a:xfrm>
                  <a:off x="8673120" y="1502280"/>
                  <a:ext cx="2272680" cy="1290240"/>
                  <a:chOff x="8673120" y="1502280"/>
                  <a:chExt cx="2272680" cy="1290240"/>
                </a:xfrm>
              </p:grpSpPr>
              <p:sp>
                <p:nvSpPr>
                  <p:cNvPr id="629" name="Google Shape;666;p34"/>
                  <p:cNvSpPr/>
                  <p:nvPr/>
                </p:nvSpPr>
                <p:spPr>
                  <a:xfrm>
                    <a:off x="8673120" y="15022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630" name="Google Shape;667;p34"/>
                  <p:cNvSpPr/>
                  <p:nvPr/>
                </p:nvSpPr>
                <p:spPr>
                  <a:xfrm>
                    <a:off x="8842680" y="16243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sp>
            <p:nvSpPr>
              <p:cNvPr id="631" name="Google Shape;668;p34"/>
              <p:cNvSpPr/>
              <p:nvPr/>
            </p:nvSpPr>
            <p:spPr>
              <a:xfrm>
                <a:off x="9343080" y="162432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632" name="Google Shape;669;p34"/>
            <p:cNvSpPr/>
            <p:nvPr/>
          </p:nvSpPr>
          <p:spPr>
            <a:xfrm>
              <a:off x="9834120" y="1633680"/>
              <a:ext cx="375120" cy="349560"/>
            </a:xfrm>
            <a:prstGeom prst="snip1Rect">
              <a:avLst>
                <a:gd name="adj" fmla="val 16667"/>
              </a:avLst>
            </a:prstGeom>
            <a:solidFill>
              <a:srgbClr val="6fa8dc"/>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633" name="Google Shape;670;p34"/>
          <p:cNvSpPr/>
          <p:nvPr/>
        </p:nvSpPr>
        <p:spPr>
          <a:xfrm>
            <a:off x="6811200" y="4832640"/>
            <a:ext cx="375120" cy="349560"/>
          </a:xfrm>
          <a:prstGeom prst="snip1Rect">
            <a:avLst>
              <a:gd name="adj" fmla="val 16667"/>
            </a:avLst>
          </a:prstGeom>
          <a:solidFill>
            <a:srgbClr val="6fa8dc"/>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126" name="PlaceHolder 2"/>
          <p:cNvSpPr>
            <a:spLocks noGrp="1"/>
          </p:cNvSpPr>
          <p:nvPr>
            <p:ph/>
          </p:nvPr>
        </p:nvSpPr>
        <p:spPr>
          <a:xfrm>
            <a:off x="828000" y="1528200"/>
            <a:ext cx="5535720" cy="4679280"/>
          </a:xfrm>
          <a:prstGeom prst="rect">
            <a:avLst/>
          </a:prstGeom>
          <a:noFill/>
          <a:ln w="0">
            <a:noFill/>
          </a:ln>
        </p:spPr>
        <p:txBody>
          <a:bodyPr lIns="90000" rIns="90000" tIns="46800" bIns="45000" anchor="t">
            <a:noAutofit/>
          </a:bodyPr>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Kubernetes Origins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Kubernetes Architecture</a:t>
            </a:r>
            <a:endParaRPr b="0" lang="en-US" sz="3000" spc="-1" strike="noStrike">
              <a:latin typeface="Arial"/>
            </a:endParaRPr>
          </a:p>
        </p:txBody>
      </p:sp>
      <p:sp>
        <p:nvSpPr>
          <p:cNvPr id="127" name="PlaceHolder 3"/>
          <p:cNvSpPr>
            <a:spLocks noGrp="1"/>
          </p:cNvSpPr>
          <p:nvPr>
            <p:ph type="sldNum" idx="7"/>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1B0CF4B-909A-4B80-A4A2-29E2B0B277F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28" name="PlaceHolder 4"/>
          <p:cNvSpPr>
            <a:spLocks noGrp="1"/>
          </p:cNvSpPr>
          <p:nvPr>
            <p:ph/>
          </p:nvPr>
        </p:nvSpPr>
        <p:spPr>
          <a:xfrm>
            <a:off x="6278760" y="1544400"/>
            <a:ext cx="609984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Kubernetes API</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Demo: Kubectl</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 Kubernetes Basics</a:t>
            </a:r>
            <a:endParaRPr b="0" lang="en-US" sz="3000" spc="-1" strike="noStrike">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ldNum" idx="25"/>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DD9E276-B64B-4873-B505-906E98B17DB4}"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635" name="Google Shape;676;p35"/>
          <p:cNvSpPr/>
          <p:nvPr/>
        </p:nvSpPr>
        <p:spPr>
          <a:xfrm>
            <a:off x="952560" y="324000"/>
            <a:ext cx="11231280" cy="90756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a:t>
            </a:r>
            <a:endParaRPr b="0" lang="en-US" sz="3200" spc="-1" strike="noStrike">
              <a:latin typeface="Arial"/>
            </a:endParaRPr>
          </a:p>
        </p:txBody>
      </p:sp>
      <p:sp>
        <p:nvSpPr>
          <p:cNvPr id="636" name="Google Shape;677;p35"/>
          <p:cNvSpPr/>
          <p:nvPr/>
        </p:nvSpPr>
        <p:spPr>
          <a:xfrm>
            <a:off x="-11880" y="1232280"/>
            <a:ext cx="12203280" cy="5304600"/>
          </a:xfrm>
          <a:prstGeom prst="rect">
            <a:avLst/>
          </a:prstGeom>
          <a:gradFill rotWithShape="0">
            <a:gsLst>
              <a:gs pos="0">
                <a:srgbClr val="d9d9d9"/>
              </a:gs>
              <a:gs pos="100000">
                <a:srgbClr val="f3f3f3"/>
              </a:gs>
            </a:gsLst>
            <a:lin ang="5400000"/>
          </a:gradFill>
          <a:ln w="0">
            <a:noFill/>
          </a:ln>
        </p:spPr>
        <p:style>
          <a:lnRef idx="0"/>
          <a:fillRef idx="0"/>
          <a:effectRef idx="0"/>
          <a:fontRef idx="minor"/>
        </p:style>
      </p:sp>
      <p:sp>
        <p:nvSpPr>
          <p:cNvPr id="637" name="Google Shape;678;p35"/>
          <p:cNvSpPr/>
          <p:nvPr/>
        </p:nvSpPr>
        <p:spPr>
          <a:xfrm>
            <a:off x="304920" y="1588320"/>
            <a:ext cx="12191400" cy="3054600"/>
          </a:xfrm>
          <a:prstGeom prst="rect">
            <a:avLst/>
          </a:prstGeom>
          <a:noFill/>
          <a:ln w="0">
            <a:noFill/>
          </a:ln>
        </p:spPr>
        <p:style>
          <a:lnRef idx="0"/>
          <a:fillRef idx="0"/>
          <a:effectRef idx="0"/>
          <a:fontRef idx="minor"/>
        </p:style>
        <p:txBody>
          <a:bodyPr lIns="90000" rIns="90000" tIns="46800" bIns="45000" anchor="ctr">
            <a:noAutofit/>
          </a:bodyPr>
          <a:p>
            <a:pPr algn="ctr">
              <a:lnSpc>
                <a:spcPct val="90000"/>
              </a:lnSpc>
              <a:buNone/>
              <a:tabLst>
                <a:tab algn="l" pos="0"/>
              </a:tabLst>
            </a:pPr>
            <a:r>
              <a:rPr b="1" lang="en-US" sz="5500" spc="-1" strike="noStrike">
                <a:solidFill>
                  <a:srgbClr val="d9d9d9"/>
                </a:solidFill>
                <a:latin typeface="Calibri"/>
                <a:ea typeface="Calibri"/>
              </a:rPr>
              <a:t>Kubernetes Basics</a:t>
            </a:r>
            <a:endParaRPr b="0" lang="en-US" sz="5500" spc="-1" strike="noStrike">
              <a:latin typeface="Arial"/>
            </a:endParaRPr>
          </a:p>
        </p:txBody>
      </p:sp>
      <p:sp>
        <p:nvSpPr>
          <p:cNvPr id="638" name="Google Shape;679;p35"/>
          <p:cNvSpPr/>
          <p:nvPr/>
        </p:nvSpPr>
        <p:spPr>
          <a:xfrm>
            <a:off x="0" y="1512000"/>
            <a:ext cx="12191400" cy="3054600"/>
          </a:xfrm>
          <a:prstGeom prst="rect">
            <a:avLst/>
          </a:prstGeom>
          <a:noFill/>
          <a:ln w="0">
            <a:noFill/>
          </a:ln>
        </p:spPr>
        <p:style>
          <a:lnRef idx="0"/>
          <a:fillRef idx="0"/>
          <a:effectRef idx="0"/>
          <a:fontRef idx="minor"/>
        </p:style>
        <p:txBody>
          <a:bodyPr lIns="90000" rIns="90000" tIns="46800" bIns="45000" anchor="ctr">
            <a:noAutofit/>
          </a:bodyPr>
          <a:p>
            <a:pPr marL="457200" algn="ctr">
              <a:lnSpc>
                <a:spcPct val="90000"/>
              </a:lnSpc>
              <a:buNone/>
              <a:tabLst>
                <a:tab algn="l" pos="0"/>
              </a:tabLst>
            </a:pPr>
            <a:r>
              <a:rPr b="1" lang="en-US" sz="5500" spc="-1" strike="noStrike">
                <a:solidFill>
                  <a:srgbClr val="f17e3a"/>
                </a:solidFill>
                <a:latin typeface="Calibri"/>
                <a:ea typeface="Calibri"/>
              </a:rPr>
              <a:t>Kubernetes Basics</a:t>
            </a:r>
            <a:endParaRPr b="0" lang="en-US" sz="5500" spc="-1" strike="noStrike">
              <a:latin typeface="Arial"/>
            </a:endParaRPr>
          </a:p>
        </p:txBody>
      </p:sp>
      <p:sp>
        <p:nvSpPr>
          <p:cNvPr id="639" name="Google Shape;680;p35"/>
          <p:cNvSpPr/>
          <p:nvPr/>
        </p:nvSpPr>
        <p:spPr>
          <a:xfrm>
            <a:off x="-18000" y="0"/>
            <a:ext cx="12203280" cy="323280"/>
          </a:xfrm>
          <a:prstGeom prst="rect">
            <a:avLst/>
          </a:prstGeom>
          <a:solidFill>
            <a:srgbClr val="d9d9d9"/>
          </a:solidFill>
          <a:ln w="0">
            <a:noFill/>
          </a:ln>
        </p:spPr>
        <p:style>
          <a:lnRef idx="0"/>
          <a:fillRef idx="0"/>
          <a:effectRef idx="0"/>
          <a:fontRef idx="minor"/>
        </p:style>
      </p:sp>
      <p:sp>
        <p:nvSpPr>
          <p:cNvPr id="640" name="Google Shape;681;p35"/>
          <p:cNvSpPr/>
          <p:nvPr/>
        </p:nvSpPr>
        <p:spPr>
          <a:xfrm>
            <a:off x="-11160" y="333000"/>
            <a:ext cx="12191400" cy="907560"/>
          </a:xfrm>
          <a:prstGeom prst="rect">
            <a:avLst/>
          </a:prstGeom>
          <a:noFill/>
          <a:ln w="28575">
            <a:solidFill>
              <a:srgbClr val="44546a"/>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How do you pronounce Kubectl</a:t>
            </a:r>
            <a:endParaRPr b="0" lang="en-US" sz="3200" spc="-1" strike="noStrike">
              <a:latin typeface="Arial"/>
            </a:endParaRPr>
          </a:p>
        </p:txBody>
      </p:sp>
      <p:sp>
        <p:nvSpPr>
          <p:cNvPr id="642" name="PlaceHolder 2"/>
          <p:cNvSpPr>
            <a:spLocks noGrp="1"/>
          </p:cNvSpPr>
          <p:nvPr>
            <p:ph/>
          </p:nvPr>
        </p:nvSpPr>
        <p:spPr>
          <a:xfrm>
            <a:off x="828000" y="1512000"/>
            <a:ext cx="10511280" cy="4679280"/>
          </a:xfrm>
          <a:prstGeom prst="rect">
            <a:avLst/>
          </a:prstGeom>
          <a:noFill/>
          <a:ln w="0">
            <a:noFill/>
          </a:ln>
        </p:spPr>
        <p:txBody>
          <a:bodyPr lIns="90000" rIns="90000" tIns="46800" bIns="450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Cube Cuddle</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Cube Control</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Cube See Tee El</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It doesn't matter</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p:txBody>
      </p:sp>
      <p:sp>
        <p:nvSpPr>
          <p:cNvPr id="643" name="PlaceHolder 3"/>
          <p:cNvSpPr>
            <a:spLocks noGrp="1"/>
          </p:cNvSpPr>
          <p:nvPr>
            <p:ph type="sldNum" idx="26"/>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10B5D2C-44EB-4955-9969-FD4B0CD8BA3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is Kubelet?</a:t>
            </a:r>
            <a:endParaRPr b="0" lang="en-US" sz="3200" spc="-1" strike="noStrike">
              <a:latin typeface="Arial"/>
            </a:endParaRPr>
          </a:p>
        </p:txBody>
      </p:sp>
      <p:sp>
        <p:nvSpPr>
          <p:cNvPr id="645" name="PlaceHolder 2"/>
          <p:cNvSpPr>
            <a:spLocks noGrp="1"/>
          </p:cNvSpPr>
          <p:nvPr>
            <p:ph/>
          </p:nvPr>
        </p:nvSpPr>
        <p:spPr>
          <a:xfrm>
            <a:off x="828000" y="1512000"/>
            <a:ext cx="10511280" cy="4679280"/>
          </a:xfrm>
          <a:prstGeom prst="rect">
            <a:avLst/>
          </a:prstGeom>
          <a:noFill/>
          <a:ln w="0">
            <a:noFill/>
          </a:ln>
        </p:spPr>
        <p:txBody>
          <a:bodyPr lIns="90000" rIns="90000" tIns="46800" bIns="450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An agent that runs on the node and communicates information to the master(s)</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A lightweight Kubernetes distribution</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Backend storage service for cluster information</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A shakespearean tale about a container seeking revenge against the one who killed Kubelet's father</a:t>
            </a:r>
            <a:endParaRPr b="0" lang="en-US" sz="2400" spc="-1" strike="noStrike">
              <a:latin typeface="Arial"/>
            </a:endParaRPr>
          </a:p>
        </p:txBody>
      </p:sp>
      <p:sp>
        <p:nvSpPr>
          <p:cNvPr id="646" name="PlaceHolder 3"/>
          <p:cNvSpPr>
            <a:spLocks noGrp="1"/>
          </p:cNvSpPr>
          <p:nvPr>
            <p:ph type="sldNum" idx="27"/>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FDAAFCC-73C6-432F-848F-238E2B5AD7D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Additional Resources</a:t>
            </a:r>
            <a:endParaRPr b="0" lang="en-US" sz="3200" spc="-1" strike="noStrike">
              <a:latin typeface="Arial"/>
            </a:endParaRPr>
          </a:p>
        </p:txBody>
      </p:sp>
      <p:sp>
        <p:nvSpPr>
          <p:cNvPr id="648" name="PlaceHolder 2"/>
          <p:cNvSpPr>
            <a:spLocks noGrp="1"/>
          </p:cNvSpPr>
          <p:nvPr>
            <p:ph/>
          </p:nvPr>
        </p:nvSpPr>
        <p:spPr>
          <a:xfrm>
            <a:off x="828000" y="1512000"/>
            <a:ext cx="10511280" cy="4679280"/>
          </a:xfrm>
          <a:prstGeom prst="rect">
            <a:avLst/>
          </a:prstGeom>
          <a:noFill/>
          <a:ln w="0">
            <a:noFill/>
          </a:ln>
        </p:spPr>
        <p:txBody>
          <a:bodyPr lIns="90000" rIns="90000" tIns="46800" bIns="45000" anchor="t">
            <a:noAutofit/>
          </a:bodyPr>
          <a:p>
            <a:pPr marL="457200" indent="-380880">
              <a:lnSpc>
                <a:spcPct val="90000"/>
              </a:lnSpc>
              <a:spcBef>
                <a:spcPts val="1001"/>
              </a:spcBef>
              <a:buClr>
                <a:srgbClr val="3f3f3f"/>
              </a:buClr>
              <a:buFont typeface="Helvetica Neue Light"/>
              <a:buChar char="•"/>
            </a:pPr>
            <a:r>
              <a:rPr b="0" lang="en-US" sz="2400" spc="-1" strike="noStrike">
                <a:solidFill>
                  <a:srgbClr val="3f3f3f"/>
                </a:solidFill>
                <a:latin typeface="Helvetica Neue Light"/>
                <a:ea typeface="Helvetica Neue Light"/>
              </a:rPr>
              <a:t>Kubernetes - </a:t>
            </a:r>
            <a:r>
              <a:rPr b="0" lang="en-US" sz="2400" spc="-1" strike="noStrike" u="sng">
                <a:solidFill>
                  <a:srgbClr val="0563c1"/>
                </a:solidFill>
                <a:uFillTx/>
                <a:latin typeface="Helvetica Neue Light"/>
                <a:ea typeface="Helvetica Neue Light"/>
                <a:hlinkClick r:id="rId1"/>
              </a:rPr>
              <a:t>https://kubernetes.io</a:t>
            </a:r>
            <a:r>
              <a:rPr b="0" lang="en-US" sz="2400" spc="-1" strike="noStrike">
                <a:solidFill>
                  <a:srgbClr val="3f3f3f"/>
                </a:solidFill>
                <a:latin typeface="Helvetica Neue Light"/>
                <a:ea typeface="Helvetica Neue Light"/>
              </a:rPr>
              <a:t> </a:t>
            </a:r>
            <a:endParaRPr b="0" lang="en-US" sz="2400" spc="-1" strike="noStrike">
              <a:latin typeface="Arial"/>
            </a:endParaRPr>
          </a:p>
          <a:p>
            <a:pPr marL="457200">
              <a:lnSpc>
                <a:spcPct val="90000"/>
              </a:lnSpc>
              <a:spcBef>
                <a:spcPts val="1001"/>
              </a:spcBef>
              <a:buNone/>
              <a:tabLst>
                <a:tab algn="l" pos="0"/>
              </a:tabLst>
            </a:pPr>
            <a:endParaRPr b="0" lang="en-US" sz="2400" spc="-1" strike="noStrike">
              <a:latin typeface="Arial"/>
            </a:endParaRPr>
          </a:p>
          <a:p>
            <a:pPr marL="457200" indent="-380880">
              <a:lnSpc>
                <a:spcPct val="90000"/>
              </a:lnSpc>
              <a:spcBef>
                <a:spcPts val="1001"/>
              </a:spcBef>
              <a:buClr>
                <a:srgbClr val="3f3f3f"/>
              </a:buClr>
              <a:buFont typeface="Helvetica Neue Light"/>
              <a:buChar char="•"/>
              <a:tabLst>
                <a:tab algn="l" pos="0"/>
              </a:tabLst>
            </a:pPr>
            <a:r>
              <a:rPr b="0" lang="en-US" sz="2400" spc="-1" strike="noStrike">
                <a:solidFill>
                  <a:srgbClr val="3f3f3f"/>
                </a:solidFill>
                <a:latin typeface="Helvetica Neue Light"/>
                <a:ea typeface="Helvetica Neue Light"/>
              </a:rPr>
              <a:t>Kubectl Overview</a:t>
            </a:r>
            <a:br>
              <a:rPr sz="2400"/>
            </a:br>
            <a:r>
              <a:rPr b="0" lang="en-US" sz="2400" spc="-1" strike="noStrike" u="sng">
                <a:solidFill>
                  <a:srgbClr val="0563c1"/>
                </a:solidFill>
                <a:uFillTx/>
                <a:latin typeface="Helvetica Neue Light"/>
                <a:ea typeface="Helvetica Neue Light"/>
                <a:hlinkClick r:id="rId2"/>
              </a:rPr>
              <a:t>https://kubernetes.io/docs/reference/kubectl/overview/</a:t>
            </a:r>
            <a:r>
              <a:rPr b="0" lang="en-US" sz="2400" spc="-1" strike="noStrike">
                <a:solidFill>
                  <a:srgbClr val="3f3f3f"/>
                </a:solidFill>
                <a:latin typeface="Helvetica Neue Light"/>
                <a:ea typeface="Helvetica Neue Light"/>
              </a:rPr>
              <a:t> </a:t>
            </a:r>
            <a:endParaRPr b="0" lang="en-US" sz="2400" spc="-1" strike="noStrike">
              <a:latin typeface="Arial"/>
            </a:endParaRPr>
          </a:p>
          <a:p>
            <a:pPr marL="457200">
              <a:lnSpc>
                <a:spcPct val="90000"/>
              </a:lnSpc>
              <a:spcBef>
                <a:spcPts val="1001"/>
              </a:spcBef>
              <a:buNone/>
              <a:tabLst>
                <a:tab algn="l" pos="0"/>
              </a:tabLst>
            </a:pPr>
            <a:endParaRPr b="0" lang="en-US" sz="2400" spc="-1" strike="noStrike">
              <a:latin typeface="Arial"/>
            </a:endParaRPr>
          </a:p>
          <a:p>
            <a:pPr marL="457200">
              <a:lnSpc>
                <a:spcPct val="90000"/>
              </a:lnSpc>
              <a:spcBef>
                <a:spcPts val="1001"/>
              </a:spcBef>
              <a:buNone/>
              <a:tabLst>
                <a:tab algn="l" pos="0"/>
              </a:tabLst>
            </a:pPr>
            <a:endParaRPr b="0" lang="en-US" sz="2400" spc="-1" strike="noStrike">
              <a:latin typeface="Arial"/>
            </a:endParaRPr>
          </a:p>
          <a:p>
            <a:pPr marL="457200">
              <a:lnSpc>
                <a:spcPct val="90000"/>
              </a:lnSpc>
              <a:spcBef>
                <a:spcPts val="1001"/>
              </a:spcBef>
              <a:buNone/>
              <a:tabLst>
                <a:tab algn="l" pos="0"/>
              </a:tabLst>
            </a:pPr>
            <a:endParaRPr b="0" lang="en-US" sz="2400" spc="-1" strike="noStrike">
              <a:latin typeface="Arial"/>
            </a:endParaRPr>
          </a:p>
        </p:txBody>
      </p:sp>
      <p:sp>
        <p:nvSpPr>
          <p:cNvPr id="649" name="PlaceHolder 3"/>
          <p:cNvSpPr>
            <a:spLocks noGrp="1"/>
          </p:cNvSpPr>
          <p:nvPr>
            <p:ph type="sldNum" idx="28"/>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A9F7C977-9F16-4F63-8927-F600C762A6E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(k8s)</a:t>
            </a:r>
            <a:endParaRPr b="0" lang="en-US" sz="3200" spc="-1" strike="noStrike">
              <a:latin typeface="Arial"/>
            </a:endParaRPr>
          </a:p>
        </p:txBody>
      </p:sp>
      <p:sp>
        <p:nvSpPr>
          <p:cNvPr id="130" name="PlaceHolder 2"/>
          <p:cNvSpPr>
            <a:spLocks noGrp="1"/>
          </p:cNvSpPr>
          <p:nvPr>
            <p:ph/>
          </p:nvPr>
        </p:nvSpPr>
        <p:spPr>
          <a:xfrm>
            <a:off x="828000" y="1512000"/>
            <a:ext cx="6972480" cy="4679280"/>
          </a:xfrm>
          <a:prstGeom prst="rect">
            <a:avLst/>
          </a:prstGeom>
          <a:noFill/>
          <a:ln w="0">
            <a:noFill/>
          </a:ln>
        </p:spPr>
        <p:txBody>
          <a:bodyPr lIns="90000" rIns="90000" tIns="46800" bIns="450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Open-source platform for automating deployment, scaling, and management of containerized applications</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Greek for 'Captain' or 'Helmsman' (it's driving the container ship!)</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Created inside Google and open-sourced, now managed by CNCF</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p:txBody>
      </p:sp>
      <p:sp>
        <p:nvSpPr>
          <p:cNvPr id="131" name="PlaceHolder 3"/>
          <p:cNvSpPr>
            <a:spLocks noGrp="1"/>
          </p:cNvSpPr>
          <p:nvPr>
            <p:ph type="sldNum" idx="8"/>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28E996D-9D81-4E4B-98C8-7F6A07D4BB4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pic>
        <p:nvPicPr>
          <p:cNvPr id="132" name="Google Shape;88;p18" descr=""/>
          <p:cNvPicPr/>
          <p:nvPr/>
        </p:nvPicPr>
        <p:blipFill>
          <a:blip r:embed="rId1"/>
          <a:stretch/>
        </p:blipFill>
        <p:spPr>
          <a:xfrm>
            <a:off x="8609760" y="1423440"/>
            <a:ext cx="3110760" cy="3018240"/>
          </a:xfrm>
          <a:prstGeom prst="rect">
            <a:avLst/>
          </a:prstGeom>
          <a:ln w="0">
            <a:noFill/>
          </a:ln>
        </p:spPr>
      </p:pic>
      <p:pic>
        <p:nvPicPr>
          <p:cNvPr id="133" name="Google Shape;89;p18" descr=""/>
          <p:cNvPicPr/>
          <p:nvPr/>
        </p:nvPicPr>
        <p:blipFill>
          <a:blip r:embed="rId2"/>
          <a:stretch/>
        </p:blipFill>
        <p:spPr>
          <a:xfrm>
            <a:off x="8923320" y="4633560"/>
            <a:ext cx="2483640" cy="180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Clusters</a:t>
            </a:r>
            <a:endParaRPr b="0" lang="en-US" sz="3200" spc="-1" strike="noStrike">
              <a:latin typeface="Arial"/>
            </a:endParaRPr>
          </a:p>
        </p:txBody>
      </p:sp>
      <p:sp>
        <p:nvSpPr>
          <p:cNvPr id="135" name="PlaceHolder 2"/>
          <p:cNvSpPr>
            <a:spLocks noGrp="1"/>
          </p:cNvSpPr>
          <p:nvPr>
            <p:ph type="sldNum" idx="9"/>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F9AC296-1228-47BA-AD41-809D821DDB9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136" name="Google Shape;97;p19"/>
          <p:cNvGrpSpPr/>
          <p:nvPr/>
        </p:nvGrpSpPr>
        <p:grpSpPr>
          <a:xfrm>
            <a:off x="1962000" y="3157920"/>
            <a:ext cx="1830240" cy="1264320"/>
            <a:chOff x="1962000" y="3157920"/>
            <a:chExt cx="1830240" cy="1264320"/>
          </a:xfrm>
        </p:grpSpPr>
        <p:sp>
          <p:nvSpPr>
            <p:cNvPr id="137" name="Google Shape;98;p19"/>
            <p:cNvSpPr/>
            <p:nvPr/>
          </p:nvSpPr>
          <p:spPr>
            <a:xfrm>
              <a:off x="2038320" y="3234240"/>
              <a:ext cx="1753920" cy="1188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38" name="Google Shape;99;p19"/>
            <p:cNvSpPr/>
            <p:nvPr/>
          </p:nvSpPr>
          <p:spPr>
            <a:xfrm>
              <a:off x="1962000" y="3157920"/>
              <a:ext cx="1753920" cy="11880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grpSp>
        <p:nvGrpSpPr>
          <p:cNvPr id="139" name="Google Shape;100;p19"/>
          <p:cNvGrpSpPr/>
          <p:nvPr/>
        </p:nvGrpSpPr>
        <p:grpSpPr>
          <a:xfrm>
            <a:off x="6485040" y="1530360"/>
            <a:ext cx="1829880" cy="1264320"/>
            <a:chOff x="6485040" y="1530360"/>
            <a:chExt cx="1829880" cy="1264320"/>
          </a:xfrm>
        </p:grpSpPr>
        <p:sp>
          <p:nvSpPr>
            <p:cNvPr id="140" name="Google Shape;101;p19"/>
            <p:cNvSpPr/>
            <p:nvPr/>
          </p:nvSpPr>
          <p:spPr>
            <a:xfrm>
              <a:off x="6561000" y="1606680"/>
              <a:ext cx="1753920" cy="1188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1" name="Google Shape;102;p19"/>
            <p:cNvSpPr/>
            <p:nvPr/>
          </p:nvSpPr>
          <p:spPr>
            <a:xfrm>
              <a:off x="6485040" y="1530360"/>
              <a:ext cx="1753920" cy="1188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42" name="Google Shape;103;p19"/>
          <p:cNvGrpSpPr/>
          <p:nvPr/>
        </p:nvGrpSpPr>
        <p:grpSpPr>
          <a:xfrm>
            <a:off x="6485040" y="3157920"/>
            <a:ext cx="1829880" cy="1264320"/>
            <a:chOff x="6485040" y="3157920"/>
            <a:chExt cx="1829880" cy="1264320"/>
          </a:xfrm>
        </p:grpSpPr>
        <p:sp>
          <p:nvSpPr>
            <p:cNvPr id="143" name="Google Shape;104;p19"/>
            <p:cNvSpPr/>
            <p:nvPr/>
          </p:nvSpPr>
          <p:spPr>
            <a:xfrm>
              <a:off x="6561000" y="3234240"/>
              <a:ext cx="1753920" cy="1188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4" name="Google Shape;105;p19"/>
            <p:cNvSpPr/>
            <p:nvPr/>
          </p:nvSpPr>
          <p:spPr>
            <a:xfrm>
              <a:off x="6485040" y="3157920"/>
              <a:ext cx="1753920" cy="1188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45" name="Google Shape;106;p19"/>
          <p:cNvGrpSpPr/>
          <p:nvPr/>
        </p:nvGrpSpPr>
        <p:grpSpPr>
          <a:xfrm>
            <a:off x="6485040" y="4785480"/>
            <a:ext cx="1829880" cy="1264320"/>
            <a:chOff x="6485040" y="4785480"/>
            <a:chExt cx="1829880" cy="1264320"/>
          </a:xfrm>
        </p:grpSpPr>
        <p:sp>
          <p:nvSpPr>
            <p:cNvPr id="146" name="Google Shape;107;p19"/>
            <p:cNvSpPr/>
            <p:nvPr/>
          </p:nvSpPr>
          <p:spPr>
            <a:xfrm>
              <a:off x="6561000" y="4861800"/>
              <a:ext cx="1753920" cy="11880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7" name="Google Shape;108;p19"/>
            <p:cNvSpPr/>
            <p:nvPr/>
          </p:nvSpPr>
          <p:spPr>
            <a:xfrm>
              <a:off x="6485040" y="4785480"/>
              <a:ext cx="1753920" cy="1188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Clusters</a:t>
            </a:r>
            <a:endParaRPr b="0" lang="en-US" sz="3200" spc="-1" strike="noStrike">
              <a:latin typeface="Arial"/>
            </a:endParaRPr>
          </a:p>
        </p:txBody>
      </p:sp>
      <p:sp>
        <p:nvSpPr>
          <p:cNvPr id="149" name="PlaceHolder 2"/>
          <p:cNvSpPr>
            <a:spLocks noGrp="1"/>
          </p:cNvSpPr>
          <p:nvPr>
            <p:ph type="sldNum" idx="10"/>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EA6147B-1D98-458A-8DC4-C6A8C008EC4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150" name="Google Shape;116;p20"/>
          <p:cNvGrpSpPr/>
          <p:nvPr/>
        </p:nvGrpSpPr>
        <p:grpSpPr>
          <a:xfrm>
            <a:off x="1571040" y="3305520"/>
            <a:ext cx="1386000" cy="959040"/>
            <a:chOff x="1571040" y="3305520"/>
            <a:chExt cx="1386000" cy="959040"/>
          </a:xfrm>
        </p:grpSpPr>
        <p:sp>
          <p:nvSpPr>
            <p:cNvPr id="151" name="Google Shape;117;p20"/>
            <p:cNvSpPr/>
            <p:nvPr/>
          </p:nvSpPr>
          <p:spPr>
            <a:xfrm>
              <a:off x="1639080" y="3371760"/>
              <a:ext cx="1317960" cy="8928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52" name="Google Shape;118;p20"/>
            <p:cNvSpPr/>
            <p:nvPr/>
          </p:nvSpPr>
          <p:spPr>
            <a:xfrm>
              <a:off x="1571040" y="3305520"/>
              <a:ext cx="1317960" cy="8928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grpSp>
        <p:nvGrpSpPr>
          <p:cNvPr id="153" name="Google Shape;119;p20"/>
          <p:cNvGrpSpPr/>
          <p:nvPr/>
        </p:nvGrpSpPr>
        <p:grpSpPr>
          <a:xfrm>
            <a:off x="3705120" y="2699640"/>
            <a:ext cx="1475640" cy="1022760"/>
            <a:chOff x="3705120" y="2699640"/>
            <a:chExt cx="1475640" cy="1022760"/>
          </a:xfrm>
        </p:grpSpPr>
        <p:sp>
          <p:nvSpPr>
            <p:cNvPr id="154" name="Google Shape;120;p20"/>
            <p:cNvSpPr/>
            <p:nvPr/>
          </p:nvSpPr>
          <p:spPr>
            <a:xfrm>
              <a:off x="3772440" y="2768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55" name="Google Shape;121;p20"/>
            <p:cNvSpPr/>
            <p:nvPr/>
          </p:nvSpPr>
          <p:spPr>
            <a:xfrm>
              <a:off x="3705120" y="269964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56" name="Google Shape;122;p20"/>
          <p:cNvGrpSpPr/>
          <p:nvPr/>
        </p:nvGrpSpPr>
        <p:grpSpPr>
          <a:xfrm>
            <a:off x="6936840" y="2699640"/>
            <a:ext cx="1488960" cy="1030320"/>
            <a:chOff x="6936840" y="2699640"/>
            <a:chExt cx="1488960" cy="1030320"/>
          </a:xfrm>
        </p:grpSpPr>
        <p:sp>
          <p:nvSpPr>
            <p:cNvPr id="157" name="Google Shape;123;p20"/>
            <p:cNvSpPr/>
            <p:nvPr/>
          </p:nvSpPr>
          <p:spPr>
            <a:xfrm>
              <a:off x="7017480" y="277596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58" name="Google Shape;124;p20"/>
            <p:cNvSpPr/>
            <p:nvPr/>
          </p:nvSpPr>
          <p:spPr>
            <a:xfrm>
              <a:off x="6936840" y="269964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59" name="Google Shape;125;p20"/>
          <p:cNvGrpSpPr/>
          <p:nvPr/>
        </p:nvGrpSpPr>
        <p:grpSpPr>
          <a:xfrm>
            <a:off x="5320800" y="2699640"/>
            <a:ext cx="1484640" cy="1030320"/>
            <a:chOff x="5320800" y="2699640"/>
            <a:chExt cx="1484640" cy="1030320"/>
          </a:xfrm>
        </p:grpSpPr>
        <p:sp>
          <p:nvSpPr>
            <p:cNvPr id="160" name="Google Shape;126;p20"/>
            <p:cNvSpPr/>
            <p:nvPr/>
          </p:nvSpPr>
          <p:spPr>
            <a:xfrm>
              <a:off x="5397120" y="277596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61" name="Google Shape;127;p20"/>
            <p:cNvSpPr/>
            <p:nvPr/>
          </p:nvSpPr>
          <p:spPr>
            <a:xfrm>
              <a:off x="5320800" y="269964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62" name="Google Shape;128;p20"/>
          <p:cNvGrpSpPr/>
          <p:nvPr/>
        </p:nvGrpSpPr>
        <p:grpSpPr>
          <a:xfrm>
            <a:off x="1562760" y="2228760"/>
            <a:ext cx="1394280" cy="969120"/>
            <a:chOff x="1562760" y="2228760"/>
            <a:chExt cx="1394280" cy="969120"/>
          </a:xfrm>
        </p:grpSpPr>
        <p:sp>
          <p:nvSpPr>
            <p:cNvPr id="163" name="Google Shape;129;p20"/>
            <p:cNvSpPr/>
            <p:nvPr/>
          </p:nvSpPr>
          <p:spPr>
            <a:xfrm>
              <a:off x="1639080" y="2305080"/>
              <a:ext cx="1317960" cy="8928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64" name="Google Shape;130;p20"/>
            <p:cNvSpPr/>
            <p:nvPr/>
          </p:nvSpPr>
          <p:spPr>
            <a:xfrm>
              <a:off x="1562760" y="2228760"/>
              <a:ext cx="1317960" cy="8928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grpSp>
        <p:nvGrpSpPr>
          <p:cNvPr id="165" name="Google Shape;131;p20"/>
          <p:cNvGrpSpPr/>
          <p:nvPr/>
        </p:nvGrpSpPr>
        <p:grpSpPr>
          <a:xfrm>
            <a:off x="3696120" y="1549080"/>
            <a:ext cx="1484640" cy="1030320"/>
            <a:chOff x="3696120" y="1549080"/>
            <a:chExt cx="1484640" cy="1030320"/>
          </a:xfrm>
        </p:grpSpPr>
        <p:sp>
          <p:nvSpPr>
            <p:cNvPr id="166" name="Google Shape;132;p20"/>
            <p:cNvSpPr/>
            <p:nvPr/>
          </p:nvSpPr>
          <p:spPr>
            <a:xfrm>
              <a:off x="3772440" y="1625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67" name="Google Shape;133;p20"/>
            <p:cNvSpPr/>
            <p:nvPr/>
          </p:nvSpPr>
          <p:spPr>
            <a:xfrm>
              <a:off x="3696120" y="154908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68" name="Google Shape;134;p20"/>
          <p:cNvGrpSpPr/>
          <p:nvPr/>
        </p:nvGrpSpPr>
        <p:grpSpPr>
          <a:xfrm>
            <a:off x="6928200" y="1549080"/>
            <a:ext cx="1488960" cy="1030320"/>
            <a:chOff x="6928200" y="1549080"/>
            <a:chExt cx="1488960" cy="1030320"/>
          </a:xfrm>
        </p:grpSpPr>
        <p:sp>
          <p:nvSpPr>
            <p:cNvPr id="169" name="Google Shape;135;p20"/>
            <p:cNvSpPr/>
            <p:nvPr/>
          </p:nvSpPr>
          <p:spPr>
            <a:xfrm>
              <a:off x="7008840" y="1625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70" name="Google Shape;136;p20"/>
            <p:cNvSpPr/>
            <p:nvPr/>
          </p:nvSpPr>
          <p:spPr>
            <a:xfrm>
              <a:off x="6928200" y="154908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71" name="Google Shape;137;p20"/>
          <p:cNvGrpSpPr/>
          <p:nvPr/>
        </p:nvGrpSpPr>
        <p:grpSpPr>
          <a:xfrm>
            <a:off x="5312160" y="1549080"/>
            <a:ext cx="1484640" cy="1030320"/>
            <a:chOff x="5312160" y="1549080"/>
            <a:chExt cx="1484640" cy="1030320"/>
          </a:xfrm>
        </p:grpSpPr>
        <p:sp>
          <p:nvSpPr>
            <p:cNvPr id="172" name="Google Shape;138;p20"/>
            <p:cNvSpPr/>
            <p:nvPr/>
          </p:nvSpPr>
          <p:spPr>
            <a:xfrm>
              <a:off x="5388480" y="1625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73" name="Google Shape;139;p20"/>
            <p:cNvSpPr/>
            <p:nvPr/>
          </p:nvSpPr>
          <p:spPr>
            <a:xfrm>
              <a:off x="5312160" y="154908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74" name="Google Shape;140;p20"/>
          <p:cNvGrpSpPr/>
          <p:nvPr/>
        </p:nvGrpSpPr>
        <p:grpSpPr>
          <a:xfrm>
            <a:off x="1562760" y="4382280"/>
            <a:ext cx="1394280" cy="948960"/>
            <a:chOff x="1562760" y="4382280"/>
            <a:chExt cx="1394280" cy="948960"/>
          </a:xfrm>
        </p:grpSpPr>
        <p:sp>
          <p:nvSpPr>
            <p:cNvPr id="175" name="Google Shape;141;p20"/>
            <p:cNvSpPr/>
            <p:nvPr/>
          </p:nvSpPr>
          <p:spPr>
            <a:xfrm>
              <a:off x="1639080" y="4438440"/>
              <a:ext cx="1317960" cy="8928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76" name="Google Shape;142;p20"/>
            <p:cNvSpPr/>
            <p:nvPr/>
          </p:nvSpPr>
          <p:spPr>
            <a:xfrm>
              <a:off x="1562760" y="4382280"/>
              <a:ext cx="1317960" cy="8928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grpSp>
        <p:nvGrpSpPr>
          <p:cNvPr id="177" name="Google Shape;143;p20"/>
          <p:cNvGrpSpPr/>
          <p:nvPr/>
        </p:nvGrpSpPr>
        <p:grpSpPr>
          <a:xfrm>
            <a:off x="3696120" y="3850200"/>
            <a:ext cx="1484640" cy="1015200"/>
            <a:chOff x="3696120" y="3850200"/>
            <a:chExt cx="1484640" cy="1015200"/>
          </a:xfrm>
        </p:grpSpPr>
        <p:sp>
          <p:nvSpPr>
            <p:cNvPr id="178" name="Google Shape;144;p20"/>
            <p:cNvSpPr/>
            <p:nvPr/>
          </p:nvSpPr>
          <p:spPr>
            <a:xfrm>
              <a:off x="3772440" y="3911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79" name="Google Shape;145;p20"/>
            <p:cNvSpPr/>
            <p:nvPr/>
          </p:nvSpPr>
          <p:spPr>
            <a:xfrm>
              <a:off x="3696120" y="385020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80" name="Google Shape;146;p20"/>
          <p:cNvGrpSpPr/>
          <p:nvPr/>
        </p:nvGrpSpPr>
        <p:grpSpPr>
          <a:xfrm>
            <a:off x="6928200" y="3850200"/>
            <a:ext cx="1488960" cy="1030320"/>
            <a:chOff x="6928200" y="3850200"/>
            <a:chExt cx="1488960" cy="1030320"/>
          </a:xfrm>
        </p:grpSpPr>
        <p:sp>
          <p:nvSpPr>
            <p:cNvPr id="181" name="Google Shape;147;p20"/>
            <p:cNvSpPr/>
            <p:nvPr/>
          </p:nvSpPr>
          <p:spPr>
            <a:xfrm>
              <a:off x="7008840" y="392652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82" name="Google Shape;148;p20"/>
            <p:cNvSpPr/>
            <p:nvPr/>
          </p:nvSpPr>
          <p:spPr>
            <a:xfrm>
              <a:off x="6928200" y="385020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83" name="Google Shape;149;p20"/>
          <p:cNvGrpSpPr/>
          <p:nvPr/>
        </p:nvGrpSpPr>
        <p:grpSpPr>
          <a:xfrm>
            <a:off x="5312160" y="3850200"/>
            <a:ext cx="1484640" cy="1030320"/>
            <a:chOff x="5312160" y="3850200"/>
            <a:chExt cx="1484640" cy="1030320"/>
          </a:xfrm>
        </p:grpSpPr>
        <p:sp>
          <p:nvSpPr>
            <p:cNvPr id="184" name="Google Shape;150;p20"/>
            <p:cNvSpPr/>
            <p:nvPr/>
          </p:nvSpPr>
          <p:spPr>
            <a:xfrm>
              <a:off x="5388480" y="392652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85" name="Google Shape;151;p20"/>
            <p:cNvSpPr/>
            <p:nvPr/>
          </p:nvSpPr>
          <p:spPr>
            <a:xfrm>
              <a:off x="5312160" y="385020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86" name="Google Shape;152;p20"/>
          <p:cNvGrpSpPr/>
          <p:nvPr/>
        </p:nvGrpSpPr>
        <p:grpSpPr>
          <a:xfrm>
            <a:off x="10177560" y="2699640"/>
            <a:ext cx="1493280" cy="1030320"/>
            <a:chOff x="10177560" y="2699640"/>
            <a:chExt cx="1493280" cy="1030320"/>
          </a:xfrm>
        </p:grpSpPr>
        <p:sp>
          <p:nvSpPr>
            <p:cNvPr id="187" name="Google Shape;153;p20"/>
            <p:cNvSpPr/>
            <p:nvPr/>
          </p:nvSpPr>
          <p:spPr>
            <a:xfrm>
              <a:off x="10262520" y="277596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88" name="Google Shape;154;p20"/>
            <p:cNvSpPr/>
            <p:nvPr/>
          </p:nvSpPr>
          <p:spPr>
            <a:xfrm>
              <a:off x="10177560" y="269964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89" name="Google Shape;155;p20"/>
          <p:cNvGrpSpPr/>
          <p:nvPr/>
        </p:nvGrpSpPr>
        <p:grpSpPr>
          <a:xfrm>
            <a:off x="8561520" y="2699640"/>
            <a:ext cx="1480320" cy="1030320"/>
            <a:chOff x="8561520" y="2699640"/>
            <a:chExt cx="1480320" cy="1030320"/>
          </a:xfrm>
        </p:grpSpPr>
        <p:sp>
          <p:nvSpPr>
            <p:cNvPr id="190" name="Google Shape;156;p20"/>
            <p:cNvSpPr/>
            <p:nvPr/>
          </p:nvSpPr>
          <p:spPr>
            <a:xfrm>
              <a:off x="8633520" y="277596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91" name="Google Shape;157;p20"/>
            <p:cNvSpPr/>
            <p:nvPr/>
          </p:nvSpPr>
          <p:spPr>
            <a:xfrm>
              <a:off x="8561520" y="269964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92" name="Google Shape;158;p20"/>
          <p:cNvGrpSpPr/>
          <p:nvPr/>
        </p:nvGrpSpPr>
        <p:grpSpPr>
          <a:xfrm>
            <a:off x="10168920" y="1549080"/>
            <a:ext cx="1493280" cy="1030320"/>
            <a:chOff x="10168920" y="1549080"/>
            <a:chExt cx="1493280" cy="1030320"/>
          </a:xfrm>
        </p:grpSpPr>
        <p:sp>
          <p:nvSpPr>
            <p:cNvPr id="193" name="Google Shape;159;p20"/>
            <p:cNvSpPr/>
            <p:nvPr/>
          </p:nvSpPr>
          <p:spPr>
            <a:xfrm>
              <a:off x="10253880" y="1625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94" name="Google Shape;160;p20"/>
            <p:cNvSpPr/>
            <p:nvPr/>
          </p:nvSpPr>
          <p:spPr>
            <a:xfrm>
              <a:off x="10168920" y="154908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95" name="Google Shape;161;p20"/>
          <p:cNvGrpSpPr/>
          <p:nvPr/>
        </p:nvGrpSpPr>
        <p:grpSpPr>
          <a:xfrm>
            <a:off x="8552880" y="1549080"/>
            <a:ext cx="1479960" cy="1030320"/>
            <a:chOff x="8552880" y="1549080"/>
            <a:chExt cx="1479960" cy="1030320"/>
          </a:xfrm>
        </p:grpSpPr>
        <p:sp>
          <p:nvSpPr>
            <p:cNvPr id="196" name="Google Shape;162;p20"/>
            <p:cNvSpPr/>
            <p:nvPr/>
          </p:nvSpPr>
          <p:spPr>
            <a:xfrm>
              <a:off x="8624520" y="1625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197" name="Google Shape;163;p20"/>
            <p:cNvSpPr/>
            <p:nvPr/>
          </p:nvSpPr>
          <p:spPr>
            <a:xfrm>
              <a:off x="8552880" y="154908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98" name="Google Shape;164;p20"/>
          <p:cNvGrpSpPr/>
          <p:nvPr/>
        </p:nvGrpSpPr>
        <p:grpSpPr>
          <a:xfrm>
            <a:off x="10168920" y="3850200"/>
            <a:ext cx="1493280" cy="1030320"/>
            <a:chOff x="10168920" y="3850200"/>
            <a:chExt cx="1493280" cy="1030320"/>
          </a:xfrm>
        </p:grpSpPr>
        <p:sp>
          <p:nvSpPr>
            <p:cNvPr id="199" name="Google Shape;165;p20"/>
            <p:cNvSpPr/>
            <p:nvPr/>
          </p:nvSpPr>
          <p:spPr>
            <a:xfrm>
              <a:off x="10253880" y="392652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00" name="Google Shape;166;p20"/>
            <p:cNvSpPr/>
            <p:nvPr/>
          </p:nvSpPr>
          <p:spPr>
            <a:xfrm>
              <a:off x="10168920" y="385020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201" name="Google Shape;167;p20"/>
          <p:cNvGrpSpPr/>
          <p:nvPr/>
        </p:nvGrpSpPr>
        <p:grpSpPr>
          <a:xfrm>
            <a:off x="8552880" y="3850200"/>
            <a:ext cx="1479960" cy="1030320"/>
            <a:chOff x="8552880" y="3850200"/>
            <a:chExt cx="1479960" cy="1030320"/>
          </a:xfrm>
        </p:grpSpPr>
        <p:sp>
          <p:nvSpPr>
            <p:cNvPr id="202" name="Google Shape;168;p20"/>
            <p:cNvSpPr/>
            <p:nvPr/>
          </p:nvSpPr>
          <p:spPr>
            <a:xfrm>
              <a:off x="8624520" y="392652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03" name="Google Shape;169;p20"/>
            <p:cNvSpPr/>
            <p:nvPr/>
          </p:nvSpPr>
          <p:spPr>
            <a:xfrm>
              <a:off x="8552880" y="385020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204" name="Google Shape;170;p20"/>
          <p:cNvGrpSpPr/>
          <p:nvPr/>
        </p:nvGrpSpPr>
        <p:grpSpPr>
          <a:xfrm>
            <a:off x="3700440" y="5000760"/>
            <a:ext cx="1480320" cy="1007640"/>
            <a:chOff x="3700440" y="5000760"/>
            <a:chExt cx="1480320" cy="1007640"/>
          </a:xfrm>
        </p:grpSpPr>
        <p:sp>
          <p:nvSpPr>
            <p:cNvPr id="205" name="Google Shape;171;p20"/>
            <p:cNvSpPr/>
            <p:nvPr/>
          </p:nvSpPr>
          <p:spPr>
            <a:xfrm>
              <a:off x="3772440" y="505440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06" name="Google Shape;172;p20"/>
            <p:cNvSpPr/>
            <p:nvPr/>
          </p:nvSpPr>
          <p:spPr>
            <a:xfrm>
              <a:off x="3700440" y="500076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207" name="Google Shape;173;p20"/>
          <p:cNvGrpSpPr/>
          <p:nvPr/>
        </p:nvGrpSpPr>
        <p:grpSpPr>
          <a:xfrm>
            <a:off x="6932520" y="5000760"/>
            <a:ext cx="1488960" cy="1030320"/>
            <a:chOff x="6932520" y="5000760"/>
            <a:chExt cx="1488960" cy="1030320"/>
          </a:xfrm>
        </p:grpSpPr>
        <p:sp>
          <p:nvSpPr>
            <p:cNvPr id="208" name="Google Shape;174;p20"/>
            <p:cNvSpPr/>
            <p:nvPr/>
          </p:nvSpPr>
          <p:spPr>
            <a:xfrm>
              <a:off x="7013160" y="507708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09" name="Google Shape;175;p20"/>
            <p:cNvSpPr/>
            <p:nvPr/>
          </p:nvSpPr>
          <p:spPr>
            <a:xfrm>
              <a:off x="6932520" y="500076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210" name="Google Shape;176;p20"/>
          <p:cNvGrpSpPr/>
          <p:nvPr/>
        </p:nvGrpSpPr>
        <p:grpSpPr>
          <a:xfrm>
            <a:off x="5316480" y="5000760"/>
            <a:ext cx="1484640" cy="1030320"/>
            <a:chOff x="5316480" y="5000760"/>
            <a:chExt cx="1484640" cy="1030320"/>
          </a:xfrm>
        </p:grpSpPr>
        <p:sp>
          <p:nvSpPr>
            <p:cNvPr id="211" name="Google Shape;177;p20"/>
            <p:cNvSpPr/>
            <p:nvPr/>
          </p:nvSpPr>
          <p:spPr>
            <a:xfrm>
              <a:off x="5392800" y="507708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12" name="Google Shape;178;p20"/>
            <p:cNvSpPr/>
            <p:nvPr/>
          </p:nvSpPr>
          <p:spPr>
            <a:xfrm>
              <a:off x="5316480" y="500076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213" name="Google Shape;179;p20"/>
          <p:cNvGrpSpPr/>
          <p:nvPr/>
        </p:nvGrpSpPr>
        <p:grpSpPr>
          <a:xfrm>
            <a:off x="10173240" y="5000760"/>
            <a:ext cx="1475640" cy="1030320"/>
            <a:chOff x="10173240" y="5000760"/>
            <a:chExt cx="1475640" cy="1030320"/>
          </a:xfrm>
        </p:grpSpPr>
        <p:sp>
          <p:nvSpPr>
            <p:cNvPr id="214" name="Google Shape;180;p20"/>
            <p:cNvSpPr/>
            <p:nvPr/>
          </p:nvSpPr>
          <p:spPr>
            <a:xfrm>
              <a:off x="10240560" y="507708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15" name="Google Shape;181;p20"/>
            <p:cNvSpPr/>
            <p:nvPr/>
          </p:nvSpPr>
          <p:spPr>
            <a:xfrm>
              <a:off x="10173240" y="500076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216" name="Google Shape;182;p20"/>
          <p:cNvGrpSpPr/>
          <p:nvPr/>
        </p:nvGrpSpPr>
        <p:grpSpPr>
          <a:xfrm>
            <a:off x="8557200" y="5000760"/>
            <a:ext cx="1480320" cy="1030320"/>
            <a:chOff x="8557200" y="5000760"/>
            <a:chExt cx="1480320" cy="1030320"/>
          </a:xfrm>
        </p:grpSpPr>
        <p:sp>
          <p:nvSpPr>
            <p:cNvPr id="217" name="Google Shape;183;p20"/>
            <p:cNvSpPr/>
            <p:nvPr/>
          </p:nvSpPr>
          <p:spPr>
            <a:xfrm>
              <a:off x="8629200" y="5077080"/>
              <a:ext cx="1408320" cy="95400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18" name="Google Shape;184;p20"/>
            <p:cNvSpPr/>
            <p:nvPr/>
          </p:nvSpPr>
          <p:spPr>
            <a:xfrm>
              <a:off x="8557200" y="5000760"/>
              <a:ext cx="1408320" cy="95400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Clusters</a:t>
            </a:r>
            <a:endParaRPr b="0" lang="en-US" sz="3200" spc="-1" strike="noStrike">
              <a:latin typeface="Arial"/>
            </a:endParaRPr>
          </a:p>
        </p:txBody>
      </p:sp>
      <p:sp>
        <p:nvSpPr>
          <p:cNvPr id="220" name="PlaceHolder 2"/>
          <p:cNvSpPr>
            <a:spLocks noGrp="1"/>
          </p:cNvSpPr>
          <p:nvPr>
            <p:ph type="sldNum" idx="11"/>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DA697C7-32EE-4E74-8228-29154450FE3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21" name="Google Shape;192;p21"/>
          <p:cNvGrpSpPr/>
          <p:nvPr/>
        </p:nvGrpSpPr>
        <p:grpSpPr>
          <a:xfrm>
            <a:off x="7779240" y="2984760"/>
            <a:ext cx="1959120" cy="1359360"/>
            <a:chOff x="7779240" y="2984760"/>
            <a:chExt cx="1959120" cy="1359360"/>
          </a:xfrm>
        </p:grpSpPr>
        <p:grpSp>
          <p:nvGrpSpPr>
            <p:cNvPr id="222" name="Google Shape;193;p21"/>
            <p:cNvGrpSpPr/>
            <p:nvPr/>
          </p:nvGrpSpPr>
          <p:grpSpPr>
            <a:xfrm>
              <a:off x="7779240" y="2984760"/>
              <a:ext cx="1959120" cy="1359360"/>
              <a:chOff x="7779240" y="2984760"/>
              <a:chExt cx="1959120" cy="1359360"/>
            </a:xfrm>
          </p:grpSpPr>
          <p:sp>
            <p:nvSpPr>
              <p:cNvPr id="223" name="Google Shape;194;p21"/>
              <p:cNvSpPr/>
              <p:nvPr/>
            </p:nvSpPr>
            <p:spPr>
              <a:xfrm>
                <a:off x="7879680" y="3085200"/>
                <a:ext cx="1858680" cy="125892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24" name="Google Shape;195;p21"/>
              <p:cNvSpPr/>
              <p:nvPr/>
            </p:nvSpPr>
            <p:spPr>
              <a:xfrm>
                <a:off x="7779240" y="2984760"/>
                <a:ext cx="1858680" cy="125892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225" name="Google Shape;196;p21"/>
            <p:cNvSpPr/>
            <p:nvPr/>
          </p:nvSpPr>
          <p:spPr>
            <a:xfrm>
              <a:off x="7903800" y="3179880"/>
              <a:ext cx="391320" cy="3859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54240" bIns="354240" anchor="ctr">
              <a:noAutofit/>
            </a:bodyPr>
            <a:p>
              <a:pPr>
                <a:lnSpc>
                  <a:spcPct val="100000"/>
                </a:lnSpc>
                <a:buNone/>
                <a:tabLst>
                  <a:tab algn="l" pos="0"/>
                </a:tabLst>
              </a:pPr>
              <a:r>
                <a:rPr b="0" lang="en-US" sz="600" spc="-1" strike="noStrike">
                  <a:solidFill>
                    <a:srgbClr val="000000"/>
                  </a:solidFill>
                  <a:latin typeface="Arial"/>
                  <a:ea typeface="Arial"/>
                </a:rPr>
                <a:t>App</a:t>
              </a:r>
              <a:endParaRPr b="0" lang="en-US" sz="600" spc="-1" strike="noStrike">
                <a:latin typeface="Arial"/>
              </a:endParaRPr>
            </a:p>
          </p:txBody>
        </p:sp>
      </p:grpSp>
      <p:grpSp>
        <p:nvGrpSpPr>
          <p:cNvPr id="226" name="Google Shape;197;p21"/>
          <p:cNvGrpSpPr/>
          <p:nvPr/>
        </p:nvGrpSpPr>
        <p:grpSpPr>
          <a:xfrm>
            <a:off x="7779240" y="1428120"/>
            <a:ext cx="1959120" cy="1359720"/>
            <a:chOff x="7779240" y="1428120"/>
            <a:chExt cx="1959120" cy="1359720"/>
          </a:xfrm>
        </p:grpSpPr>
        <p:grpSp>
          <p:nvGrpSpPr>
            <p:cNvPr id="227" name="Google Shape;198;p21"/>
            <p:cNvGrpSpPr/>
            <p:nvPr/>
          </p:nvGrpSpPr>
          <p:grpSpPr>
            <a:xfrm>
              <a:off x="7779240" y="1428120"/>
              <a:ext cx="1959120" cy="1359720"/>
              <a:chOff x="7779240" y="1428120"/>
              <a:chExt cx="1959120" cy="1359720"/>
            </a:xfrm>
          </p:grpSpPr>
          <p:sp>
            <p:nvSpPr>
              <p:cNvPr id="228" name="Google Shape;199;p21"/>
              <p:cNvSpPr/>
              <p:nvPr/>
            </p:nvSpPr>
            <p:spPr>
              <a:xfrm>
                <a:off x="7879680" y="1528920"/>
                <a:ext cx="1858680" cy="125892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29" name="Google Shape;200;p21"/>
              <p:cNvSpPr/>
              <p:nvPr/>
            </p:nvSpPr>
            <p:spPr>
              <a:xfrm>
                <a:off x="7779240" y="1428120"/>
                <a:ext cx="1858680" cy="125892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230" name="Google Shape;201;p21"/>
            <p:cNvSpPr/>
            <p:nvPr/>
          </p:nvSpPr>
          <p:spPr>
            <a:xfrm>
              <a:off x="7903800" y="1590840"/>
              <a:ext cx="403200" cy="3859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54240" bIns="354240" anchor="ctr">
              <a:noAutofit/>
            </a:bodyPr>
            <a:p>
              <a:pPr>
                <a:lnSpc>
                  <a:spcPct val="100000"/>
                </a:lnSpc>
                <a:buNone/>
                <a:tabLst>
                  <a:tab algn="l" pos="0"/>
                </a:tabLst>
              </a:pPr>
              <a:r>
                <a:rPr b="0" lang="en-US" sz="600" spc="-1" strike="noStrike">
                  <a:solidFill>
                    <a:srgbClr val="000000"/>
                  </a:solidFill>
                  <a:latin typeface="Arial"/>
                  <a:ea typeface="Arial"/>
                </a:rPr>
                <a:t>App</a:t>
              </a:r>
              <a:endParaRPr b="0" lang="en-US" sz="600" spc="-1" strike="noStrike">
                <a:latin typeface="Arial"/>
              </a:endParaRPr>
            </a:p>
          </p:txBody>
        </p:sp>
        <p:sp>
          <p:nvSpPr>
            <p:cNvPr id="231" name="Google Shape;202;p21"/>
            <p:cNvSpPr/>
            <p:nvPr/>
          </p:nvSpPr>
          <p:spPr>
            <a:xfrm>
              <a:off x="7903800" y="2196720"/>
              <a:ext cx="403200" cy="385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54240" bIns="354240" anchor="ctr">
              <a:noAutofit/>
            </a:bodyPr>
            <a:p>
              <a:pPr>
                <a:lnSpc>
                  <a:spcPct val="100000"/>
                </a:lnSpc>
                <a:buNone/>
                <a:tabLst>
                  <a:tab algn="l" pos="0"/>
                </a:tabLst>
              </a:pPr>
              <a:r>
                <a:rPr b="0" lang="en-US" sz="600" spc="-1" strike="noStrike">
                  <a:solidFill>
                    <a:srgbClr val="000000"/>
                  </a:solidFill>
                  <a:latin typeface="Arial"/>
                  <a:ea typeface="Arial"/>
                </a:rPr>
                <a:t>App</a:t>
              </a:r>
              <a:endParaRPr b="0" lang="en-US" sz="600" spc="-1" strike="noStrike">
                <a:latin typeface="Arial"/>
              </a:endParaRPr>
            </a:p>
          </p:txBody>
        </p:sp>
      </p:grpSp>
      <p:grpSp>
        <p:nvGrpSpPr>
          <p:cNvPr id="232" name="Google Shape;203;p21"/>
          <p:cNvGrpSpPr/>
          <p:nvPr/>
        </p:nvGrpSpPr>
        <p:grpSpPr>
          <a:xfrm>
            <a:off x="7779240" y="4605840"/>
            <a:ext cx="1959120" cy="1359360"/>
            <a:chOff x="7779240" y="4605840"/>
            <a:chExt cx="1959120" cy="1359360"/>
          </a:xfrm>
        </p:grpSpPr>
        <p:grpSp>
          <p:nvGrpSpPr>
            <p:cNvPr id="233" name="Google Shape;204;p21"/>
            <p:cNvGrpSpPr/>
            <p:nvPr/>
          </p:nvGrpSpPr>
          <p:grpSpPr>
            <a:xfrm>
              <a:off x="7779240" y="4605840"/>
              <a:ext cx="1959120" cy="1359360"/>
              <a:chOff x="7779240" y="4605840"/>
              <a:chExt cx="1959120" cy="1359360"/>
            </a:xfrm>
          </p:grpSpPr>
          <p:sp>
            <p:nvSpPr>
              <p:cNvPr id="234" name="Google Shape;205;p21"/>
              <p:cNvSpPr/>
              <p:nvPr/>
            </p:nvSpPr>
            <p:spPr>
              <a:xfrm>
                <a:off x="7879680" y="4706280"/>
                <a:ext cx="1858680" cy="1258920"/>
              </a:xfrm>
              <a:prstGeom prst="roundRect">
                <a:avLst>
                  <a:gd name="adj" fmla="val 16667"/>
                </a:avLst>
              </a:prstGeom>
              <a:gradFill rotWithShape="0">
                <a:gsLst>
                  <a:gs pos="0">
                    <a:srgbClr val="d9d9d9"/>
                  </a:gs>
                  <a:gs pos="100000">
                    <a:srgbClr val="f3f3f3"/>
                  </a:gs>
                </a:gsLst>
                <a:path path="circle">
                  <a:fillToRect l="50000" t="50000" r="50000" b="50000"/>
                </a:path>
              </a:gradFill>
              <a:ln w="0">
                <a:noFill/>
              </a:ln>
            </p:spPr>
            <p:style>
              <a:lnRef idx="0"/>
              <a:fillRef idx="0"/>
              <a:effectRef idx="0"/>
              <a:fontRef idx="minor"/>
            </p:style>
          </p:sp>
          <p:sp>
            <p:nvSpPr>
              <p:cNvPr id="235" name="Google Shape;206;p21"/>
              <p:cNvSpPr/>
              <p:nvPr/>
            </p:nvSpPr>
            <p:spPr>
              <a:xfrm>
                <a:off x="7779240" y="4605840"/>
                <a:ext cx="1858680" cy="125892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236" name="Google Shape;207;p21"/>
            <p:cNvSpPr/>
            <p:nvPr/>
          </p:nvSpPr>
          <p:spPr>
            <a:xfrm>
              <a:off x="7903800" y="4745880"/>
              <a:ext cx="391320" cy="385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54240" bIns="354240" anchor="ctr">
              <a:noAutofit/>
            </a:bodyPr>
            <a:p>
              <a:pPr>
                <a:lnSpc>
                  <a:spcPct val="100000"/>
                </a:lnSpc>
                <a:buNone/>
                <a:tabLst>
                  <a:tab algn="l" pos="0"/>
                </a:tabLst>
              </a:pPr>
              <a:r>
                <a:rPr b="0" lang="en-US" sz="600" spc="-1" strike="noStrike">
                  <a:solidFill>
                    <a:srgbClr val="000000"/>
                  </a:solidFill>
                  <a:latin typeface="Arial"/>
                  <a:ea typeface="Arial"/>
                </a:rPr>
                <a:t>App</a:t>
              </a:r>
              <a:endParaRPr b="0" lang="en-US" sz="600" spc="-1" strike="noStrike">
                <a:latin typeface="Arial"/>
              </a:endParaRPr>
            </a:p>
          </p:txBody>
        </p:sp>
      </p:grpSp>
      <p:grpSp>
        <p:nvGrpSpPr>
          <p:cNvPr id="237" name="Google Shape;208;p21"/>
          <p:cNvGrpSpPr/>
          <p:nvPr/>
        </p:nvGrpSpPr>
        <p:grpSpPr>
          <a:xfrm>
            <a:off x="1821600" y="2506680"/>
            <a:ext cx="1556640" cy="746280"/>
            <a:chOff x="1821600" y="2506680"/>
            <a:chExt cx="1556640" cy="746280"/>
          </a:xfrm>
        </p:grpSpPr>
        <p:sp>
          <p:nvSpPr>
            <p:cNvPr id="238" name="Google Shape;209;p21"/>
            <p:cNvSpPr/>
            <p:nvPr/>
          </p:nvSpPr>
          <p:spPr>
            <a:xfrm>
              <a:off x="1897920" y="2582640"/>
              <a:ext cx="1480320" cy="670320"/>
            </a:xfrm>
            <a:prstGeom prst="wedgeRoundRectCallout">
              <a:avLst>
                <a:gd name="adj1" fmla="val -29863"/>
                <a:gd name="adj2" fmla="val 91227"/>
                <a:gd name="adj3" fmla="val 0"/>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39" name="Google Shape;210;p21"/>
            <p:cNvSpPr/>
            <p:nvPr/>
          </p:nvSpPr>
          <p:spPr>
            <a:xfrm>
              <a:off x="1821600" y="2506680"/>
              <a:ext cx="1480320" cy="670320"/>
            </a:xfrm>
            <a:prstGeom prst="wedgeRoundRectCallout">
              <a:avLst>
                <a:gd name="adj1" fmla="val -29863"/>
                <a:gd name="adj2" fmla="val 91227"/>
                <a:gd name="adj3" fmla="val 0"/>
              </a:avLst>
            </a:prstGeom>
            <a:solidFill>
              <a:srgbClr val="ffffff"/>
            </a:solidFill>
            <a:ln w="38100">
              <a:solidFill>
                <a:srgbClr val="000000"/>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Run 2 Yellow</a:t>
              </a:r>
              <a:endParaRPr b="0" lang="en-US" sz="1400" spc="-1" strike="noStrike">
                <a:latin typeface="Arial"/>
              </a:endParaRPr>
            </a:p>
          </p:txBody>
        </p:sp>
      </p:grpSp>
      <p:sp>
        <p:nvSpPr>
          <p:cNvPr id="240" name="Google Shape;211;p21"/>
          <p:cNvSpPr/>
          <p:nvPr/>
        </p:nvSpPr>
        <p:spPr>
          <a:xfrm flipH="1" rot="10800000">
            <a:off x="5167800" y="1785240"/>
            <a:ext cx="2735280" cy="1503360"/>
          </a:xfrm>
          <a:custGeom>
            <a:avLst/>
            <a:gdLst/>
            <a:ahLst/>
            <a:rect l="l" t="t" r="r" b="b"/>
            <a:pathLst>
              <a:path w="21600" h="21600">
                <a:moveTo>
                  <a:pt x="0" y="0"/>
                </a:moveTo>
                <a:lnTo>
                  <a:pt x="21600" y="21600"/>
                </a:lnTo>
              </a:path>
            </a:pathLst>
          </a:custGeom>
          <a:noFill/>
          <a:ln w="28575">
            <a:solidFill>
              <a:srgbClr val="f1c232"/>
            </a:solidFill>
            <a:round/>
            <a:tailEnd len="med" type="triangle" w="med"/>
          </a:ln>
        </p:spPr>
        <p:style>
          <a:lnRef idx="0"/>
          <a:fillRef idx="0"/>
          <a:effectRef idx="0"/>
          <a:fontRef idx="minor"/>
        </p:style>
      </p:sp>
      <p:sp>
        <p:nvSpPr>
          <p:cNvPr id="241" name="Google Shape;212;p21"/>
          <p:cNvSpPr/>
          <p:nvPr/>
        </p:nvSpPr>
        <p:spPr>
          <a:xfrm>
            <a:off x="5087520" y="3311280"/>
            <a:ext cx="2815560" cy="61200"/>
          </a:xfrm>
          <a:custGeom>
            <a:avLst/>
            <a:gdLst/>
            <a:ahLst/>
            <a:rect l="l" t="t" r="r" b="b"/>
            <a:pathLst>
              <a:path w="21600" h="21600">
                <a:moveTo>
                  <a:pt x="0" y="0"/>
                </a:moveTo>
                <a:lnTo>
                  <a:pt x="21600" y="21600"/>
                </a:lnTo>
              </a:path>
            </a:pathLst>
          </a:custGeom>
          <a:noFill/>
          <a:ln w="28575">
            <a:solidFill>
              <a:srgbClr val="f1c232"/>
            </a:solidFill>
            <a:round/>
            <a:tailEnd len="med" type="triangle" w="med"/>
          </a:ln>
        </p:spPr>
        <p:style>
          <a:lnRef idx="0"/>
          <a:fillRef idx="0"/>
          <a:effectRef idx="0"/>
          <a:fontRef idx="minor"/>
        </p:style>
      </p:sp>
      <p:grpSp>
        <p:nvGrpSpPr>
          <p:cNvPr id="242" name="Google Shape;213;p21"/>
          <p:cNvGrpSpPr/>
          <p:nvPr/>
        </p:nvGrpSpPr>
        <p:grpSpPr>
          <a:xfrm>
            <a:off x="3388680" y="3177720"/>
            <a:ext cx="1933560" cy="1361160"/>
            <a:chOff x="3388680" y="3177720"/>
            <a:chExt cx="1933560" cy="1361160"/>
          </a:xfrm>
        </p:grpSpPr>
        <p:sp>
          <p:nvSpPr>
            <p:cNvPr id="243" name="Google Shape;214;p21"/>
            <p:cNvSpPr/>
            <p:nvPr/>
          </p:nvSpPr>
          <p:spPr>
            <a:xfrm>
              <a:off x="3470040" y="3284640"/>
              <a:ext cx="1852200" cy="1254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44" name="Google Shape;215;p21"/>
            <p:cNvSpPr/>
            <p:nvPr/>
          </p:nvSpPr>
          <p:spPr>
            <a:xfrm>
              <a:off x="3388680" y="3177720"/>
              <a:ext cx="1852200" cy="125424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grpSp>
      <p:pic>
        <p:nvPicPr>
          <p:cNvPr id="245" name="Google Shape;216;p21" descr=""/>
          <p:cNvPicPr/>
          <p:nvPr/>
        </p:nvPicPr>
        <p:blipFill>
          <a:blip r:embed="rId1"/>
          <a:stretch/>
        </p:blipFill>
        <p:spPr>
          <a:xfrm>
            <a:off x="911520" y="3254040"/>
            <a:ext cx="1166400" cy="1166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Clusters</a:t>
            </a:r>
            <a:endParaRPr b="0" lang="en-US" sz="3200" spc="-1" strike="noStrike">
              <a:latin typeface="Arial"/>
            </a:endParaRPr>
          </a:p>
        </p:txBody>
      </p:sp>
      <p:sp>
        <p:nvSpPr>
          <p:cNvPr id="247" name="PlaceHolder 2"/>
          <p:cNvSpPr>
            <a:spLocks noGrp="1"/>
          </p:cNvSpPr>
          <p:nvPr>
            <p:ph type="sldNum" idx="12"/>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31B7B0F-005B-40F8-A9D1-27FF5668464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48" name="Google Shape;224;p22"/>
          <p:cNvGrpSpPr/>
          <p:nvPr/>
        </p:nvGrpSpPr>
        <p:grpSpPr>
          <a:xfrm>
            <a:off x="2601720" y="2088360"/>
            <a:ext cx="2243160" cy="3139920"/>
            <a:chOff x="2601720" y="2088360"/>
            <a:chExt cx="2243160" cy="3139920"/>
          </a:xfrm>
        </p:grpSpPr>
        <p:sp>
          <p:nvSpPr>
            <p:cNvPr id="249" name="Google Shape;225;p22"/>
            <p:cNvSpPr/>
            <p:nvPr/>
          </p:nvSpPr>
          <p:spPr>
            <a:xfrm>
              <a:off x="2677680" y="2164680"/>
              <a:ext cx="2167200" cy="3063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50" name="Google Shape;226;p22"/>
            <p:cNvGrpSpPr/>
            <p:nvPr/>
          </p:nvGrpSpPr>
          <p:grpSpPr>
            <a:xfrm>
              <a:off x="2601720" y="2088360"/>
              <a:ext cx="2167200" cy="3063600"/>
              <a:chOff x="2601720" y="2088360"/>
              <a:chExt cx="2167200" cy="3063600"/>
            </a:xfrm>
          </p:grpSpPr>
          <p:grpSp>
            <p:nvGrpSpPr>
              <p:cNvPr id="251" name="Google Shape;227;p22"/>
              <p:cNvGrpSpPr/>
              <p:nvPr/>
            </p:nvGrpSpPr>
            <p:grpSpPr>
              <a:xfrm>
                <a:off x="2601720" y="2088360"/>
                <a:ext cx="2167200" cy="3063600"/>
                <a:chOff x="2601720" y="2088360"/>
                <a:chExt cx="2167200" cy="3063600"/>
              </a:xfrm>
            </p:grpSpPr>
            <p:sp>
              <p:nvSpPr>
                <p:cNvPr id="252" name="Google Shape;228;p22"/>
                <p:cNvSpPr/>
                <p:nvPr/>
              </p:nvSpPr>
              <p:spPr>
                <a:xfrm>
                  <a:off x="2601720" y="2088360"/>
                  <a:ext cx="2167200" cy="30636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253" name="Google Shape;229;p22"/>
                <p:cNvSpPr/>
                <p:nvPr/>
              </p:nvSpPr>
              <p:spPr>
                <a:xfrm>
                  <a:off x="3005280" y="231624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254" name="Google Shape;230;p22"/>
                <p:cNvSpPr/>
                <p:nvPr/>
              </p:nvSpPr>
              <p:spPr>
                <a:xfrm>
                  <a:off x="3005280" y="272916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255" name="Google Shape;231;p22"/>
                <p:cNvSpPr/>
                <p:nvPr/>
              </p:nvSpPr>
              <p:spPr>
                <a:xfrm>
                  <a:off x="3005280" y="3508560"/>
                  <a:ext cx="1339560" cy="32580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163440" bIns="16344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256" name="Google Shape;232;p22"/>
                <p:cNvSpPr/>
                <p:nvPr/>
              </p:nvSpPr>
              <p:spPr>
                <a:xfrm>
                  <a:off x="3005280" y="311868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257" name="Google Shape;233;p22"/>
              <p:cNvSpPr/>
              <p:nvPr/>
            </p:nvSpPr>
            <p:spPr>
              <a:xfrm>
                <a:off x="266760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58" name="Google Shape;234;p22"/>
              <p:cNvSpPr/>
              <p:nvPr/>
            </p:nvSpPr>
            <p:spPr>
              <a:xfrm>
                <a:off x="372708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259" name="Google Shape;235;p22"/>
          <p:cNvGrpSpPr/>
          <p:nvPr/>
        </p:nvGrpSpPr>
        <p:grpSpPr>
          <a:xfrm>
            <a:off x="6615720" y="3008880"/>
            <a:ext cx="2349000" cy="1371240"/>
            <a:chOff x="6615720" y="3008880"/>
            <a:chExt cx="2349000" cy="1371240"/>
          </a:xfrm>
        </p:grpSpPr>
        <p:sp>
          <p:nvSpPr>
            <p:cNvPr id="260" name="Google Shape;236;p22"/>
            <p:cNvSpPr/>
            <p:nvPr/>
          </p:nvSpPr>
          <p:spPr>
            <a:xfrm>
              <a:off x="6692040" y="30898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61" name="Google Shape;237;p22"/>
            <p:cNvGrpSpPr/>
            <p:nvPr/>
          </p:nvGrpSpPr>
          <p:grpSpPr>
            <a:xfrm>
              <a:off x="6615720" y="3008880"/>
              <a:ext cx="2272680" cy="1290240"/>
              <a:chOff x="6615720" y="3008880"/>
              <a:chExt cx="2272680" cy="1290240"/>
            </a:xfrm>
          </p:grpSpPr>
          <p:sp>
            <p:nvSpPr>
              <p:cNvPr id="262" name="Google Shape;238;p22"/>
              <p:cNvSpPr/>
              <p:nvPr/>
            </p:nvSpPr>
            <p:spPr>
              <a:xfrm>
                <a:off x="6615720" y="30088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63" name="Google Shape;239;p22"/>
              <p:cNvSpPr/>
              <p:nvPr/>
            </p:nvSpPr>
            <p:spPr>
              <a:xfrm>
                <a:off x="6785280" y="313128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64" name="Google Shape;240;p22"/>
              <p:cNvSpPr/>
              <p:nvPr/>
            </p:nvSpPr>
            <p:spPr>
              <a:xfrm>
                <a:off x="668520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65" name="Google Shape;241;p22"/>
              <p:cNvSpPr/>
              <p:nvPr/>
            </p:nvSpPr>
            <p:spPr>
              <a:xfrm>
                <a:off x="7796160" y="36205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266" name="Google Shape;242;p22"/>
          <p:cNvGrpSpPr/>
          <p:nvPr/>
        </p:nvGrpSpPr>
        <p:grpSpPr>
          <a:xfrm>
            <a:off x="6615720" y="4515840"/>
            <a:ext cx="2349000" cy="1370880"/>
            <a:chOff x="6615720" y="4515840"/>
            <a:chExt cx="2349000" cy="1370880"/>
          </a:xfrm>
        </p:grpSpPr>
        <p:sp>
          <p:nvSpPr>
            <p:cNvPr id="267" name="Google Shape;243;p22"/>
            <p:cNvSpPr/>
            <p:nvPr/>
          </p:nvSpPr>
          <p:spPr>
            <a:xfrm>
              <a:off x="6692040" y="45964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68" name="Google Shape;244;p22"/>
            <p:cNvGrpSpPr/>
            <p:nvPr/>
          </p:nvGrpSpPr>
          <p:grpSpPr>
            <a:xfrm>
              <a:off x="6615720" y="4515840"/>
              <a:ext cx="2272680" cy="1290240"/>
              <a:chOff x="6615720" y="4515840"/>
              <a:chExt cx="2272680" cy="1290240"/>
            </a:xfrm>
          </p:grpSpPr>
          <p:sp>
            <p:nvSpPr>
              <p:cNvPr id="269" name="Google Shape;245;p22"/>
              <p:cNvSpPr/>
              <p:nvPr/>
            </p:nvSpPr>
            <p:spPr>
              <a:xfrm>
                <a:off x="6615720" y="451584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70" name="Google Shape;246;p22"/>
              <p:cNvSpPr/>
              <p:nvPr/>
            </p:nvSpPr>
            <p:spPr>
              <a:xfrm>
                <a:off x="6785280" y="463788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71" name="Google Shape;247;p22"/>
              <p:cNvSpPr/>
              <p:nvPr/>
            </p:nvSpPr>
            <p:spPr>
              <a:xfrm>
                <a:off x="668520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72" name="Google Shape;248;p22"/>
              <p:cNvSpPr/>
              <p:nvPr/>
            </p:nvSpPr>
            <p:spPr>
              <a:xfrm>
                <a:off x="7796160" y="512712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grpSp>
        <p:nvGrpSpPr>
          <p:cNvPr id="273" name="Google Shape;249;p22"/>
          <p:cNvGrpSpPr/>
          <p:nvPr/>
        </p:nvGrpSpPr>
        <p:grpSpPr>
          <a:xfrm>
            <a:off x="6615720" y="1502280"/>
            <a:ext cx="2349000" cy="1370880"/>
            <a:chOff x="6615720" y="1502280"/>
            <a:chExt cx="2349000" cy="1370880"/>
          </a:xfrm>
        </p:grpSpPr>
        <p:grpSp>
          <p:nvGrpSpPr>
            <p:cNvPr id="274" name="Google Shape;250;p22"/>
            <p:cNvGrpSpPr/>
            <p:nvPr/>
          </p:nvGrpSpPr>
          <p:grpSpPr>
            <a:xfrm>
              <a:off x="6615720" y="1502280"/>
              <a:ext cx="2349000" cy="1370880"/>
              <a:chOff x="6615720" y="1502280"/>
              <a:chExt cx="2349000" cy="1370880"/>
            </a:xfrm>
          </p:grpSpPr>
          <p:sp>
            <p:nvSpPr>
              <p:cNvPr id="275" name="Google Shape;251;p22"/>
              <p:cNvSpPr/>
              <p:nvPr/>
            </p:nvSpPr>
            <p:spPr>
              <a:xfrm>
                <a:off x="6692040" y="158292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76" name="Google Shape;252;p22"/>
              <p:cNvGrpSpPr/>
              <p:nvPr/>
            </p:nvGrpSpPr>
            <p:grpSpPr>
              <a:xfrm>
                <a:off x="6615720" y="1502280"/>
                <a:ext cx="2272680" cy="1290240"/>
                <a:chOff x="6615720" y="1502280"/>
                <a:chExt cx="2272680" cy="1290240"/>
              </a:xfrm>
            </p:grpSpPr>
            <p:sp>
              <p:nvSpPr>
                <p:cNvPr id="277" name="Google Shape;253;p22"/>
                <p:cNvSpPr/>
                <p:nvPr/>
              </p:nvSpPr>
              <p:spPr>
                <a:xfrm>
                  <a:off x="6615720" y="1502280"/>
                  <a:ext cx="2272680" cy="1290240"/>
                </a:xfrm>
                <a:prstGeom prst="roundRect">
                  <a:avLst>
                    <a:gd name="adj" fmla="val 16667"/>
                  </a:avLst>
                </a:prstGeom>
                <a:solidFill>
                  <a:schemeClr val="lt2"/>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278" name="Google Shape;254;p22"/>
                <p:cNvSpPr/>
                <p:nvPr/>
              </p:nvSpPr>
              <p:spPr>
                <a:xfrm>
                  <a:off x="6785280" y="1624320"/>
                  <a:ext cx="375120" cy="3495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79" name="Google Shape;255;p22"/>
                <p:cNvSpPr/>
                <p:nvPr/>
              </p:nvSpPr>
              <p:spPr>
                <a:xfrm>
                  <a:off x="668520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80" name="Google Shape;256;p22"/>
                <p:cNvSpPr/>
                <p:nvPr/>
              </p:nvSpPr>
              <p:spPr>
                <a:xfrm>
                  <a:off x="7796160" y="2113560"/>
                  <a:ext cx="1023120" cy="249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25360" bIns="22536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281" name="Google Shape;257;p22"/>
            <p:cNvSpPr/>
            <p:nvPr/>
          </p:nvSpPr>
          <p:spPr>
            <a:xfrm>
              <a:off x="7266960" y="1635840"/>
              <a:ext cx="375120" cy="34956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lIns="90000" rIns="90000" tIns="321120" bIns="32112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Google Shape;263;p23"/>
          <p:cNvSpPr/>
          <p:nvPr/>
        </p:nvSpPr>
        <p:spPr>
          <a:xfrm>
            <a:off x="6749640" y="2039400"/>
            <a:ext cx="4944960" cy="2985120"/>
          </a:xfrm>
          <a:prstGeom prst="rect">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3"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API</a:t>
            </a:r>
            <a:endParaRPr b="0" lang="en-US" sz="3200" spc="-1" strike="noStrike">
              <a:latin typeface="Arial"/>
            </a:endParaRPr>
          </a:p>
        </p:txBody>
      </p:sp>
      <p:sp>
        <p:nvSpPr>
          <p:cNvPr id="284" name="PlaceHolder 2"/>
          <p:cNvSpPr>
            <a:spLocks noGrp="1"/>
          </p:cNvSpPr>
          <p:nvPr>
            <p:ph type="sldNum" idx="13"/>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62F1F37-7383-44D9-830D-533374EF8B0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85" name="Google Shape;266;p23"/>
          <p:cNvSpPr/>
          <p:nvPr/>
        </p:nvSpPr>
        <p:spPr>
          <a:xfrm>
            <a:off x="6597360" y="1887120"/>
            <a:ext cx="4944960" cy="2985120"/>
          </a:xfrm>
          <a:prstGeom prst="rect">
            <a:avLst/>
          </a:prstGeom>
          <a:solidFill>
            <a:srgbClr val="ffffff"/>
          </a:solidFill>
          <a:ln w="38100">
            <a:solidFill>
              <a:srgbClr val="6aa84f"/>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1" lang="en-US" sz="3000" spc="-1" strike="noStrike">
                <a:solidFill>
                  <a:srgbClr val="000000"/>
                </a:solidFill>
                <a:latin typeface="Helvetica Neue"/>
                <a:ea typeface="Helvetica Neue"/>
              </a:rPr>
              <a:t>kube-apiserver</a:t>
            </a:r>
            <a:endParaRPr b="0" lang="en-US" sz="3000" spc="-1" strike="noStrike">
              <a:latin typeface="Arial"/>
            </a:endParaRPr>
          </a:p>
          <a:p>
            <a:pPr>
              <a:lnSpc>
                <a:spcPct val="100000"/>
              </a:lnSpc>
              <a:buNone/>
              <a:tabLst>
                <a:tab algn="l" pos="0"/>
              </a:tabLst>
            </a:pPr>
            <a:endParaRPr b="0" lang="en-US" sz="30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Exposes a REST API</a:t>
            </a:r>
            <a:endParaRPr b="0" lang="en-US" sz="2400" spc="-1" strike="noStrike">
              <a:latin typeface="Arial"/>
            </a:endParaRPr>
          </a:p>
          <a:p>
            <a:pPr>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JSON request format</a:t>
            </a:r>
            <a:endParaRPr b="0" lang="en-US" sz="2400" spc="-1" strike="noStrike">
              <a:latin typeface="Arial"/>
            </a:endParaRPr>
          </a:p>
          <a:p>
            <a:pPr>
              <a:lnSpc>
                <a:spcPct val="100000"/>
              </a:lnSpc>
              <a:buNone/>
              <a:tabLst>
                <a:tab algn="l" pos="0"/>
              </a:tabLst>
            </a:pPr>
            <a:endParaRPr b="0" lang="en-US" sz="24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Only piece a user should talk to</a:t>
            </a:r>
            <a:endParaRPr b="0" lang="en-US" sz="2400" spc="-1" strike="noStrike">
              <a:latin typeface="Arial"/>
            </a:endParaRPr>
          </a:p>
        </p:txBody>
      </p:sp>
      <p:grpSp>
        <p:nvGrpSpPr>
          <p:cNvPr id="286" name="Google Shape;267;p23"/>
          <p:cNvGrpSpPr/>
          <p:nvPr/>
        </p:nvGrpSpPr>
        <p:grpSpPr>
          <a:xfrm>
            <a:off x="2601720" y="2088360"/>
            <a:ext cx="2243160" cy="3139920"/>
            <a:chOff x="2601720" y="2088360"/>
            <a:chExt cx="2243160" cy="3139920"/>
          </a:xfrm>
        </p:grpSpPr>
        <p:sp>
          <p:nvSpPr>
            <p:cNvPr id="287" name="Google Shape;268;p23"/>
            <p:cNvSpPr/>
            <p:nvPr/>
          </p:nvSpPr>
          <p:spPr>
            <a:xfrm>
              <a:off x="2677680" y="2164680"/>
              <a:ext cx="2167200" cy="3063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88" name="Google Shape;269;p23"/>
            <p:cNvGrpSpPr/>
            <p:nvPr/>
          </p:nvGrpSpPr>
          <p:grpSpPr>
            <a:xfrm>
              <a:off x="2601720" y="2088360"/>
              <a:ext cx="2167200" cy="3063600"/>
              <a:chOff x="2601720" y="2088360"/>
              <a:chExt cx="2167200" cy="3063600"/>
            </a:xfrm>
          </p:grpSpPr>
          <p:grpSp>
            <p:nvGrpSpPr>
              <p:cNvPr id="289" name="Google Shape;270;p23"/>
              <p:cNvGrpSpPr/>
              <p:nvPr/>
            </p:nvGrpSpPr>
            <p:grpSpPr>
              <a:xfrm>
                <a:off x="2601720" y="2088360"/>
                <a:ext cx="2167200" cy="3063600"/>
                <a:chOff x="2601720" y="2088360"/>
                <a:chExt cx="2167200" cy="3063600"/>
              </a:xfrm>
            </p:grpSpPr>
            <p:sp>
              <p:nvSpPr>
                <p:cNvPr id="290" name="Google Shape;271;p23"/>
                <p:cNvSpPr/>
                <p:nvPr/>
              </p:nvSpPr>
              <p:spPr>
                <a:xfrm>
                  <a:off x="2601720" y="2088360"/>
                  <a:ext cx="2167200" cy="30636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291" name="Google Shape;272;p23"/>
                <p:cNvSpPr/>
                <p:nvPr/>
              </p:nvSpPr>
              <p:spPr>
                <a:xfrm>
                  <a:off x="3005280" y="231624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292" name="Google Shape;273;p23"/>
                <p:cNvSpPr/>
                <p:nvPr/>
              </p:nvSpPr>
              <p:spPr>
                <a:xfrm>
                  <a:off x="3005280" y="272916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293" name="Google Shape;274;p23"/>
                <p:cNvSpPr/>
                <p:nvPr/>
              </p:nvSpPr>
              <p:spPr>
                <a:xfrm>
                  <a:off x="3005280" y="3508560"/>
                  <a:ext cx="1339560" cy="32580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163440" bIns="16344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294" name="Google Shape;275;p23"/>
                <p:cNvSpPr/>
                <p:nvPr/>
              </p:nvSpPr>
              <p:spPr>
                <a:xfrm>
                  <a:off x="3005280" y="311868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295" name="Google Shape;276;p23"/>
              <p:cNvSpPr/>
              <p:nvPr/>
            </p:nvSpPr>
            <p:spPr>
              <a:xfrm>
                <a:off x="266760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96" name="Google Shape;277;p23"/>
              <p:cNvSpPr/>
              <p:nvPr/>
            </p:nvSpPr>
            <p:spPr>
              <a:xfrm>
                <a:off x="372708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297" name="Google Shape;278;p23"/>
          <p:cNvSpPr/>
          <p:nvPr/>
        </p:nvSpPr>
        <p:spPr>
          <a:xfrm>
            <a:off x="2954880" y="2259000"/>
            <a:ext cx="1437480" cy="408240"/>
          </a:xfrm>
          <a:prstGeom prst="rect">
            <a:avLst/>
          </a:prstGeom>
          <a:noFill/>
          <a:ln w="38100">
            <a:solidFill>
              <a:srgbClr val="6aa84f"/>
            </a:solidFill>
            <a:round/>
          </a:ln>
        </p:spPr>
        <p:style>
          <a:lnRef idx="0"/>
          <a:fillRef idx="0"/>
          <a:effectRef idx="0"/>
          <a:fontRef idx="minor"/>
        </p:style>
      </p:sp>
      <p:sp>
        <p:nvSpPr>
          <p:cNvPr id="298" name="Google Shape;279;p23"/>
          <p:cNvSpPr/>
          <p:nvPr/>
        </p:nvSpPr>
        <p:spPr>
          <a:xfrm flipH="1" rot="10800000">
            <a:off x="4393080" y="2239200"/>
            <a:ext cx="2172600" cy="224280"/>
          </a:xfrm>
          <a:custGeom>
            <a:avLst/>
            <a:gdLst/>
            <a:ahLst/>
            <a:rect l="l" t="t" r="r" b="b"/>
            <a:pathLst>
              <a:path w="21600" h="21600">
                <a:moveTo>
                  <a:pt x="0" y="0"/>
                </a:moveTo>
                <a:lnTo>
                  <a:pt x="21600" y="21600"/>
                </a:lnTo>
              </a:path>
            </a:pathLst>
          </a:custGeom>
          <a:noFill/>
          <a:ln w="38100">
            <a:solidFill>
              <a:srgbClr val="6aa84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Google Shape;285;p24"/>
          <p:cNvSpPr/>
          <p:nvPr/>
        </p:nvSpPr>
        <p:spPr>
          <a:xfrm>
            <a:off x="6813000" y="2425320"/>
            <a:ext cx="4678560" cy="2035080"/>
          </a:xfrm>
          <a:prstGeom prst="rect">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00"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Kubernetes Scheduler</a:t>
            </a:r>
            <a:endParaRPr b="0" lang="en-US" sz="3200" spc="-1" strike="noStrike">
              <a:latin typeface="Arial"/>
            </a:endParaRPr>
          </a:p>
        </p:txBody>
      </p:sp>
      <p:sp>
        <p:nvSpPr>
          <p:cNvPr id="301" name="PlaceHolder 2"/>
          <p:cNvSpPr>
            <a:spLocks noGrp="1"/>
          </p:cNvSpPr>
          <p:nvPr>
            <p:ph type="sldNum" idx="14"/>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70B3B024-E2BD-4209-B28C-0E347FECEC3C}"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02" name="Google Shape;288;p24"/>
          <p:cNvSpPr/>
          <p:nvPr/>
        </p:nvSpPr>
        <p:spPr>
          <a:xfrm>
            <a:off x="6660720" y="2273040"/>
            <a:ext cx="4678560" cy="2035080"/>
          </a:xfrm>
          <a:prstGeom prst="rect">
            <a:avLst/>
          </a:prstGeom>
          <a:solidFill>
            <a:srgbClr val="ffffff"/>
          </a:solidFill>
          <a:ln w="38100">
            <a:solidFill>
              <a:srgbClr val="6aa84f"/>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1" lang="en-US" sz="3000" spc="-1" strike="noStrike">
                <a:solidFill>
                  <a:srgbClr val="000000"/>
                </a:solidFill>
                <a:latin typeface="Helvetica Neue"/>
                <a:ea typeface="Helvetica Neue"/>
              </a:rPr>
              <a:t>kube-scheduler</a:t>
            </a:r>
            <a:endParaRPr b="0" lang="en-US" sz="3000" spc="-1" strike="noStrike">
              <a:latin typeface="Arial"/>
            </a:endParaRPr>
          </a:p>
          <a:p>
            <a:pPr>
              <a:lnSpc>
                <a:spcPct val="100000"/>
              </a:lnSpc>
              <a:buNone/>
              <a:tabLst>
                <a:tab algn="l" pos="0"/>
              </a:tabLst>
            </a:pPr>
            <a:endParaRPr b="0" lang="en-US" sz="3000" spc="-1" strike="noStrike">
              <a:latin typeface="Arial"/>
            </a:endParaRPr>
          </a:p>
          <a:p>
            <a:pPr marL="457200" indent="-380880">
              <a:lnSpc>
                <a:spcPct val="10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Selects node for an app to run based on many factors</a:t>
            </a:r>
            <a:endParaRPr b="0" lang="en-US" sz="2400" spc="-1" strike="noStrike">
              <a:latin typeface="Arial"/>
            </a:endParaRPr>
          </a:p>
        </p:txBody>
      </p:sp>
      <p:grpSp>
        <p:nvGrpSpPr>
          <p:cNvPr id="303" name="Google Shape;289;p24"/>
          <p:cNvGrpSpPr/>
          <p:nvPr/>
        </p:nvGrpSpPr>
        <p:grpSpPr>
          <a:xfrm>
            <a:off x="2601720" y="2088360"/>
            <a:ext cx="2243160" cy="3139920"/>
            <a:chOff x="2601720" y="2088360"/>
            <a:chExt cx="2243160" cy="3139920"/>
          </a:xfrm>
        </p:grpSpPr>
        <p:sp>
          <p:nvSpPr>
            <p:cNvPr id="304" name="Google Shape;290;p24"/>
            <p:cNvSpPr/>
            <p:nvPr/>
          </p:nvSpPr>
          <p:spPr>
            <a:xfrm>
              <a:off x="2677680" y="2164680"/>
              <a:ext cx="2167200" cy="3063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305" name="Google Shape;291;p24"/>
            <p:cNvGrpSpPr/>
            <p:nvPr/>
          </p:nvGrpSpPr>
          <p:grpSpPr>
            <a:xfrm>
              <a:off x="2601720" y="2088360"/>
              <a:ext cx="2167200" cy="3063600"/>
              <a:chOff x="2601720" y="2088360"/>
              <a:chExt cx="2167200" cy="3063600"/>
            </a:xfrm>
          </p:grpSpPr>
          <p:grpSp>
            <p:nvGrpSpPr>
              <p:cNvPr id="306" name="Google Shape;292;p24"/>
              <p:cNvGrpSpPr/>
              <p:nvPr/>
            </p:nvGrpSpPr>
            <p:grpSpPr>
              <a:xfrm>
                <a:off x="2601720" y="2088360"/>
                <a:ext cx="2167200" cy="3063600"/>
                <a:chOff x="2601720" y="2088360"/>
                <a:chExt cx="2167200" cy="3063600"/>
              </a:xfrm>
            </p:grpSpPr>
            <p:sp>
              <p:nvSpPr>
                <p:cNvPr id="307" name="Google Shape;293;p24"/>
                <p:cNvSpPr/>
                <p:nvPr/>
              </p:nvSpPr>
              <p:spPr>
                <a:xfrm>
                  <a:off x="2601720" y="2088360"/>
                  <a:ext cx="2167200" cy="3063600"/>
                </a:xfrm>
                <a:prstGeom prst="roundRect">
                  <a:avLst>
                    <a:gd name="adj" fmla="val 16667"/>
                  </a:avLst>
                </a:prstGeom>
                <a:solidFill>
                  <a:srgbClr val="cccccc"/>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r>
                    <a:rPr b="1" lang="en-US" sz="1400" spc="-1" strike="noStrike">
                      <a:solidFill>
                        <a:srgbClr val="000000"/>
                      </a:solidFill>
                      <a:latin typeface="Arial"/>
                      <a:ea typeface="Arial"/>
                    </a:rPr>
                    <a:t>Master</a:t>
                  </a:r>
                  <a:endParaRPr b="0" lang="en-US" sz="1400" spc="-1" strike="noStrike">
                    <a:latin typeface="Arial"/>
                  </a:endParaRPr>
                </a:p>
              </p:txBody>
            </p:sp>
            <p:sp>
              <p:nvSpPr>
                <p:cNvPr id="308" name="Google Shape;294;p24"/>
                <p:cNvSpPr/>
                <p:nvPr/>
              </p:nvSpPr>
              <p:spPr>
                <a:xfrm>
                  <a:off x="3005280" y="231624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API</a:t>
                  </a:r>
                  <a:endParaRPr b="0" lang="en-US" sz="1400" spc="-1" strike="noStrike">
                    <a:latin typeface="Arial"/>
                  </a:endParaRPr>
                </a:p>
              </p:txBody>
            </p:sp>
            <p:sp>
              <p:nvSpPr>
                <p:cNvPr id="309" name="Google Shape;295;p24"/>
                <p:cNvSpPr/>
                <p:nvPr/>
              </p:nvSpPr>
              <p:spPr>
                <a:xfrm>
                  <a:off x="3005280" y="272916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Scheduler</a:t>
                  </a:r>
                  <a:endParaRPr b="0" lang="en-US" sz="1400" spc="-1" strike="noStrike">
                    <a:latin typeface="Arial"/>
                  </a:endParaRPr>
                </a:p>
              </p:txBody>
            </p:sp>
            <p:sp>
              <p:nvSpPr>
                <p:cNvPr id="310" name="Google Shape;296;p24"/>
                <p:cNvSpPr/>
                <p:nvPr/>
              </p:nvSpPr>
              <p:spPr>
                <a:xfrm>
                  <a:off x="3005280" y="3508560"/>
                  <a:ext cx="1339560" cy="325800"/>
                </a:xfrm>
                <a:prstGeom prst="flowChartMagneticDisk">
                  <a:avLst/>
                </a:prstGeom>
                <a:solidFill>
                  <a:srgbClr val="86a6d2">
                    <a:alpha val="72000"/>
                  </a:srgbClr>
                </a:solidFill>
                <a:ln w="9525">
                  <a:solidFill>
                    <a:srgbClr val="44546a"/>
                  </a:solidFill>
                  <a:round/>
                </a:ln>
              </p:spPr>
              <p:style>
                <a:lnRef idx="0"/>
                <a:fillRef idx="0"/>
                <a:effectRef idx="0"/>
                <a:fontRef idx="minor"/>
              </p:style>
              <p:txBody>
                <a:bodyPr lIns="90000" rIns="90000" tIns="163440" bIns="163440" anchor="ctr">
                  <a:noAutofit/>
                </a:bodyPr>
                <a:p>
                  <a:pPr algn="ctr">
                    <a:lnSpc>
                      <a:spcPct val="100000"/>
                    </a:lnSpc>
                    <a:buNone/>
                    <a:tabLst>
                      <a:tab algn="l" pos="0"/>
                    </a:tabLst>
                  </a:pPr>
                  <a:r>
                    <a:rPr b="1" lang="en-US" sz="1400" spc="-1" strike="noStrike">
                      <a:solidFill>
                        <a:srgbClr val="000000"/>
                      </a:solidFill>
                      <a:latin typeface="Arial"/>
                      <a:ea typeface="Arial"/>
                    </a:rPr>
                    <a:t>Etcd</a:t>
                  </a:r>
                  <a:endParaRPr b="0" lang="en-US" sz="1400" spc="-1" strike="noStrike">
                    <a:latin typeface="Arial"/>
                  </a:endParaRPr>
                </a:p>
              </p:txBody>
            </p:sp>
            <p:sp>
              <p:nvSpPr>
                <p:cNvPr id="311" name="Google Shape;297;p24"/>
                <p:cNvSpPr/>
                <p:nvPr/>
              </p:nvSpPr>
              <p:spPr>
                <a:xfrm>
                  <a:off x="3005280" y="3118680"/>
                  <a:ext cx="133956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Controllers</a:t>
                  </a:r>
                  <a:endParaRPr b="0" lang="en-US" sz="1400" spc="-1" strike="noStrike">
                    <a:latin typeface="Arial"/>
                  </a:endParaRPr>
                </a:p>
              </p:txBody>
            </p:sp>
          </p:grpSp>
          <p:sp>
            <p:nvSpPr>
              <p:cNvPr id="312" name="Google Shape;298;p24"/>
              <p:cNvSpPr/>
              <p:nvPr/>
            </p:nvSpPr>
            <p:spPr>
              <a:xfrm>
                <a:off x="266760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313" name="Google Shape;299;p24"/>
              <p:cNvSpPr/>
              <p:nvPr/>
            </p:nvSpPr>
            <p:spPr>
              <a:xfrm>
                <a:off x="3727080" y="4287600"/>
                <a:ext cx="975600" cy="29412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lIns="90000" rIns="90000" tIns="266400" bIns="266400" anchor="ctr">
                <a:noAutofit/>
              </a:bodyPr>
              <a:p>
                <a:pPr algn="ctr">
                  <a:lnSpc>
                    <a:spcPct val="100000"/>
                  </a:lnSpc>
                  <a:buNone/>
                  <a:tabLst>
                    <a:tab algn="l" pos="0"/>
                  </a:tabLst>
                </a:pPr>
                <a:r>
                  <a:rPr b="1" lang="en-US" sz="1400" spc="-1" strike="noStrike">
                    <a:solidFill>
                      <a:srgbClr val="000000"/>
                    </a:solidFill>
                    <a:latin typeface="Arial"/>
                    <a:ea typeface="Arial"/>
                  </a:rPr>
                  <a:t>Engine</a:t>
                </a:r>
                <a:endParaRPr b="0" lang="en-US" sz="1400" spc="-1" strike="noStrike">
                  <a:latin typeface="Arial"/>
                </a:endParaRPr>
              </a:p>
            </p:txBody>
          </p:sp>
        </p:grpSp>
      </p:grpSp>
      <p:sp>
        <p:nvSpPr>
          <p:cNvPr id="314" name="Google Shape;300;p24"/>
          <p:cNvSpPr/>
          <p:nvPr/>
        </p:nvSpPr>
        <p:spPr>
          <a:xfrm>
            <a:off x="2954880" y="2675160"/>
            <a:ext cx="1437480" cy="408240"/>
          </a:xfrm>
          <a:prstGeom prst="rect">
            <a:avLst/>
          </a:prstGeom>
          <a:noFill/>
          <a:ln w="38100">
            <a:solidFill>
              <a:srgbClr val="6aa84f"/>
            </a:solidFill>
            <a:round/>
          </a:ln>
        </p:spPr>
        <p:style>
          <a:lnRef idx="0"/>
          <a:fillRef idx="0"/>
          <a:effectRef idx="0"/>
          <a:fontRef idx="minor"/>
        </p:style>
      </p:sp>
      <p:sp>
        <p:nvSpPr>
          <p:cNvPr id="315" name="Google Shape;301;p24"/>
          <p:cNvSpPr/>
          <p:nvPr/>
        </p:nvSpPr>
        <p:spPr>
          <a:xfrm flipH="1" rot="10800000">
            <a:off x="4393080" y="2653560"/>
            <a:ext cx="2228760" cy="225720"/>
          </a:xfrm>
          <a:custGeom>
            <a:avLst/>
            <a:gdLst/>
            <a:ahLst/>
            <a:rect l="l" t="t" r="r" b="b"/>
            <a:pathLst>
              <a:path w="21600" h="21600">
                <a:moveTo>
                  <a:pt x="0" y="0"/>
                </a:moveTo>
                <a:lnTo>
                  <a:pt x="21600" y="21600"/>
                </a:lnTo>
              </a:path>
            </a:pathLst>
          </a:custGeom>
          <a:noFill/>
          <a:ln w="38100">
            <a:solidFill>
              <a:srgbClr val="6aa84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2023-07-30T21:22:07Z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