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923D77A-33FF-4940-A08F-30185DB51B5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685800" y="1143000"/>
            <a:ext cx="5486040" cy="3085920"/>
          </a:xfrm>
          <a:prstGeom prst="rect">
            <a:avLst/>
          </a:prstGeom>
          <a:ln w="0">
            <a:noFill/>
          </a:ln>
        </p:spPr>
      </p:sp>
      <p:sp>
        <p:nvSpPr>
          <p:cNvPr id="585"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You may have a multi-tier application. In this case, the front end should talk to the backend through a service as well.</a:t>
            </a:r>
            <a:endParaRPr b="0" lang="en-US" sz="1200" spc="-1" strike="noStrike">
              <a:latin typeface="Arial"/>
            </a:endParaRPr>
          </a:p>
        </p:txBody>
      </p:sp>
      <p:sp>
        <p:nvSpPr>
          <p:cNvPr id="586"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1F253C6-7C6A-4864-AE9A-2DCB4D47D35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Img"/>
          </p:nvPr>
        </p:nvSpPr>
        <p:spPr>
          <a:xfrm>
            <a:off x="685800" y="1143000"/>
            <a:ext cx="5486040" cy="3085920"/>
          </a:xfrm>
          <a:prstGeom prst="rect">
            <a:avLst/>
          </a:prstGeom>
          <a:ln w="0">
            <a:noFill/>
          </a:ln>
        </p:spPr>
      </p:sp>
      <p:sp>
        <p:nvSpPr>
          <p:cNvPr id="58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How a LoadBalancer type is deployed depends on the cluster. Clusters running in Google Cloud may be configured to use Google Load Balancers while an on-prem cluster may have an nginx server running (perhaps in a pod itself!).</a:t>
            </a:r>
            <a:endParaRPr b="0" lang="en-US" sz="1200" spc="-1" strike="noStrike">
              <a:latin typeface="Arial"/>
            </a:endParaRPr>
          </a:p>
        </p:txBody>
      </p:sp>
      <p:sp>
        <p:nvSpPr>
          <p:cNvPr id="589"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1198621-676E-4C29-929A-8815295F794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sldImg"/>
          </p:nvPr>
        </p:nvSpPr>
        <p:spPr>
          <a:xfrm>
            <a:off x="685800" y="1143000"/>
            <a:ext cx="5486040" cy="3085920"/>
          </a:xfrm>
          <a:prstGeom prst="rect">
            <a:avLst/>
          </a:prstGeom>
          <a:ln w="0">
            <a:noFill/>
          </a:ln>
        </p:spPr>
      </p:sp>
      <p:sp>
        <p:nvSpPr>
          <p:cNvPr id="591"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One-to-many relationships are typically denoted with labels and selectors. Any object can be given labels. Even nodes can have labels that we use to tell kubernetes where to schedule our pods. In the above example, the Service object has selectors that tell it to send traffic to pods that have both the </a:t>
            </a:r>
            <a:r>
              <a:rPr b="0" i="1" lang="en-US" sz="1200" spc="-1" strike="noStrike">
                <a:solidFill>
                  <a:srgbClr val="000000"/>
                </a:solidFill>
                <a:latin typeface="Calibri"/>
                <a:ea typeface="Calibri"/>
              </a:rPr>
              <a:t>app: MyApp</a:t>
            </a:r>
            <a:r>
              <a:rPr b="0" lang="en-US" sz="1200" spc="-1" strike="noStrike">
                <a:solidFill>
                  <a:srgbClr val="000000"/>
                </a:solidFill>
                <a:latin typeface="Calibri"/>
                <a:ea typeface="Calibri"/>
              </a:rPr>
              <a:t> and </a:t>
            </a:r>
            <a:r>
              <a:rPr b="0" i="1" lang="en-US" sz="1200" spc="-1" strike="noStrike">
                <a:solidFill>
                  <a:srgbClr val="000000"/>
                </a:solidFill>
                <a:latin typeface="Calibri"/>
                <a:ea typeface="Calibri"/>
              </a:rPr>
              <a:t>version: v1</a:t>
            </a:r>
            <a:r>
              <a:rPr b="0" lang="en-US" sz="1200" spc="-1" strike="noStrike">
                <a:solidFill>
                  <a:srgbClr val="000000"/>
                </a:solidFill>
                <a:latin typeface="Calibri"/>
                <a:ea typeface="Calibri"/>
              </a:rPr>
              <a:t> labels.</a:t>
            </a:r>
            <a:endParaRPr b="0" lang="en-US" sz="1200" spc="-1" strike="noStrike">
              <a:latin typeface="Arial"/>
            </a:endParaRPr>
          </a:p>
        </p:txBody>
      </p:sp>
      <p:sp>
        <p:nvSpPr>
          <p:cNvPr id="592"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749EC98-174A-47B4-9E7B-B44F9E82491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sldImg"/>
          </p:nvPr>
        </p:nvSpPr>
        <p:spPr>
          <a:xfrm>
            <a:off x="685800" y="1143000"/>
            <a:ext cx="5486040" cy="3085920"/>
          </a:xfrm>
          <a:prstGeom prst="rect">
            <a:avLst/>
          </a:prstGeom>
          <a:ln w="0">
            <a:noFill/>
          </a:ln>
        </p:spPr>
      </p:sp>
      <p:sp>
        <p:nvSpPr>
          <p:cNvPr id="59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If we have different applications, we may decide to label the Pods to know what application it is running.</a:t>
            </a:r>
            <a:endParaRPr b="0" lang="en-US" sz="1200" spc="-1" strike="noStrike">
              <a:latin typeface="Arial"/>
            </a:endParaRPr>
          </a:p>
        </p:txBody>
      </p:sp>
      <p:sp>
        <p:nvSpPr>
          <p:cNvPr id="595"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6F7BB1D-45A0-4B28-AFD8-D25CFA3C86E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sldImg"/>
          </p:nvPr>
        </p:nvSpPr>
        <p:spPr>
          <a:xfrm>
            <a:off x="685800" y="1143000"/>
            <a:ext cx="5486040" cy="3085920"/>
          </a:xfrm>
          <a:prstGeom prst="rect">
            <a:avLst/>
          </a:prstGeom>
          <a:ln w="0">
            <a:noFill/>
          </a:ln>
        </p:spPr>
      </p:sp>
      <p:sp>
        <p:nvSpPr>
          <p:cNvPr id="59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Services use selectors to know which pods to send traffic to.</a:t>
            </a:r>
            <a:endParaRPr b="0" lang="en-US" sz="1200" spc="-1" strike="noStrike">
              <a:latin typeface="Arial"/>
            </a:endParaRPr>
          </a:p>
        </p:txBody>
      </p:sp>
      <p:sp>
        <p:nvSpPr>
          <p:cNvPr id="598"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AC5385E-A224-42D7-B66A-F3DB7CB5DEE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Img"/>
          </p:nvPr>
        </p:nvSpPr>
        <p:spPr>
          <a:xfrm>
            <a:off x="685800" y="1143000"/>
            <a:ext cx="5486040" cy="3085920"/>
          </a:xfrm>
          <a:prstGeom prst="rect">
            <a:avLst/>
          </a:prstGeom>
          <a:ln w="0">
            <a:noFill/>
          </a:ln>
        </p:spPr>
      </p:sp>
      <p:sp>
        <p:nvSpPr>
          <p:cNvPr id="600"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Services use selectors to know which pods to send traffic to.</a:t>
            </a:r>
            <a:endParaRPr b="0" lang="en-US" sz="1200" spc="-1" strike="noStrike">
              <a:latin typeface="Arial"/>
            </a:endParaRPr>
          </a:p>
        </p:txBody>
      </p:sp>
      <p:sp>
        <p:nvSpPr>
          <p:cNvPr id="601"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AF00A02-6937-4181-A625-3B335A2A841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sldImg"/>
          </p:nvPr>
        </p:nvSpPr>
        <p:spPr>
          <a:xfrm>
            <a:off x="685800" y="1143000"/>
            <a:ext cx="5486040" cy="3085920"/>
          </a:xfrm>
          <a:prstGeom prst="rect">
            <a:avLst/>
          </a:prstGeom>
          <a:ln w="0">
            <a:noFill/>
          </a:ln>
        </p:spPr>
      </p:sp>
      <p:sp>
        <p:nvSpPr>
          <p:cNvPr id="603"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604"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53197A2-6B2C-4716-A1CA-5224774ACCE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606" name="PlaceHolder 2"/>
          <p:cNvSpPr>
            <a:spLocks noGrp="1"/>
          </p:cNvSpPr>
          <p:nvPr>
            <p:ph type="sldImg"/>
          </p:nvPr>
        </p:nvSpPr>
        <p:spPr>
          <a:xfrm>
            <a:off x="685800" y="1143000"/>
            <a:ext cx="5486040" cy="3085920"/>
          </a:xfrm>
          <a:prstGeom prst="rect">
            <a:avLst/>
          </a:prstGeom>
          <a:ln w="0">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685800" y="1143000"/>
            <a:ext cx="5486040" cy="3085920"/>
          </a:xfrm>
          <a:prstGeom prst="rect">
            <a:avLst/>
          </a:prstGeom>
          <a:ln w="0">
            <a:noFill/>
          </a:ln>
        </p:spPr>
      </p:sp>
      <p:sp>
        <p:nvSpPr>
          <p:cNvPr id="608"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609"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A6CF937-E4F3-4995-9ED7-A641A533ACE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685800" y="1143000"/>
            <a:ext cx="5486040" cy="3085920"/>
          </a:xfrm>
          <a:prstGeom prst="rect">
            <a:avLst/>
          </a:prstGeom>
          <a:ln w="0">
            <a:noFill/>
          </a:ln>
        </p:spPr>
      </p:sp>
      <p:sp>
        <p:nvSpPr>
          <p:cNvPr id="611"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612"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7D5F7D7-1460-4C71-A307-8264C2389E6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685800" y="1143000"/>
            <a:ext cx="5486040" cy="3085920"/>
          </a:xfrm>
          <a:prstGeom prst="rect">
            <a:avLst/>
          </a:prstGeom>
          <a:ln w="0">
            <a:noFill/>
          </a:ln>
        </p:spPr>
      </p:sp>
      <p:sp>
        <p:nvSpPr>
          <p:cNvPr id="561"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56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BFCD8E0-DF5D-41F8-B10F-C155FB75735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685800" y="1143000"/>
            <a:ext cx="5486040" cy="3085920"/>
          </a:xfrm>
          <a:prstGeom prst="rect">
            <a:avLst/>
          </a:prstGeom>
          <a:ln w="0">
            <a:noFill/>
          </a:ln>
        </p:spPr>
      </p:sp>
      <p:sp>
        <p:nvSpPr>
          <p:cNvPr id="614"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615"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5ABB346-A818-4FFC-9C3D-9DBFC102AF1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Img"/>
          </p:nvPr>
        </p:nvSpPr>
        <p:spPr>
          <a:xfrm>
            <a:off x="685800" y="1143000"/>
            <a:ext cx="5486040" cy="3085920"/>
          </a:xfrm>
          <a:prstGeom prst="rect">
            <a:avLst/>
          </a:prstGeom>
          <a:ln w="0">
            <a:noFill/>
          </a:ln>
        </p:spPr>
      </p:sp>
      <p:sp>
        <p:nvSpPr>
          <p:cNvPr id="56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Pods are atomic and mostly immutable. If you want to deploy a new version of your application, you would delete the existing pods and make new ones. You do not baby sit or treat Pods as special, if the application crashes or something goes wrong, you simply delete the pod and make a new one. They are disposable and Pods running the same application should be fungible units.</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Pods also allow us to specify things such as RAM/CPU limits and application health checks.</a:t>
            </a:r>
            <a:endParaRPr b="0" lang="en-US" sz="1200" spc="-1" strike="noStrike">
              <a:latin typeface="Arial"/>
            </a:endParaRPr>
          </a:p>
        </p:txBody>
      </p:sp>
      <p:sp>
        <p:nvSpPr>
          <p:cNvPr id="56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AB094D3-64F9-491C-A6F6-057A960B198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685800" y="1143000"/>
            <a:ext cx="5486040" cy="3085920"/>
          </a:xfrm>
          <a:prstGeom prst="rect">
            <a:avLst/>
          </a:prstGeom>
          <a:ln w="0">
            <a:noFill/>
          </a:ln>
        </p:spPr>
      </p:sp>
      <p:sp>
        <p:nvSpPr>
          <p:cNvPr id="56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From the docs:</a:t>
            </a:r>
            <a:endParaRPr b="0" lang="en-US" sz="1200" spc="-1" strike="noStrike">
              <a:latin typeface="Arial"/>
            </a:endParaRPr>
          </a:p>
          <a:p>
            <a:pPr>
              <a:lnSpc>
                <a:spcPct val="100000"/>
              </a:lnSpc>
              <a:buNone/>
              <a:tabLst>
                <a:tab algn="l" pos="0"/>
              </a:tabLst>
            </a:pPr>
            <a:r>
              <a:rPr b="1" lang="en-US" sz="1200" spc="-1" strike="noStrike">
                <a:solidFill>
                  <a:srgbClr val="000000"/>
                </a:solidFill>
                <a:latin typeface="Calibri"/>
                <a:ea typeface="Calibri"/>
              </a:rPr>
              <a:t>Pending</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The Pod has been accepted by the Kubernetes system, but one or more of the Container images has not been created. This includes time before being scheduled as well as time spent downloading images over the network, which could take a while.</a:t>
            </a:r>
            <a:endParaRPr b="0" lang="en-US" sz="1200" spc="-1" strike="noStrike">
              <a:latin typeface="Arial"/>
            </a:endParaRPr>
          </a:p>
          <a:p>
            <a:pPr>
              <a:lnSpc>
                <a:spcPct val="100000"/>
              </a:lnSpc>
              <a:buNone/>
              <a:tabLst>
                <a:tab algn="l" pos="0"/>
              </a:tabLst>
            </a:pPr>
            <a:r>
              <a:rPr b="1" lang="en-US" sz="1200" spc="-1" strike="noStrike">
                <a:solidFill>
                  <a:srgbClr val="000000"/>
                </a:solidFill>
                <a:latin typeface="Calibri"/>
                <a:ea typeface="Calibri"/>
              </a:rPr>
              <a:t>Running</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The Pod has been bound to a node, and all of the Containers have been created. At least one Container is still running, or is in the process of starting or restarting.</a:t>
            </a:r>
            <a:endParaRPr b="0" lang="en-US" sz="1200" spc="-1" strike="noStrike">
              <a:latin typeface="Arial"/>
            </a:endParaRPr>
          </a:p>
          <a:p>
            <a:pPr>
              <a:lnSpc>
                <a:spcPct val="100000"/>
              </a:lnSpc>
              <a:buNone/>
              <a:tabLst>
                <a:tab algn="l" pos="0"/>
              </a:tabLst>
            </a:pPr>
            <a:r>
              <a:rPr b="1" lang="en-US" sz="1200" spc="-1" strike="noStrike">
                <a:solidFill>
                  <a:srgbClr val="000000"/>
                </a:solidFill>
                <a:latin typeface="Calibri"/>
                <a:ea typeface="Calibri"/>
              </a:rPr>
              <a:t>Succeeded</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All Containers in the Pod have terminated in success, and will not be restarted.</a:t>
            </a:r>
            <a:endParaRPr b="0" lang="en-US" sz="1200" spc="-1" strike="noStrike">
              <a:latin typeface="Arial"/>
            </a:endParaRPr>
          </a:p>
          <a:p>
            <a:pPr>
              <a:lnSpc>
                <a:spcPct val="100000"/>
              </a:lnSpc>
              <a:buNone/>
              <a:tabLst>
                <a:tab algn="l" pos="0"/>
              </a:tabLst>
            </a:pPr>
            <a:r>
              <a:rPr b="1" lang="en-US" sz="1200" spc="-1" strike="noStrike">
                <a:solidFill>
                  <a:srgbClr val="000000"/>
                </a:solidFill>
                <a:latin typeface="Calibri"/>
                <a:ea typeface="Calibri"/>
              </a:rPr>
              <a:t>Failed</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All Containers in the Pod have terminated, and at least one Container has terminated in failure. That is, the Container either exited with non-zero status or was terminated by the system.</a:t>
            </a:r>
            <a:endParaRPr b="0" lang="en-US" sz="1200" spc="-1" strike="noStrike">
              <a:latin typeface="Arial"/>
            </a:endParaRPr>
          </a:p>
          <a:p>
            <a:pPr>
              <a:lnSpc>
                <a:spcPct val="100000"/>
              </a:lnSpc>
              <a:buNone/>
              <a:tabLst>
                <a:tab algn="l" pos="0"/>
              </a:tabLst>
            </a:pPr>
            <a:r>
              <a:rPr b="1" lang="en-US" sz="1200" spc="-1" strike="noStrike">
                <a:solidFill>
                  <a:srgbClr val="000000"/>
                </a:solidFill>
                <a:latin typeface="Calibri"/>
                <a:ea typeface="Calibri"/>
              </a:rPr>
              <a:t>Unknown</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For some reason the state of the Pod could not be obtained, typically due to an error in communicating with the host of the Pod.</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56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3361483-7400-49D5-AFDA-0919F832579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685800" y="1143000"/>
            <a:ext cx="5486040" cy="3085920"/>
          </a:xfrm>
          <a:prstGeom prst="rect">
            <a:avLst/>
          </a:prstGeom>
          <a:ln w="0">
            <a:noFill/>
          </a:ln>
        </p:spPr>
      </p:sp>
      <p:sp>
        <p:nvSpPr>
          <p:cNvPr id="570"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All Kubernetes resources can be described with YAML and follow the shown format. Each kubernetes object has its own set of attributes that can be specified. Information for what can be set on an object is defined in the docs or discovered with the "kubectl explain &lt;type&gt;" command.</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100" spc="-1" strike="noStrike" u="sng">
                <a:solidFill>
                  <a:srgbClr val="000000"/>
                </a:solidFill>
                <a:uFillTx/>
                <a:latin typeface="Arial"/>
                <a:ea typeface="Arial"/>
              </a:rPr>
              <a:t>https://kubernetes.io/docs/reference/kubernetes-api/workload-resources/pod-v1/</a:t>
            </a:r>
            <a:endParaRPr b="0" lang="en-US" sz="1100" spc="-1" strike="noStrike">
              <a:latin typeface="Arial"/>
            </a:endParaRPr>
          </a:p>
        </p:txBody>
      </p:sp>
      <p:sp>
        <p:nvSpPr>
          <p:cNvPr id="571"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E558AC0-1F67-4A80-83D7-1403956A4C8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685800" y="1143000"/>
            <a:ext cx="5486040" cy="3085920"/>
          </a:xfrm>
          <a:prstGeom prst="rect">
            <a:avLst/>
          </a:prstGeom>
          <a:ln w="0">
            <a:noFill/>
          </a:ln>
        </p:spPr>
      </p:sp>
      <p:sp>
        <p:nvSpPr>
          <p:cNvPr id="573"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Remember, Pods are how we must run our application. We could define a single Pod with yaml but usually you allow other objects to make the pods for you. Deployments can handle the lifecycle of our application for us by creating some number of identical pods. Scaling, updates, and autohealing are all managed by the Deployment object. Deployments fall under the "Controllers" category of objects, this group is responsible for the creation of pods.  Other controllers include StatefulSets and DaemonSets.</a:t>
            </a:r>
            <a:endParaRPr b="0" lang="en-US" sz="1200" spc="-1" strike="noStrike">
              <a:latin typeface="Arial"/>
            </a:endParaRPr>
          </a:p>
        </p:txBody>
      </p:sp>
      <p:sp>
        <p:nvSpPr>
          <p:cNvPr id="574"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3E7007D-DCBF-4830-BC5D-87330061743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685800" y="1143000"/>
            <a:ext cx="5486040" cy="3085920"/>
          </a:xfrm>
          <a:prstGeom prst="rect">
            <a:avLst/>
          </a:prstGeom>
          <a:ln w="0">
            <a:noFill/>
          </a:ln>
        </p:spPr>
      </p:sp>
      <p:sp>
        <p:nvSpPr>
          <p:cNvPr id="576"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57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567E17C-6405-4DE0-86FA-81FFCF55AC1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685800" y="1143000"/>
            <a:ext cx="5486040" cy="3085920"/>
          </a:xfrm>
          <a:prstGeom prst="rect">
            <a:avLst/>
          </a:prstGeom>
          <a:ln w="0">
            <a:noFill/>
          </a:ln>
        </p:spPr>
      </p:sp>
      <p:sp>
        <p:nvSpPr>
          <p:cNvPr id="579"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580"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992E7EE-6676-4EB6-8D7C-2282556117A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Img"/>
          </p:nvPr>
        </p:nvSpPr>
        <p:spPr>
          <a:xfrm>
            <a:off x="685800" y="1143000"/>
            <a:ext cx="5486040" cy="3085920"/>
          </a:xfrm>
          <a:prstGeom prst="rect">
            <a:avLst/>
          </a:prstGeom>
          <a:ln w="0">
            <a:noFill/>
          </a:ln>
        </p:spPr>
      </p:sp>
      <p:sp>
        <p:nvSpPr>
          <p:cNvPr id="582"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A Service is an abstraction that defines a logical set of pods and a way to access them over the network. Think of this as a load balancer.</a:t>
            </a:r>
            <a:endParaRPr b="0" lang="en-US" sz="1200" spc="-1" strike="noStrike">
              <a:latin typeface="Arial"/>
            </a:endParaRPr>
          </a:p>
        </p:txBody>
      </p:sp>
      <p:sp>
        <p:nvSpPr>
          <p:cNvPr id="583"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0FFF979-9965-4D74-A6DF-9E8458B1E05E}"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96CEDAA5-FDE2-4B86-BB6E-155A8CF32B3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54B6DC5F-67AB-4B34-91B3-32EA6067635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2B9D7EA1-F0CA-4C31-9D14-D62E436045DA}"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B6B19E66-4174-4A15-8E11-882E5F96F5D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2669BD96-35AE-49C7-BEF3-B256305DDA7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503F55CD-5C98-45F8-A1EB-C2FFC8A3081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7BE68F1-CA3B-4EBF-8E36-BF2801A52E1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11BDB535-23CC-4A38-9286-62B047EFFD1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D6BB5FC-5153-44BC-9D1C-0C63B80E860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DF8DEBA9-634E-4C09-B740-A12107BB7AF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339A3E4F-0B1E-40F2-A20D-7F09E0F8880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67534806-8CFE-4731-AB60-6CF4E8588BA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5038EA3-194C-460D-8475-1D47BA47977D}"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CB7A8D85-6D47-49A9-B7DF-B90A727F959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A645024D-7C17-4872-AB8F-E4527DDCF60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7B900C6B-3327-4CDA-84CB-9AB13978E20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F6580A91-CAAC-4DF6-928E-B56A3E6F6B7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B62AF758-3063-458B-A190-4F47EC478B3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DCB93DF9-E630-4D97-9141-4F04EE38788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50AB139D-A995-4489-8300-8B01530BA26B}"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37C6291A-6486-4CC3-9F59-A4A8E6F35FE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4C15E10D-9CF8-4D8E-81E3-876AABFB5D8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34007737-0319-4C25-9C13-31DF5C943C97}"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D606E0BB-E81B-44DB-A30B-C0EABDAD9BD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9080" y="385560"/>
            <a:ext cx="879732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1" name="PlaceHolder 2"/>
          <p:cNvSpPr>
            <a:spLocks noGrp="1"/>
          </p:cNvSpPr>
          <p:nvPr>
            <p:ph type="body"/>
          </p:nvPr>
        </p:nvSpPr>
        <p:spPr>
          <a:xfrm>
            <a:off x="1973160" y="4756320"/>
            <a:ext cx="4122360" cy="133632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920" y="324000"/>
            <a:ext cx="11231640" cy="90684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39" name="PlaceHolder 2"/>
          <p:cNvSpPr>
            <a:spLocks noGrp="1"/>
          </p:cNvSpPr>
          <p:nvPr>
            <p:ph type="body"/>
          </p:nvPr>
        </p:nvSpPr>
        <p:spPr>
          <a:xfrm>
            <a:off x="828000" y="15282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sldNum" idx="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71587CA-5827-40AE-8B98-AE77E23A2E6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1" name="PlaceHolder 4"/>
          <p:cNvSpPr>
            <a:spLocks noGrp="1"/>
          </p:cNvSpPr>
          <p:nvPr>
            <p:ph type="ftr" idx="2"/>
          </p:nvPr>
        </p:nvSpPr>
        <p:spPr>
          <a:xfrm>
            <a:off x="707760" y="6629400"/>
            <a:ext cx="3864240" cy="228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952560" y="324000"/>
            <a:ext cx="1123164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79" name="PlaceHolder 2"/>
          <p:cNvSpPr>
            <a:spLocks noGrp="1"/>
          </p:cNvSpPr>
          <p:nvPr>
            <p:ph type="body"/>
          </p:nvPr>
        </p:nvSpPr>
        <p:spPr>
          <a:xfrm>
            <a:off x="828000" y="15120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80" name="PlaceHolder 3"/>
          <p:cNvSpPr>
            <a:spLocks noGrp="1"/>
          </p:cNvSpPr>
          <p:nvPr>
            <p:ph type="sldNum" idx="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5DC4246-302A-4D3F-A727-F3480952148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81" name=""/>
          <p:cNvSpPr txBox="1"/>
          <p:nvPr/>
        </p:nvSpPr>
        <p:spPr>
          <a:xfrm>
            <a:off x="707760" y="6629760"/>
            <a:ext cx="3864240" cy="228600"/>
          </a:xfrm>
          <a:prstGeom prst="rect">
            <a:avLst/>
          </a:prstGeom>
          <a:noFill/>
          <a:ln w="0">
            <a:noFill/>
          </a:ln>
        </p:spPr>
        <p:txBody>
          <a:bodyPr lIns="0" rIns="0" tIns="0" bIns="0" anchor="t">
            <a:noAutofit/>
          </a:bodyPr>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kubernetes.io/docs/concepts/workloads/pods/pod-overview/" TargetMode="External"/><Relationship Id="rId2" Type="http://schemas.openxmlformats.org/officeDocument/2006/relationships/hyperlink" Target="https://kubernetes.io/docs/concepts/workloads/controllers/deployment/" TargetMode="External"/><Relationship Id="rId3" Type="http://schemas.openxmlformats.org/officeDocument/2006/relationships/hyperlink" Target="https://kubernetes.io/docs/concepts/services-networking/service/" TargetMode="External"/><Relationship Id="rId4" Type="http://schemas.openxmlformats.org/officeDocument/2006/relationships/hyperlink" Target="https://kubernetes.io/docs/reference/kubernetes-api/" TargetMode="External"/><Relationship Id="rId5" Type="http://schemas.openxmlformats.org/officeDocument/2006/relationships/slideLayout" Target="../slideLayouts/slideLayout25.xml"/><Relationship Id="rId6"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70;p16"/>
          <p:cNvSpPr/>
          <p:nvPr/>
        </p:nvSpPr>
        <p:spPr>
          <a:xfrm>
            <a:off x="862560" y="478080"/>
            <a:ext cx="7876080" cy="101520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6000" spc="-1" strike="noStrike">
                <a:solidFill>
                  <a:srgbClr val="f17e3a"/>
                </a:solidFill>
                <a:latin typeface="Calibri"/>
                <a:ea typeface="Calibri"/>
              </a:rPr>
              <a:t>k8s: Basic Objects</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Services</a:t>
            </a:r>
            <a:endParaRPr b="0" lang="en-US" sz="3200" spc="-1" strike="noStrike">
              <a:solidFill>
                <a:srgbClr val="000000"/>
              </a:solidFill>
              <a:latin typeface="Arial"/>
            </a:endParaRPr>
          </a:p>
        </p:txBody>
      </p:sp>
      <p:sp>
        <p:nvSpPr>
          <p:cNvPr id="275" name="PlaceHolder 2"/>
          <p:cNvSpPr>
            <a:spLocks noGrp="1"/>
          </p:cNvSpPr>
          <p:nvPr>
            <p:ph type="sldNum" idx="1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E059449-B4AF-42FE-86CC-BFCED3B8EF7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76" name="Google Shape;267;p25"/>
          <p:cNvGrpSpPr/>
          <p:nvPr/>
        </p:nvGrpSpPr>
        <p:grpSpPr>
          <a:xfrm>
            <a:off x="307080" y="3232080"/>
            <a:ext cx="1969560" cy="1054800"/>
            <a:chOff x="307080" y="3232080"/>
            <a:chExt cx="1969560" cy="1054800"/>
          </a:xfrm>
        </p:grpSpPr>
        <p:sp>
          <p:nvSpPr>
            <p:cNvPr id="277" name="Google Shape;268;p25"/>
            <p:cNvSpPr/>
            <p:nvPr/>
          </p:nvSpPr>
          <p:spPr>
            <a:xfrm>
              <a:off x="414720" y="3315240"/>
              <a:ext cx="1861920" cy="971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78" name="Google Shape;269;p25"/>
            <p:cNvSpPr/>
            <p:nvPr/>
          </p:nvSpPr>
          <p:spPr>
            <a:xfrm>
              <a:off x="307080" y="3232080"/>
              <a:ext cx="18619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Frontend</a:t>
              </a: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Service</a:t>
              </a:r>
              <a:endParaRPr b="0" lang="en-US" sz="1400" spc="-1" strike="noStrike">
                <a:latin typeface="Arial"/>
              </a:endParaRPr>
            </a:p>
          </p:txBody>
        </p:sp>
      </p:grpSp>
      <p:grpSp>
        <p:nvGrpSpPr>
          <p:cNvPr id="279" name="Google Shape;270;p25"/>
          <p:cNvGrpSpPr/>
          <p:nvPr/>
        </p:nvGrpSpPr>
        <p:grpSpPr>
          <a:xfrm>
            <a:off x="3465720" y="2295000"/>
            <a:ext cx="1841400" cy="1011960"/>
            <a:chOff x="3465720" y="2295000"/>
            <a:chExt cx="1841400" cy="1011960"/>
          </a:xfrm>
        </p:grpSpPr>
        <p:sp>
          <p:nvSpPr>
            <p:cNvPr id="280" name="Google Shape;271;p25"/>
            <p:cNvSpPr/>
            <p:nvPr/>
          </p:nvSpPr>
          <p:spPr>
            <a:xfrm>
              <a:off x="3531600" y="2360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281" name="Google Shape;272;p25"/>
            <p:cNvGrpSpPr/>
            <p:nvPr/>
          </p:nvGrpSpPr>
          <p:grpSpPr>
            <a:xfrm>
              <a:off x="3465720" y="2295000"/>
              <a:ext cx="1775520" cy="946440"/>
              <a:chOff x="3465720" y="2295000"/>
              <a:chExt cx="1775520" cy="946440"/>
            </a:xfrm>
          </p:grpSpPr>
          <p:grpSp>
            <p:nvGrpSpPr>
              <p:cNvPr id="282" name="Google Shape;273;p25"/>
              <p:cNvGrpSpPr/>
              <p:nvPr/>
            </p:nvGrpSpPr>
            <p:grpSpPr>
              <a:xfrm>
                <a:off x="3465720" y="2295000"/>
                <a:ext cx="1775520" cy="946440"/>
                <a:chOff x="3465720" y="2295000"/>
                <a:chExt cx="1775520" cy="946440"/>
              </a:xfrm>
            </p:grpSpPr>
            <p:sp>
              <p:nvSpPr>
                <p:cNvPr id="283" name="Google Shape;274;p25"/>
                <p:cNvSpPr/>
                <p:nvPr/>
              </p:nvSpPr>
              <p:spPr>
                <a:xfrm>
                  <a:off x="3465720" y="2295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84" name="Google Shape;275;p25"/>
                <p:cNvSpPr/>
                <p:nvPr/>
              </p:nvSpPr>
              <p:spPr>
                <a:xfrm>
                  <a:off x="3705840" y="2421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285" name="Google Shape;276;p25"/>
                <p:cNvSpPr/>
                <p:nvPr/>
              </p:nvSpPr>
              <p:spPr>
                <a:xfrm>
                  <a:off x="3794400" y="2523600"/>
                  <a:ext cx="1118160" cy="372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86" name="Google Shape;277;p25"/>
              <p:cNvSpPr/>
              <p:nvPr/>
            </p:nvSpPr>
            <p:spPr>
              <a:xfrm>
                <a:off x="3965760" y="2963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287" name="Google Shape;278;p25"/>
          <p:cNvGrpSpPr/>
          <p:nvPr/>
        </p:nvGrpSpPr>
        <p:grpSpPr>
          <a:xfrm>
            <a:off x="6936480" y="3232080"/>
            <a:ext cx="1969560" cy="1054800"/>
            <a:chOff x="6936480" y="3232080"/>
            <a:chExt cx="1969560" cy="1054800"/>
          </a:xfrm>
        </p:grpSpPr>
        <p:sp>
          <p:nvSpPr>
            <p:cNvPr id="288" name="Google Shape;279;p25"/>
            <p:cNvSpPr/>
            <p:nvPr/>
          </p:nvSpPr>
          <p:spPr>
            <a:xfrm>
              <a:off x="7044120" y="3315240"/>
              <a:ext cx="1861920" cy="971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9" name="Google Shape;280;p25"/>
            <p:cNvSpPr/>
            <p:nvPr/>
          </p:nvSpPr>
          <p:spPr>
            <a:xfrm>
              <a:off x="6936480" y="3232080"/>
              <a:ext cx="18619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Backend</a:t>
              </a: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Service</a:t>
              </a:r>
              <a:endParaRPr b="0" lang="en-US" sz="1400" spc="-1" strike="noStrike">
                <a:latin typeface="Arial"/>
              </a:endParaRPr>
            </a:p>
          </p:txBody>
        </p:sp>
      </p:grpSp>
      <p:grpSp>
        <p:nvGrpSpPr>
          <p:cNvPr id="290" name="Google Shape;281;p25"/>
          <p:cNvGrpSpPr/>
          <p:nvPr/>
        </p:nvGrpSpPr>
        <p:grpSpPr>
          <a:xfrm>
            <a:off x="3465720" y="3438000"/>
            <a:ext cx="1841400" cy="1011960"/>
            <a:chOff x="3465720" y="3438000"/>
            <a:chExt cx="1841400" cy="1011960"/>
          </a:xfrm>
        </p:grpSpPr>
        <p:sp>
          <p:nvSpPr>
            <p:cNvPr id="291" name="Google Shape;282;p25"/>
            <p:cNvSpPr/>
            <p:nvPr/>
          </p:nvSpPr>
          <p:spPr>
            <a:xfrm>
              <a:off x="3531600" y="3503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292" name="Google Shape;283;p25"/>
            <p:cNvGrpSpPr/>
            <p:nvPr/>
          </p:nvGrpSpPr>
          <p:grpSpPr>
            <a:xfrm>
              <a:off x="3465720" y="3438000"/>
              <a:ext cx="1775520" cy="946440"/>
              <a:chOff x="3465720" y="3438000"/>
              <a:chExt cx="1775520" cy="946440"/>
            </a:xfrm>
          </p:grpSpPr>
          <p:grpSp>
            <p:nvGrpSpPr>
              <p:cNvPr id="293" name="Google Shape;284;p25"/>
              <p:cNvGrpSpPr/>
              <p:nvPr/>
            </p:nvGrpSpPr>
            <p:grpSpPr>
              <a:xfrm>
                <a:off x="3465720" y="3438000"/>
                <a:ext cx="1775520" cy="946440"/>
                <a:chOff x="3465720" y="3438000"/>
                <a:chExt cx="1775520" cy="946440"/>
              </a:xfrm>
            </p:grpSpPr>
            <p:sp>
              <p:nvSpPr>
                <p:cNvPr id="294" name="Google Shape;285;p25"/>
                <p:cNvSpPr/>
                <p:nvPr/>
              </p:nvSpPr>
              <p:spPr>
                <a:xfrm>
                  <a:off x="3465720" y="3438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95" name="Google Shape;286;p25"/>
                <p:cNvSpPr/>
                <p:nvPr/>
              </p:nvSpPr>
              <p:spPr>
                <a:xfrm>
                  <a:off x="3705840" y="3564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296" name="Google Shape;287;p25"/>
                <p:cNvSpPr/>
                <p:nvPr/>
              </p:nvSpPr>
              <p:spPr>
                <a:xfrm>
                  <a:off x="3794400" y="3666600"/>
                  <a:ext cx="1118160" cy="372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97" name="Google Shape;288;p25"/>
              <p:cNvSpPr/>
              <p:nvPr/>
            </p:nvSpPr>
            <p:spPr>
              <a:xfrm>
                <a:off x="3965760" y="4106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298" name="Google Shape;289;p25"/>
          <p:cNvGrpSpPr/>
          <p:nvPr/>
        </p:nvGrpSpPr>
        <p:grpSpPr>
          <a:xfrm>
            <a:off x="3465720" y="4581000"/>
            <a:ext cx="1841400" cy="1011960"/>
            <a:chOff x="3465720" y="4581000"/>
            <a:chExt cx="1841400" cy="1011960"/>
          </a:xfrm>
        </p:grpSpPr>
        <p:sp>
          <p:nvSpPr>
            <p:cNvPr id="299" name="Google Shape;290;p25"/>
            <p:cNvSpPr/>
            <p:nvPr/>
          </p:nvSpPr>
          <p:spPr>
            <a:xfrm>
              <a:off x="3531600" y="4646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00" name="Google Shape;291;p25"/>
            <p:cNvGrpSpPr/>
            <p:nvPr/>
          </p:nvGrpSpPr>
          <p:grpSpPr>
            <a:xfrm>
              <a:off x="3465720" y="4581000"/>
              <a:ext cx="1775520" cy="946440"/>
              <a:chOff x="3465720" y="4581000"/>
              <a:chExt cx="1775520" cy="946440"/>
            </a:xfrm>
          </p:grpSpPr>
          <p:grpSp>
            <p:nvGrpSpPr>
              <p:cNvPr id="301" name="Google Shape;292;p25"/>
              <p:cNvGrpSpPr/>
              <p:nvPr/>
            </p:nvGrpSpPr>
            <p:grpSpPr>
              <a:xfrm>
                <a:off x="3465720" y="4581000"/>
                <a:ext cx="1775520" cy="946440"/>
                <a:chOff x="3465720" y="4581000"/>
                <a:chExt cx="1775520" cy="946440"/>
              </a:xfrm>
            </p:grpSpPr>
            <p:sp>
              <p:nvSpPr>
                <p:cNvPr id="302" name="Google Shape;293;p25"/>
                <p:cNvSpPr/>
                <p:nvPr/>
              </p:nvSpPr>
              <p:spPr>
                <a:xfrm>
                  <a:off x="3465720" y="4581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03" name="Google Shape;294;p25"/>
                <p:cNvSpPr/>
                <p:nvPr/>
              </p:nvSpPr>
              <p:spPr>
                <a:xfrm>
                  <a:off x="3705840" y="4707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304" name="Google Shape;295;p25"/>
                <p:cNvSpPr/>
                <p:nvPr/>
              </p:nvSpPr>
              <p:spPr>
                <a:xfrm>
                  <a:off x="3794400" y="4809600"/>
                  <a:ext cx="1118160" cy="372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05" name="Google Shape;296;p25"/>
              <p:cNvSpPr/>
              <p:nvPr/>
            </p:nvSpPr>
            <p:spPr>
              <a:xfrm>
                <a:off x="3965760" y="5249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306" name="Google Shape;297;p25"/>
          <p:cNvGrpSpPr/>
          <p:nvPr/>
        </p:nvGrpSpPr>
        <p:grpSpPr>
          <a:xfrm>
            <a:off x="10171440" y="2295000"/>
            <a:ext cx="1841040" cy="1011960"/>
            <a:chOff x="10171440" y="2295000"/>
            <a:chExt cx="1841040" cy="1011960"/>
          </a:xfrm>
        </p:grpSpPr>
        <p:sp>
          <p:nvSpPr>
            <p:cNvPr id="307" name="Google Shape;298;p25"/>
            <p:cNvSpPr/>
            <p:nvPr/>
          </p:nvSpPr>
          <p:spPr>
            <a:xfrm>
              <a:off x="10236960" y="2360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08" name="Google Shape;299;p25"/>
            <p:cNvGrpSpPr/>
            <p:nvPr/>
          </p:nvGrpSpPr>
          <p:grpSpPr>
            <a:xfrm>
              <a:off x="10171440" y="2295000"/>
              <a:ext cx="1775520" cy="946440"/>
              <a:chOff x="10171440" y="2295000"/>
              <a:chExt cx="1775520" cy="946440"/>
            </a:xfrm>
          </p:grpSpPr>
          <p:grpSp>
            <p:nvGrpSpPr>
              <p:cNvPr id="309" name="Google Shape;300;p25"/>
              <p:cNvGrpSpPr/>
              <p:nvPr/>
            </p:nvGrpSpPr>
            <p:grpSpPr>
              <a:xfrm>
                <a:off x="10171440" y="2295000"/>
                <a:ext cx="1775520" cy="946440"/>
                <a:chOff x="10171440" y="2295000"/>
                <a:chExt cx="1775520" cy="946440"/>
              </a:xfrm>
            </p:grpSpPr>
            <p:sp>
              <p:nvSpPr>
                <p:cNvPr id="310" name="Google Shape;301;p25"/>
                <p:cNvSpPr/>
                <p:nvPr/>
              </p:nvSpPr>
              <p:spPr>
                <a:xfrm>
                  <a:off x="10171440" y="2295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11" name="Google Shape;302;p25"/>
                <p:cNvSpPr/>
                <p:nvPr/>
              </p:nvSpPr>
              <p:spPr>
                <a:xfrm>
                  <a:off x="10411200" y="2421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312" name="Google Shape;303;p25"/>
                <p:cNvSpPr/>
                <p:nvPr/>
              </p:nvSpPr>
              <p:spPr>
                <a:xfrm>
                  <a:off x="10500120" y="2523600"/>
                  <a:ext cx="1118160" cy="37224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bf9000"/>
                      </a:solidFill>
                      <a:latin typeface="Arial"/>
                      <a:ea typeface="Arial"/>
                    </a:rPr>
                    <a:t>App</a:t>
                  </a:r>
                  <a:endParaRPr b="0" lang="en-US" sz="1800" spc="-1" strike="noStrike">
                    <a:latin typeface="Arial"/>
                  </a:endParaRPr>
                </a:p>
              </p:txBody>
            </p:sp>
          </p:grpSp>
          <p:sp>
            <p:nvSpPr>
              <p:cNvPr id="313" name="Google Shape;304;p25"/>
              <p:cNvSpPr/>
              <p:nvPr/>
            </p:nvSpPr>
            <p:spPr>
              <a:xfrm>
                <a:off x="10671480" y="2963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314" name="Google Shape;305;p25"/>
          <p:cNvGrpSpPr/>
          <p:nvPr/>
        </p:nvGrpSpPr>
        <p:grpSpPr>
          <a:xfrm>
            <a:off x="10171440" y="3438000"/>
            <a:ext cx="1841040" cy="1011960"/>
            <a:chOff x="10171440" y="3438000"/>
            <a:chExt cx="1841040" cy="1011960"/>
          </a:xfrm>
        </p:grpSpPr>
        <p:sp>
          <p:nvSpPr>
            <p:cNvPr id="315" name="Google Shape;306;p25"/>
            <p:cNvSpPr/>
            <p:nvPr/>
          </p:nvSpPr>
          <p:spPr>
            <a:xfrm>
              <a:off x="10236960" y="3503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16" name="Google Shape;307;p25"/>
            <p:cNvGrpSpPr/>
            <p:nvPr/>
          </p:nvGrpSpPr>
          <p:grpSpPr>
            <a:xfrm>
              <a:off x="10171440" y="3438000"/>
              <a:ext cx="1775520" cy="946440"/>
              <a:chOff x="10171440" y="3438000"/>
              <a:chExt cx="1775520" cy="946440"/>
            </a:xfrm>
          </p:grpSpPr>
          <p:grpSp>
            <p:nvGrpSpPr>
              <p:cNvPr id="317" name="Google Shape;308;p25"/>
              <p:cNvGrpSpPr/>
              <p:nvPr/>
            </p:nvGrpSpPr>
            <p:grpSpPr>
              <a:xfrm>
                <a:off x="10171440" y="3438000"/>
                <a:ext cx="1775520" cy="946440"/>
                <a:chOff x="10171440" y="3438000"/>
                <a:chExt cx="1775520" cy="946440"/>
              </a:xfrm>
            </p:grpSpPr>
            <p:sp>
              <p:nvSpPr>
                <p:cNvPr id="318" name="Google Shape;309;p25"/>
                <p:cNvSpPr/>
                <p:nvPr/>
              </p:nvSpPr>
              <p:spPr>
                <a:xfrm>
                  <a:off x="10171440" y="3438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19" name="Google Shape;310;p25"/>
                <p:cNvSpPr/>
                <p:nvPr/>
              </p:nvSpPr>
              <p:spPr>
                <a:xfrm>
                  <a:off x="10411200" y="3564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320" name="Google Shape;311;p25"/>
                <p:cNvSpPr/>
                <p:nvPr/>
              </p:nvSpPr>
              <p:spPr>
                <a:xfrm>
                  <a:off x="10500120" y="3666600"/>
                  <a:ext cx="1118160" cy="37224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bf9000"/>
                      </a:solidFill>
                      <a:latin typeface="Arial"/>
                      <a:ea typeface="Arial"/>
                    </a:rPr>
                    <a:t>App</a:t>
                  </a:r>
                  <a:endParaRPr b="0" lang="en-US" sz="1800" spc="-1" strike="noStrike">
                    <a:latin typeface="Arial"/>
                  </a:endParaRPr>
                </a:p>
              </p:txBody>
            </p:sp>
          </p:grpSp>
          <p:sp>
            <p:nvSpPr>
              <p:cNvPr id="321" name="Google Shape;312;p25"/>
              <p:cNvSpPr/>
              <p:nvPr/>
            </p:nvSpPr>
            <p:spPr>
              <a:xfrm>
                <a:off x="10671480" y="4106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322" name="Google Shape;313;p25"/>
          <p:cNvGrpSpPr/>
          <p:nvPr/>
        </p:nvGrpSpPr>
        <p:grpSpPr>
          <a:xfrm>
            <a:off x="10171440" y="4581000"/>
            <a:ext cx="1841040" cy="1011960"/>
            <a:chOff x="10171440" y="4581000"/>
            <a:chExt cx="1841040" cy="1011960"/>
          </a:xfrm>
        </p:grpSpPr>
        <p:sp>
          <p:nvSpPr>
            <p:cNvPr id="323" name="Google Shape;314;p25"/>
            <p:cNvSpPr/>
            <p:nvPr/>
          </p:nvSpPr>
          <p:spPr>
            <a:xfrm>
              <a:off x="10236960" y="4646520"/>
              <a:ext cx="1775520" cy="946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24" name="Google Shape;315;p25"/>
            <p:cNvGrpSpPr/>
            <p:nvPr/>
          </p:nvGrpSpPr>
          <p:grpSpPr>
            <a:xfrm>
              <a:off x="10171440" y="4581000"/>
              <a:ext cx="1775520" cy="946440"/>
              <a:chOff x="10171440" y="4581000"/>
              <a:chExt cx="1775520" cy="946440"/>
            </a:xfrm>
          </p:grpSpPr>
          <p:grpSp>
            <p:nvGrpSpPr>
              <p:cNvPr id="325" name="Google Shape;316;p25"/>
              <p:cNvGrpSpPr/>
              <p:nvPr/>
            </p:nvGrpSpPr>
            <p:grpSpPr>
              <a:xfrm>
                <a:off x="10171440" y="4581000"/>
                <a:ext cx="1775520" cy="946440"/>
                <a:chOff x="10171440" y="4581000"/>
                <a:chExt cx="1775520" cy="946440"/>
              </a:xfrm>
            </p:grpSpPr>
            <p:sp>
              <p:nvSpPr>
                <p:cNvPr id="326" name="Google Shape;317;p25"/>
                <p:cNvSpPr/>
                <p:nvPr/>
              </p:nvSpPr>
              <p:spPr>
                <a:xfrm>
                  <a:off x="10171440" y="4581000"/>
                  <a:ext cx="1775520" cy="94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27" name="Google Shape;318;p25"/>
                <p:cNvSpPr/>
                <p:nvPr/>
              </p:nvSpPr>
              <p:spPr>
                <a:xfrm>
                  <a:off x="10411200" y="4707000"/>
                  <a:ext cx="1293120" cy="541800"/>
                </a:xfrm>
                <a:prstGeom prst="rect">
                  <a:avLst/>
                </a:prstGeom>
                <a:solidFill>
                  <a:srgbClr val="44546a">
                    <a:alpha val="46000"/>
                  </a:srgbClr>
                </a:solidFill>
                <a:ln w="9525">
                  <a:solidFill>
                    <a:srgbClr val="44546a"/>
                  </a:solidFill>
                  <a:round/>
                </a:ln>
              </p:spPr>
              <p:style>
                <a:lnRef idx="0"/>
                <a:fillRef idx="0"/>
                <a:effectRef idx="0"/>
                <a:fontRef idx="minor"/>
              </p:style>
            </p:sp>
            <p:sp>
              <p:nvSpPr>
                <p:cNvPr id="328" name="Google Shape;319;p25"/>
                <p:cNvSpPr/>
                <p:nvPr/>
              </p:nvSpPr>
              <p:spPr>
                <a:xfrm>
                  <a:off x="10500120" y="4809600"/>
                  <a:ext cx="1118160" cy="37224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bf9000"/>
                      </a:solidFill>
                      <a:latin typeface="Arial"/>
                      <a:ea typeface="Arial"/>
                    </a:rPr>
                    <a:t>App</a:t>
                  </a:r>
                  <a:endParaRPr b="0" lang="en-US" sz="1800" spc="-1" strike="noStrike">
                    <a:latin typeface="Arial"/>
                  </a:endParaRPr>
                </a:p>
              </p:txBody>
            </p:sp>
          </p:grpSp>
          <p:sp>
            <p:nvSpPr>
              <p:cNvPr id="329" name="Google Shape;320;p25"/>
              <p:cNvSpPr/>
              <p:nvPr/>
            </p:nvSpPr>
            <p:spPr>
              <a:xfrm>
                <a:off x="10671480" y="5249160"/>
                <a:ext cx="775440" cy="2779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sp>
        <p:nvSpPr>
          <p:cNvPr id="330" name="Google Shape;321;p25"/>
          <p:cNvSpPr/>
          <p:nvPr/>
        </p:nvSpPr>
        <p:spPr>
          <a:xfrm>
            <a:off x="2169360" y="3718080"/>
            <a:ext cx="1624320" cy="1177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1" name="Google Shape;323;p25"/>
          <p:cNvSpPr/>
          <p:nvPr/>
        </p:nvSpPr>
        <p:spPr>
          <a:xfrm flipH="1" rot="10800000">
            <a:off x="2170080" y="2710080"/>
            <a:ext cx="1624320" cy="10080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2" name="Google Shape;324;p25"/>
          <p:cNvSpPr/>
          <p:nvPr/>
        </p:nvSpPr>
        <p:spPr>
          <a:xfrm>
            <a:off x="2169360" y="3718080"/>
            <a:ext cx="1624320" cy="1277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3" name="Google Shape;325;p25"/>
          <p:cNvSpPr/>
          <p:nvPr/>
        </p:nvSpPr>
        <p:spPr>
          <a:xfrm>
            <a:off x="8799120" y="3718080"/>
            <a:ext cx="1700640" cy="134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4" name="Google Shape;326;p25"/>
          <p:cNvSpPr/>
          <p:nvPr/>
        </p:nvSpPr>
        <p:spPr>
          <a:xfrm flipH="1" rot="10800000">
            <a:off x="8799480" y="2710080"/>
            <a:ext cx="1700640" cy="10080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5" name="Google Shape;327;p25"/>
          <p:cNvSpPr/>
          <p:nvPr/>
        </p:nvSpPr>
        <p:spPr>
          <a:xfrm>
            <a:off x="8799120" y="3718080"/>
            <a:ext cx="1700640" cy="1277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6" name="Google Shape;328;p25"/>
          <p:cNvSpPr/>
          <p:nvPr/>
        </p:nvSpPr>
        <p:spPr>
          <a:xfrm>
            <a:off x="4912920" y="2709720"/>
            <a:ext cx="2023200" cy="10080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7" name="Google Shape;329;p25"/>
          <p:cNvSpPr/>
          <p:nvPr/>
        </p:nvSpPr>
        <p:spPr>
          <a:xfrm flipH="1" rot="10800000">
            <a:off x="4913280" y="3718440"/>
            <a:ext cx="2023200" cy="134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8" name="Google Shape;330;p25"/>
          <p:cNvSpPr/>
          <p:nvPr/>
        </p:nvSpPr>
        <p:spPr>
          <a:xfrm flipH="1" rot="10800000">
            <a:off x="4913280" y="3718440"/>
            <a:ext cx="2023200" cy="1277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9" name="Google Shape;336;p26"/>
          <p:cNvGrpSpPr/>
          <p:nvPr/>
        </p:nvGrpSpPr>
        <p:grpSpPr>
          <a:xfrm>
            <a:off x="6289200" y="1719360"/>
            <a:ext cx="5218200" cy="1792800"/>
            <a:chOff x="6289200" y="1719360"/>
            <a:chExt cx="5218200" cy="1792800"/>
          </a:xfrm>
        </p:grpSpPr>
        <p:sp>
          <p:nvSpPr>
            <p:cNvPr id="340" name="Google Shape;337;p26"/>
            <p:cNvSpPr/>
            <p:nvPr/>
          </p:nvSpPr>
          <p:spPr>
            <a:xfrm>
              <a:off x="6384600" y="1763640"/>
              <a:ext cx="5122800" cy="17485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341" name="Google Shape;338;p26"/>
            <p:cNvSpPr/>
            <p:nvPr/>
          </p:nvSpPr>
          <p:spPr>
            <a:xfrm>
              <a:off x="6289200" y="1719360"/>
              <a:ext cx="5122800" cy="174852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342"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Service - LoadBalancer</a:t>
            </a:r>
            <a:endParaRPr b="0" lang="en-US" sz="3200" spc="-1" strike="noStrike">
              <a:solidFill>
                <a:srgbClr val="000000"/>
              </a:solidFill>
              <a:latin typeface="Arial"/>
            </a:endParaRPr>
          </a:p>
        </p:txBody>
      </p:sp>
      <p:sp>
        <p:nvSpPr>
          <p:cNvPr id="343" name="PlaceHolder 2"/>
          <p:cNvSpPr>
            <a:spLocks noGrp="1"/>
          </p:cNvSpPr>
          <p:nvPr>
            <p:ph type="sldNum" idx="1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2020B5B7-8654-44A8-B7AF-3B8D4DC5161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344" name="Google Shape;341;p26"/>
          <p:cNvGrpSpPr/>
          <p:nvPr/>
        </p:nvGrpSpPr>
        <p:grpSpPr>
          <a:xfrm>
            <a:off x="2679120" y="1902600"/>
            <a:ext cx="3006360" cy="1574280"/>
            <a:chOff x="2679120" y="1902600"/>
            <a:chExt cx="3006360" cy="1574280"/>
          </a:xfrm>
        </p:grpSpPr>
        <p:sp>
          <p:nvSpPr>
            <p:cNvPr id="345" name="Google Shape;342;p26"/>
            <p:cNvSpPr/>
            <p:nvPr/>
          </p:nvSpPr>
          <p:spPr>
            <a:xfrm>
              <a:off x="2771280" y="1956240"/>
              <a:ext cx="2914200" cy="1520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46" name="Google Shape;343;p26"/>
            <p:cNvSpPr/>
            <p:nvPr/>
          </p:nvSpPr>
          <p:spPr>
            <a:xfrm>
              <a:off x="2679120" y="1902600"/>
              <a:ext cx="2914200" cy="1520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Service</a:t>
              </a:r>
              <a:endParaRPr b="0" lang="en-US" sz="1400" spc="-1" strike="noStrike">
                <a:latin typeface="Arial"/>
              </a:endParaRPr>
            </a:p>
          </p:txBody>
        </p:sp>
      </p:grpSp>
      <p:pic>
        <p:nvPicPr>
          <p:cNvPr id="347" name="Google Shape;344;p26" descr=""/>
          <p:cNvPicPr/>
          <p:nvPr/>
        </p:nvPicPr>
        <p:blipFill>
          <a:blip r:embed="rId1"/>
          <a:stretch/>
        </p:blipFill>
        <p:spPr>
          <a:xfrm>
            <a:off x="378000" y="1902600"/>
            <a:ext cx="1166760" cy="1166760"/>
          </a:xfrm>
          <a:prstGeom prst="rect">
            <a:avLst/>
          </a:prstGeom>
          <a:ln w="0">
            <a:noFill/>
          </a:ln>
        </p:spPr>
      </p:pic>
      <p:sp>
        <p:nvSpPr>
          <p:cNvPr id="348" name="Google Shape;345;p26"/>
          <p:cNvSpPr/>
          <p:nvPr/>
        </p:nvSpPr>
        <p:spPr>
          <a:xfrm>
            <a:off x="1545120" y="2486160"/>
            <a:ext cx="853200" cy="15084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349" name="Google Shape;347;p26"/>
          <p:cNvGrpSpPr/>
          <p:nvPr/>
        </p:nvGrpSpPr>
        <p:grpSpPr>
          <a:xfrm>
            <a:off x="8380080" y="1823760"/>
            <a:ext cx="2881800" cy="1584000"/>
            <a:chOff x="8380080" y="1823760"/>
            <a:chExt cx="2881800" cy="1584000"/>
          </a:xfrm>
        </p:grpSpPr>
        <p:sp>
          <p:nvSpPr>
            <p:cNvPr id="350" name="Google Shape;348;p26"/>
            <p:cNvSpPr/>
            <p:nvPr/>
          </p:nvSpPr>
          <p:spPr>
            <a:xfrm>
              <a:off x="8483040" y="1926360"/>
              <a:ext cx="2778840" cy="14814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51" name="Google Shape;349;p26"/>
            <p:cNvGrpSpPr/>
            <p:nvPr/>
          </p:nvGrpSpPr>
          <p:grpSpPr>
            <a:xfrm>
              <a:off x="8380080" y="1823760"/>
              <a:ext cx="2778840" cy="1481400"/>
              <a:chOff x="8380080" y="1823760"/>
              <a:chExt cx="2778840" cy="1481400"/>
            </a:xfrm>
          </p:grpSpPr>
          <p:grpSp>
            <p:nvGrpSpPr>
              <p:cNvPr id="352" name="Google Shape;350;p26"/>
              <p:cNvGrpSpPr/>
              <p:nvPr/>
            </p:nvGrpSpPr>
            <p:grpSpPr>
              <a:xfrm>
                <a:off x="8380080" y="1823760"/>
                <a:ext cx="2778840" cy="1481400"/>
                <a:chOff x="8380080" y="1823760"/>
                <a:chExt cx="2778840" cy="1481400"/>
              </a:xfrm>
            </p:grpSpPr>
            <p:sp>
              <p:nvSpPr>
                <p:cNvPr id="353" name="Google Shape;351;p26"/>
                <p:cNvSpPr/>
                <p:nvPr/>
              </p:nvSpPr>
              <p:spPr>
                <a:xfrm>
                  <a:off x="8380080" y="1823760"/>
                  <a:ext cx="2778840" cy="14814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54" name="Google Shape;352;p26"/>
                <p:cNvSpPr/>
                <p:nvPr/>
              </p:nvSpPr>
              <p:spPr>
                <a:xfrm>
                  <a:off x="8755920" y="2021040"/>
                  <a:ext cx="2023920" cy="84816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355" name="Google Shape;353;p26"/>
                <p:cNvSpPr/>
                <p:nvPr/>
              </p:nvSpPr>
              <p:spPr>
                <a:xfrm>
                  <a:off x="8894520" y="2353320"/>
                  <a:ext cx="1750320" cy="410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56" name="Google Shape;354;p26"/>
              <p:cNvSpPr/>
              <p:nvPr/>
            </p:nvSpPr>
            <p:spPr>
              <a:xfrm>
                <a:off x="9162720" y="2869560"/>
                <a:ext cx="1213560" cy="4352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sp>
        <p:nvSpPr>
          <p:cNvPr id="357" name="Google Shape;355;p26"/>
          <p:cNvSpPr/>
          <p:nvPr/>
        </p:nvSpPr>
        <p:spPr>
          <a:xfrm rot="16200000">
            <a:off x="7842600" y="2467080"/>
            <a:ext cx="1110960" cy="298080"/>
          </a:xfrm>
          <a:prstGeom prst="rect">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10.0.1.1:80</a:t>
            </a:r>
            <a:endParaRPr b="0" lang="en-US" sz="1400" spc="-1" strike="noStrike">
              <a:latin typeface="Arial"/>
            </a:endParaRPr>
          </a:p>
        </p:txBody>
      </p:sp>
      <p:sp>
        <p:nvSpPr>
          <p:cNvPr id="358" name="Google Shape;356;p26"/>
          <p:cNvSpPr/>
          <p:nvPr/>
        </p:nvSpPr>
        <p:spPr>
          <a:xfrm>
            <a:off x="199440" y="3363480"/>
            <a:ext cx="2198520" cy="292032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Consolas"/>
                <a:ea typeface="Consolas"/>
              </a:rPr>
              <a:t>apiVersion: v1</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kind: Service</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metadata:</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name: myservice</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spec:</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selector:</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app: MyApp</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version: v1</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type: LoadBalancer</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ports:</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 port: 80</a:t>
            </a:r>
            <a:endParaRPr b="0" lang="en-US" sz="1400" spc="-1" strike="noStrike">
              <a:latin typeface="Arial"/>
            </a:endParaRPr>
          </a:p>
          <a:p>
            <a:pPr>
              <a:lnSpc>
                <a:spcPct val="100000"/>
              </a:lnSpc>
              <a:buNone/>
              <a:tabLst>
                <a:tab algn="l" pos="0"/>
              </a:tabLst>
            </a:pPr>
            <a:r>
              <a:rPr b="0" lang="en-US" sz="1400" spc="-1" strike="noStrike">
                <a:solidFill>
                  <a:srgbClr val="000000"/>
                </a:solidFill>
                <a:latin typeface="Consolas"/>
                <a:ea typeface="Consolas"/>
              </a:rPr>
              <a:t>    </a:t>
            </a:r>
            <a:r>
              <a:rPr b="0" lang="en-US" sz="1400" spc="-1" strike="noStrike">
                <a:solidFill>
                  <a:srgbClr val="000000"/>
                </a:solidFill>
                <a:latin typeface="Consolas"/>
                <a:ea typeface="Consolas"/>
              </a:rPr>
              <a:t>targetPort: 80</a:t>
            </a:r>
            <a:endParaRPr b="0" lang="en-US" sz="1400" spc="-1" strike="noStrike">
              <a:latin typeface="Arial"/>
            </a:endParaRPr>
          </a:p>
        </p:txBody>
      </p:sp>
      <p:sp>
        <p:nvSpPr>
          <p:cNvPr id="359" name="Google Shape;357;p26"/>
          <p:cNvSpPr/>
          <p:nvPr/>
        </p:nvSpPr>
        <p:spPr>
          <a:xfrm rot="16200000">
            <a:off x="1926360" y="2376720"/>
            <a:ext cx="1572120" cy="298080"/>
          </a:xfrm>
          <a:prstGeom prst="rect">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34.74.109.81:80</a:t>
            </a:r>
            <a:endParaRPr b="0" lang="en-US" sz="1400" spc="-1" strike="noStrike">
              <a:latin typeface="Arial"/>
            </a:endParaRPr>
          </a:p>
        </p:txBody>
      </p:sp>
      <p:sp>
        <p:nvSpPr>
          <p:cNvPr id="360" name="Google Shape;358;p26"/>
          <p:cNvSpPr/>
          <p:nvPr/>
        </p:nvSpPr>
        <p:spPr>
          <a:xfrm flipH="1" rot="10800000">
            <a:off x="5593320" y="2616120"/>
            <a:ext cx="2655000" cy="468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61" name="Google Shape;359;p26"/>
          <p:cNvSpPr/>
          <p:nvPr/>
        </p:nvSpPr>
        <p:spPr>
          <a:xfrm>
            <a:off x="2712960" y="3312000"/>
            <a:ext cx="331200" cy="1164240"/>
          </a:xfrm>
          <a:custGeom>
            <a:avLst/>
            <a:gdLst/>
            <a:ahLst/>
            <a:rect l="l" t="t" r="r" b="b"/>
            <a:pathLst>
              <a:path w="21600" h="21600">
                <a:moveTo>
                  <a:pt x="0" y="0"/>
                </a:moveTo>
                <a:lnTo>
                  <a:pt x="21600" y="21600"/>
                </a:lnTo>
              </a:path>
            </a:pathLst>
          </a:custGeom>
          <a:noFill/>
          <a:ln w="9525">
            <a:solidFill>
              <a:srgbClr val="44546a"/>
            </a:solidFill>
            <a:round/>
            <a:headEnd len="med" type="triangle" w="med"/>
          </a:ln>
        </p:spPr>
        <p:style>
          <a:lnRef idx="0"/>
          <a:fillRef idx="0"/>
          <a:effectRef idx="0"/>
          <a:fontRef idx="minor"/>
        </p:style>
      </p:sp>
      <p:sp>
        <p:nvSpPr>
          <p:cNvPr id="362" name="Google Shape;360;p26"/>
          <p:cNvSpPr/>
          <p:nvPr/>
        </p:nvSpPr>
        <p:spPr>
          <a:xfrm>
            <a:off x="2793240" y="4348800"/>
            <a:ext cx="2324520" cy="718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IP configured in a real load balancer</a:t>
            </a:r>
            <a:endParaRPr b="0" lang="en-US" sz="1400" spc="-1" strike="noStrike">
              <a:latin typeface="Arial"/>
            </a:endParaRPr>
          </a:p>
        </p:txBody>
      </p:sp>
      <p:grpSp>
        <p:nvGrpSpPr>
          <p:cNvPr id="363" name="Google Shape;361;p26"/>
          <p:cNvGrpSpPr/>
          <p:nvPr/>
        </p:nvGrpSpPr>
        <p:grpSpPr>
          <a:xfrm>
            <a:off x="6136560" y="3957840"/>
            <a:ext cx="5218200" cy="1792800"/>
            <a:chOff x="6136560" y="3957840"/>
            <a:chExt cx="5218200" cy="1792800"/>
          </a:xfrm>
        </p:grpSpPr>
        <p:sp>
          <p:nvSpPr>
            <p:cNvPr id="364" name="Google Shape;362;p26"/>
            <p:cNvSpPr/>
            <p:nvPr/>
          </p:nvSpPr>
          <p:spPr>
            <a:xfrm>
              <a:off x="6231960" y="4002120"/>
              <a:ext cx="5122800" cy="17485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365" name="Google Shape;363;p26"/>
            <p:cNvSpPr/>
            <p:nvPr/>
          </p:nvSpPr>
          <p:spPr>
            <a:xfrm>
              <a:off x="6136560" y="3957840"/>
              <a:ext cx="5122800" cy="174852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366" name="Google Shape;364;p26"/>
          <p:cNvGrpSpPr/>
          <p:nvPr/>
        </p:nvGrpSpPr>
        <p:grpSpPr>
          <a:xfrm>
            <a:off x="8227440" y="4062240"/>
            <a:ext cx="2881800" cy="1584000"/>
            <a:chOff x="8227440" y="4062240"/>
            <a:chExt cx="2881800" cy="1584000"/>
          </a:xfrm>
        </p:grpSpPr>
        <p:sp>
          <p:nvSpPr>
            <p:cNvPr id="367" name="Google Shape;365;p26"/>
            <p:cNvSpPr/>
            <p:nvPr/>
          </p:nvSpPr>
          <p:spPr>
            <a:xfrm>
              <a:off x="8330400" y="4164840"/>
              <a:ext cx="2778840" cy="14814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68" name="Google Shape;366;p26"/>
            <p:cNvGrpSpPr/>
            <p:nvPr/>
          </p:nvGrpSpPr>
          <p:grpSpPr>
            <a:xfrm>
              <a:off x="8227440" y="4062240"/>
              <a:ext cx="2778840" cy="1481400"/>
              <a:chOff x="8227440" y="4062240"/>
              <a:chExt cx="2778840" cy="1481400"/>
            </a:xfrm>
          </p:grpSpPr>
          <p:grpSp>
            <p:nvGrpSpPr>
              <p:cNvPr id="369" name="Google Shape;367;p26"/>
              <p:cNvGrpSpPr/>
              <p:nvPr/>
            </p:nvGrpSpPr>
            <p:grpSpPr>
              <a:xfrm>
                <a:off x="8227440" y="4062240"/>
                <a:ext cx="2778840" cy="1481400"/>
                <a:chOff x="8227440" y="4062240"/>
                <a:chExt cx="2778840" cy="1481400"/>
              </a:xfrm>
            </p:grpSpPr>
            <p:sp>
              <p:nvSpPr>
                <p:cNvPr id="370" name="Google Shape;368;p26"/>
                <p:cNvSpPr/>
                <p:nvPr/>
              </p:nvSpPr>
              <p:spPr>
                <a:xfrm>
                  <a:off x="8227440" y="4062240"/>
                  <a:ext cx="2778840" cy="14814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71" name="Google Shape;369;p26"/>
                <p:cNvSpPr/>
                <p:nvPr/>
              </p:nvSpPr>
              <p:spPr>
                <a:xfrm>
                  <a:off x="8603280" y="4259520"/>
                  <a:ext cx="2023920" cy="84816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372" name="Google Shape;370;p26"/>
                <p:cNvSpPr/>
                <p:nvPr/>
              </p:nvSpPr>
              <p:spPr>
                <a:xfrm>
                  <a:off x="8741880" y="4592160"/>
                  <a:ext cx="1750320" cy="410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73" name="Google Shape;371;p26"/>
              <p:cNvSpPr/>
              <p:nvPr/>
            </p:nvSpPr>
            <p:spPr>
              <a:xfrm>
                <a:off x="9010080" y="5108040"/>
                <a:ext cx="1213560" cy="4352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sp>
        <p:nvSpPr>
          <p:cNvPr id="374" name="Google Shape;372;p26"/>
          <p:cNvSpPr/>
          <p:nvPr/>
        </p:nvSpPr>
        <p:spPr>
          <a:xfrm rot="16200000">
            <a:off x="7689960" y="4705560"/>
            <a:ext cx="1110960" cy="298080"/>
          </a:xfrm>
          <a:prstGeom prst="rect">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10.0.1.2:80</a:t>
            </a:r>
            <a:endParaRPr b="0" lang="en-US" sz="1400" spc="-1" strike="noStrike">
              <a:latin typeface="Arial"/>
            </a:endParaRPr>
          </a:p>
        </p:txBody>
      </p:sp>
      <p:sp>
        <p:nvSpPr>
          <p:cNvPr id="375" name="Google Shape;373;p26"/>
          <p:cNvSpPr/>
          <p:nvPr/>
        </p:nvSpPr>
        <p:spPr>
          <a:xfrm>
            <a:off x="5593680" y="2662920"/>
            <a:ext cx="2502360" cy="21909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Labels and selectors</a:t>
            </a:r>
            <a:endParaRPr b="0" lang="en-US" sz="3200" spc="-1" strike="noStrike">
              <a:solidFill>
                <a:srgbClr val="000000"/>
              </a:solidFill>
              <a:latin typeface="Arial"/>
            </a:endParaRPr>
          </a:p>
        </p:txBody>
      </p:sp>
      <p:sp>
        <p:nvSpPr>
          <p:cNvPr id="377" name="PlaceHolder 2"/>
          <p:cNvSpPr>
            <a:spLocks noGrp="1"/>
          </p:cNvSpPr>
          <p:nvPr>
            <p:ph type="sldNum" idx="1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FBFE38A-CA29-4F77-9F7A-8CE6105BC80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78" name="Google Shape;381;p27"/>
          <p:cNvSpPr/>
          <p:nvPr/>
        </p:nvSpPr>
        <p:spPr>
          <a:xfrm>
            <a:off x="1249560" y="1600920"/>
            <a:ext cx="3903840" cy="455004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200" spc="-1" strike="noStrike">
                <a:solidFill>
                  <a:srgbClr val="000000"/>
                </a:solidFill>
                <a:latin typeface="Consolas"/>
                <a:ea typeface="Consolas"/>
              </a:rPr>
              <a:t>apiVersion: 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kind: Pod</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metadata: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name: mypod</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labels: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app: MyApp</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version: 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spec:</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containers: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 name:  mycontainer</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image: appv1</a:t>
            </a:r>
            <a:endParaRPr b="0" lang="en-US" sz="22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379" name="Google Shape;382;p27"/>
          <p:cNvSpPr/>
          <p:nvPr/>
        </p:nvSpPr>
        <p:spPr>
          <a:xfrm>
            <a:off x="1605600" y="3043800"/>
            <a:ext cx="2509200" cy="1075320"/>
          </a:xfrm>
          <a:prstGeom prst="rect">
            <a:avLst/>
          </a:prstGeom>
          <a:noFill/>
          <a:ln w="28575">
            <a:solidFill>
              <a:srgbClr val="b6d7a8"/>
            </a:solidFill>
            <a:round/>
          </a:ln>
        </p:spPr>
        <p:style>
          <a:lnRef idx="0"/>
          <a:fillRef idx="0"/>
          <a:effectRef idx="0"/>
          <a:fontRef idx="minor"/>
        </p:style>
      </p:sp>
      <p:sp>
        <p:nvSpPr>
          <p:cNvPr id="380" name="Google Shape;383;p27"/>
          <p:cNvSpPr/>
          <p:nvPr/>
        </p:nvSpPr>
        <p:spPr>
          <a:xfrm>
            <a:off x="7382520" y="1600920"/>
            <a:ext cx="3559680" cy="455004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200" spc="-1" strike="noStrike">
                <a:solidFill>
                  <a:srgbClr val="000000"/>
                </a:solidFill>
                <a:latin typeface="Consolas"/>
                <a:ea typeface="Consolas"/>
              </a:rPr>
              <a:t>apiVersion: 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kind: Service</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metadata: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name: myservice</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spec:</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selector:</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app: MyApp</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version: 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ports: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 protocol: TCP</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port: 80</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targetPort: 8080</a:t>
            </a:r>
            <a:endParaRPr b="0" lang="en-US" sz="22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381" name="Google Shape;384;p27"/>
          <p:cNvSpPr/>
          <p:nvPr/>
        </p:nvSpPr>
        <p:spPr>
          <a:xfrm>
            <a:off x="7738560" y="3393000"/>
            <a:ext cx="2509200" cy="1035360"/>
          </a:xfrm>
          <a:prstGeom prst="rect">
            <a:avLst/>
          </a:prstGeom>
          <a:noFill/>
          <a:ln w="28575">
            <a:solidFill>
              <a:srgbClr val="b6d7a8"/>
            </a:solidFill>
            <a:round/>
          </a:ln>
        </p:spPr>
        <p:style>
          <a:lnRef idx="0"/>
          <a:fillRef idx="0"/>
          <a:effectRef idx="0"/>
          <a:fontRef idx="minor"/>
        </p:style>
      </p:sp>
      <p:sp>
        <p:nvSpPr>
          <p:cNvPr id="382" name="Google Shape;385;p27"/>
          <p:cNvSpPr/>
          <p:nvPr/>
        </p:nvSpPr>
        <p:spPr>
          <a:xfrm>
            <a:off x="4086720" y="3725280"/>
            <a:ext cx="3651480" cy="321840"/>
          </a:xfrm>
          <a:custGeom>
            <a:avLst/>
            <a:gdLst/>
            <a:ahLst/>
            <a:rect l="l" t="t" r="r" b="b"/>
            <a:pathLst>
              <a:path w="21600" h="21600">
                <a:moveTo>
                  <a:pt x="0" y="0"/>
                </a:moveTo>
                <a:lnTo>
                  <a:pt x="21600" y="21600"/>
                </a:lnTo>
              </a:path>
            </a:pathLst>
          </a:custGeom>
          <a:noFill/>
          <a:ln w="28575">
            <a:solidFill>
              <a:srgbClr val="44546a"/>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Labels and selectors</a:t>
            </a:r>
            <a:endParaRPr b="0" lang="en-US" sz="3200" spc="-1" strike="noStrike">
              <a:solidFill>
                <a:srgbClr val="000000"/>
              </a:solidFill>
              <a:latin typeface="Arial"/>
            </a:endParaRPr>
          </a:p>
        </p:txBody>
      </p:sp>
      <p:sp>
        <p:nvSpPr>
          <p:cNvPr id="384" name="PlaceHolder 2"/>
          <p:cNvSpPr>
            <a:spLocks noGrp="1"/>
          </p:cNvSpPr>
          <p:nvPr>
            <p:ph type="sldNum" idx="1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DC9BAD3-0796-4D1B-BC0B-B9B65043DF2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385" name="Google Shape;393;p28"/>
          <p:cNvGrpSpPr/>
          <p:nvPr/>
        </p:nvGrpSpPr>
        <p:grpSpPr>
          <a:xfrm>
            <a:off x="639720" y="4486320"/>
            <a:ext cx="2874600" cy="1580040"/>
            <a:chOff x="639720" y="4486320"/>
            <a:chExt cx="2874600" cy="1580040"/>
          </a:xfrm>
        </p:grpSpPr>
        <p:sp>
          <p:nvSpPr>
            <p:cNvPr id="386" name="Google Shape;394;p28"/>
            <p:cNvSpPr/>
            <p:nvPr/>
          </p:nvSpPr>
          <p:spPr>
            <a:xfrm>
              <a:off x="74232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87" name="Google Shape;395;p28"/>
            <p:cNvGrpSpPr/>
            <p:nvPr/>
          </p:nvGrpSpPr>
          <p:grpSpPr>
            <a:xfrm>
              <a:off x="639720" y="4486320"/>
              <a:ext cx="2772000" cy="1477440"/>
              <a:chOff x="639720" y="4486320"/>
              <a:chExt cx="2772000" cy="1477440"/>
            </a:xfrm>
          </p:grpSpPr>
          <p:grpSp>
            <p:nvGrpSpPr>
              <p:cNvPr id="388" name="Google Shape;396;p28"/>
              <p:cNvGrpSpPr/>
              <p:nvPr/>
            </p:nvGrpSpPr>
            <p:grpSpPr>
              <a:xfrm>
                <a:off x="639720" y="4486320"/>
                <a:ext cx="2772000" cy="1477440"/>
                <a:chOff x="639720" y="4486320"/>
                <a:chExt cx="2772000" cy="1477440"/>
              </a:xfrm>
            </p:grpSpPr>
            <p:sp>
              <p:nvSpPr>
                <p:cNvPr id="389" name="Google Shape;397;p28"/>
                <p:cNvSpPr/>
                <p:nvPr/>
              </p:nvSpPr>
              <p:spPr>
                <a:xfrm>
                  <a:off x="63972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90" name="Google Shape;398;p28"/>
                <p:cNvSpPr/>
                <p:nvPr/>
              </p:nvSpPr>
              <p:spPr>
                <a:xfrm>
                  <a:off x="101448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391" name="Google Shape;399;p28"/>
                <p:cNvSpPr/>
                <p:nvPr/>
              </p:nvSpPr>
              <p:spPr>
                <a:xfrm>
                  <a:off x="115272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92" name="Google Shape;400;p28"/>
              <p:cNvSpPr/>
              <p:nvPr/>
            </p:nvSpPr>
            <p:spPr>
              <a:xfrm>
                <a:off x="142020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393" name="Google Shape;401;p28"/>
          <p:cNvGrpSpPr/>
          <p:nvPr/>
        </p:nvGrpSpPr>
        <p:grpSpPr>
          <a:xfrm>
            <a:off x="4521600" y="4486320"/>
            <a:ext cx="2874600" cy="1580040"/>
            <a:chOff x="4521600" y="4486320"/>
            <a:chExt cx="2874600" cy="1580040"/>
          </a:xfrm>
        </p:grpSpPr>
        <p:sp>
          <p:nvSpPr>
            <p:cNvPr id="394" name="Google Shape;402;p28"/>
            <p:cNvSpPr/>
            <p:nvPr/>
          </p:nvSpPr>
          <p:spPr>
            <a:xfrm>
              <a:off x="462420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395" name="Google Shape;403;p28"/>
            <p:cNvGrpSpPr/>
            <p:nvPr/>
          </p:nvGrpSpPr>
          <p:grpSpPr>
            <a:xfrm>
              <a:off x="4521600" y="4486320"/>
              <a:ext cx="2772000" cy="1477440"/>
              <a:chOff x="4521600" y="4486320"/>
              <a:chExt cx="2772000" cy="1477440"/>
            </a:xfrm>
          </p:grpSpPr>
          <p:grpSp>
            <p:nvGrpSpPr>
              <p:cNvPr id="396" name="Google Shape;404;p28"/>
              <p:cNvGrpSpPr/>
              <p:nvPr/>
            </p:nvGrpSpPr>
            <p:grpSpPr>
              <a:xfrm>
                <a:off x="4521600" y="4486320"/>
                <a:ext cx="2772000" cy="1477440"/>
                <a:chOff x="4521600" y="4486320"/>
                <a:chExt cx="2772000" cy="1477440"/>
              </a:xfrm>
            </p:grpSpPr>
            <p:sp>
              <p:nvSpPr>
                <p:cNvPr id="397" name="Google Shape;405;p28"/>
                <p:cNvSpPr/>
                <p:nvPr/>
              </p:nvSpPr>
              <p:spPr>
                <a:xfrm>
                  <a:off x="452160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98" name="Google Shape;406;p28"/>
                <p:cNvSpPr/>
                <p:nvPr/>
              </p:nvSpPr>
              <p:spPr>
                <a:xfrm>
                  <a:off x="489600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399" name="Google Shape;407;p28"/>
                <p:cNvSpPr/>
                <p:nvPr/>
              </p:nvSpPr>
              <p:spPr>
                <a:xfrm>
                  <a:off x="503460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400" name="Google Shape;408;p28"/>
              <p:cNvSpPr/>
              <p:nvPr/>
            </p:nvSpPr>
            <p:spPr>
              <a:xfrm>
                <a:off x="530208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01" name="Google Shape;409;p28"/>
          <p:cNvGrpSpPr/>
          <p:nvPr/>
        </p:nvGrpSpPr>
        <p:grpSpPr>
          <a:xfrm>
            <a:off x="8192520" y="1731600"/>
            <a:ext cx="2874600" cy="1580040"/>
            <a:chOff x="8192520" y="1731600"/>
            <a:chExt cx="2874600" cy="1580040"/>
          </a:xfrm>
        </p:grpSpPr>
        <p:sp>
          <p:nvSpPr>
            <p:cNvPr id="402" name="Google Shape;410;p28"/>
            <p:cNvSpPr/>
            <p:nvPr/>
          </p:nvSpPr>
          <p:spPr>
            <a:xfrm>
              <a:off x="8295120" y="183420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403" name="Google Shape;411;p28"/>
            <p:cNvGrpSpPr/>
            <p:nvPr/>
          </p:nvGrpSpPr>
          <p:grpSpPr>
            <a:xfrm>
              <a:off x="8192520" y="1731600"/>
              <a:ext cx="2772000" cy="1477440"/>
              <a:chOff x="8192520" y="1731600"/>
              <a:chExt cx="2772000" cy="1477440"/>
            </a:xfrm>
          </p:grpSpPr>
          <p:grpSp>
            <p:nvGrpSpPr>
              <p:cNvPr id="404" name="Google Shape;412;p28"/>
              <p:cNvGrpSpPr/>
              <p:nvPr/>
            </p:nvGrpSpPr>
            <p:grpSpPr>
              <a:xfrm>
                <a:off x="8192520" y="1731600"/>
                <a:ext cx="2772000" cy="1477440"/>
                <a:chOff x="8192520" y="1731600"/>
                <a:chExt cx="2772000" cy="1477440"/>
              </a:xfrm>
            </p:grpSpPr>
            <p:sp>
              <p:nvSpPr>
                <p:cNvPr id="405" name="Google Shape;413;p28"/>
                <p:cNvSpPr/>
                <p:nvPr/>
              </p:nvSpPr>
              <p:spPr>
                <a:xfrm>
                  <a:off x="8192520" y="173160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06" name="Google Shape;414;p28"/>
                <p:cNvSpPr/>
                <p:nvPr/>
              </p:nvSpPr>
              <p:spPr>
                <a:xfrm>
                  <a:off x="8567280" y="192852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407" name="Google Shape;415;p28"/>
                <p:cNvSpPr/>
                <p:nvPr/>
              </p:nvSpPr>
              <p:spPr>
                <a:xfrm>
                  <a:off x="8705520" y="2088360"/>
                  <a:ext cx="1746000" cy="58104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bf9000"/>
                      </a:solidFill>
                      <a:latin typeface="Arial"/>
                      <a:ea typeface="Arial"/>
                    </a:rPr>
                    <a:t>App</a:t>
                  </a:r>
                  <a:endParaRPr b="0" lang="en-US" sz="1800" spc="-1" strike="noStrike">
                    <a:latin typeface="Arial"/>
                  </a:endParaRPr>
                </a:p>
              </p:txBody>
            </p:sp>
          </p:grpSp>
          <p:sp>
            <p:nvSpPr>
              <p:cNvPr id="408" name="Google Shape;416;p28"/>
              <p:cNvSpPr/>
              <p:nvPr/>
            </p:nvSpPr>
            <p:spPr>
              <a:xfrm>
                <a:off x="8973360" y="277488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09" name="Google Shape;417;p28"/>
          <p:cNvGrpSpPr/>
          <p:nvPr/>
        </p:nvGrpSpPr>
        <p:grpSpPr>
          <a:xfrm>
            <a:off x="2072160" y="1731600"/>
            <a:ext cx="4091760" cy="1718640"/>
            <a:chOff x="2072160" y="1731600"/>
            <a:chExt cx="4091760" cy="1718640"/>
          </a:xfrm>
        </p:grpSpPr>
        <p:sp>
          <p:nvSpPr>
            <p:cNvPr id="410" name="Google Shape;418;p28"/>
            <p:cNvSpPr/>
            <p:nvPr/>
          </p:nvSpPr>
          <p:spPr>
            <a:xfrm>
              <a:off x="2223720" y="1866600"/>
              <a:ext cx="3940200" cy="1583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11" name="Google Shape;419;p28"/>
            <p:cNvSpPr/>
            <p:nvPr/>
          </p:nvSpPr>
          <p:spPr>
            <a:xfrm>
              <a:off x="2072160" y="1731600"/>
              <a:ext cx="3940200" cy="1583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2400" spc="-1" strike="noStrike">
                  <a:solidFill>
                    <a:srgbClr val="000000"/>
                  </a:solidFill>
                  <a:latin typeface="Arial"/>
                  <a:ea typeface="Arial"/>
                </a:rPr>
                <a:t>Service</a:t>
              </a:r>
              <a:endParaRPr b="0" lang="en-US" sz="2400" spc="-1" strike="noStrike">
                <a:latin typeface="Arial"/>
              </a:endParaRPr>
            </a:p>
          </p:txBody>
        </p:sp>
      </p:grpSp>
      <p:grpSp>
        <p:nvGrpSpPr>
          <p:cNvPr id="412" name="Google Shape;420;p28"/>
          <p:cNvGrpSpPr/>
          <p:nvPr/>
        </p:nvGrpSpPr>
        <p:grpSpPr>
          <a:xfrm>
            <a:off x="5168520" y="1849320"/>
            <a:ext cx="1580400" cy="434880"/>
            <a:chOff x="5168520" y="1849320"/>
            <a:chExt cx="1580400" cy="434880"/>
          </a:xfrm>
        </p:grpSpPr>
        <p:sp>
          <p:nvSpPr>
            <p:cNvPr id="413" name="Google Shape;421;p28"/>
            <p:cNvSpPr/>
            <p:nvPr/>
          </p:nvSpPr>
          <p:spPr>
            <a:xfrm rot="16200000">
              <a:off x="5741280" y="127656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14" name="Google Shape;422;p28"/>
            <p:cNvSpPr/>
            <p:nvPr/>
          </p:nvSpPr>
          <p:spPr>
            <a:xfrm>
              <a:off x="5270400" y="191700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15" name="Google Shape;423;p28"/>
          <p:cNvGrpSpPr/>
          <p:nvPr/>
        </p:nvGrpSpPr>
        <p:grpSpPr>
          <a:xfrm>
            <a:off x="2719800" y="4560480"/>
            <a:ext cx="1580400" cy="443160"/>
            <a:chOff x="2719800" y="4560480"/>
            <a:chExt cx="1580400" cy="443160"/>
          </a:xfrm>
        </p:grpSpPr>
        <p:sp>
          <p:nvSpPr>
            <p:cNvPr id="416" name="Google Shape;424;p28"/>
            <p:cNvSpPr/>
            <p:nvPr/>
          </p:nvSpPr>
          <p:spPr>
            <a:xfrm rot="16200000">
              <a:off x="3288240" y="3991680"/>
              <a:ext cx="44316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17" name="Google Shape;425;p28"/>
            <p:cNvSpPr/>
            <p:nvPr/>
          </p:nvSpPr>
          <p:spPr>
            <a:xfrm>
              <a:off x="2808360" y="4632480"/>
              <a:ext cx="137520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18" name="Google Shape;426;p28"/>
          <p:cNvGrpSpPr/>
          <p:nvPr/>
        </p:nvGrpSpPr>
        <p:grpSpPr>
          <a:xfrm>
            <a:off x="6612120" y="4564800"/>
            <a:ext cx="1580400" cy="434880"/>
            <a:chOff x="6612120" y="4564800"/>
            <a:chExt cx="1580400" cy="434880"/>
          </a:xfrm>
        </p:grpSpPr>
        <p:sp>
          <p:nvSpPr>
            <p:cNvPr id="419" name="Google Shape;427;p28"/>
            <p:cNvSpPr/>
            <p:nvPr/>
          </p:nvSpPr>
          <p:spPr>
            <a:xfrm rot="16200000">
              <a:off x="7184880" y="399204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20" name="Google Shape;428;p28"/>
            <p:cNvSpPr/>
            <p:nvPr/>
          </p:nvSpPr>
          <p:spPr>
            <a:xfrm>
              <a:off x="6714000" y="463248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21" name="Google Shape;429;p28"/>
          <p:cNvGrpSpPr/>
          <p:nvPr/>
        </p:nvGrpSpPr>
        <p:grpSpPr>
          <a:xfrm>
            <a:off x="10364760" y="1849320"/>
            <a:ext cx="1580400" cy="434880"/>
            <a:chOff x="10364760" y="1849320"/>
            <a:chExt cx="1580400" cy="434880"/>
          </a:xfrm>
        </p:grpSpPr>
        <p:sp>
          <p:nvSpPr>
            <p:cNvPr id="422" name="Google Shape;430;p28"/>
            <p:cNvSpPr/>
            <p:nvPr/>
          </p:nvSpPr>
          <p:spPr>
            <a:xfrm rot="16200000">
              <a:off x="10937520" y="127656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23" name="Google Shape;431;p28"/>
            <p:cNvSpPr/>
            <p:nvPr/>
          </p:nvSpPr>
          <p:spPr>
            <a:xfrm>
              <a:off x="10466640" y="191700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backend</a:t>
              </a:r>
              <a:endParaRPr b="0" lang="en-US" sz="1400" spc="-1" strike="noStrike">
                <a:latin typeface="Arial"/>
              </a:endParaRPr>
            </a:p>
          </p:txBody>
        </p:sp>
      </p:grpSp>
      <p:sp>
        <p:nvSpPr>
          <p:cNvPr id="424" name="Google Shape;432;p28"/>
          <p:cNvSpPr/>
          <p:nvPr/>
        </p:nvSpPr>
        <p:spPr>
          <a:xfrm flipH="1">
            <a:off x="2025000" y="3315600"/>
            <a:ext cx="2016360" cy="1170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25" name="Google Shape;433;p28"/>
          <p:cNvSpPr/>
          <p:nvPr/>
        </p:nvSpPr>
        <p:spPr>
          <a:xfrm>
            <a:off x="4042440" y="3315600"/>
            <a:ext cx="1865160" cy="1170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Labels and selectors</a:t>
            </a:r>
            <a:endParaRPr b="0" lang="en-US" sz="3200" spc="-1" strike="noStrike">
              <a:solidFill>
                <a:srgbClr val="000000"/>
              </a:solidFill>
              <a:latin typeface="Arial"/>
            </a:endParaRPr>
          </a:p>
        </p:txBody>
      </p:sp>
      <p:sp>
        <p:nvSpPr>
          <p:cNvPr id="427" name="PlaceHolder 2"/>
          <p:cNvSpPr>
            <a:spLocks noGrp="1"/>
          </p:cNvSpPr>
          <p:nvPr>
            <p:ph type="sldNum" idx="1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68D1CF5-5361-40EB-B48B-5D0279B725A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428" name="Google Shape;441;p29"/>
          <p:cNvGrpSpPr/>
          <p:nvPr/>
        </p:nvGrpSpPr>
        <p:grpSpPr>
          <a:xfrm>
            <a:off x="2319480" y="4486320"/>
            <a:ext cx="2874600" cy="1580040"/>
            <a:chOff x="2319480" y="4486320"/>
            <a:chExt cx="2874600" cy="1580040"/>
          </a:xfrm>
        </p:grpSpPr>
        <p:sp>
          <p:nvSpPr>
            <p:cNvPr id="429" name="Google Shape;442;p29"/>
            <p:cNvSpPr/>
            <p:nvPr/>
          </p:nvSpPr>
          <p:spPr>
            <a:xfrm>
              <a:off x="242208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430" name="Google Shape;443;p29"/>
            <p:cNvGrpSpPr/>
            <p:nvPr/>
          </p:nvGrpSpPr>
          <p:grpSpPr>
            <a:xfrm>
              <a:off x="2319480" y="4486320"/>
              <a:ext cx="2772000" cy="1477440"/>
              <a:chOff x="2319480" y="4486320"/>
              <a:chExt cx="2772000" cy="1477440"/>
            </a:xfrm>
          </p:grpSpPr>
          <p:grpSp>
            <p:nvGrpSpPr>
              <p:cNvPr id="431" name="Google Shape;444;p29"/>
              <p:cNvGrpSpPr/>
              <p:nvPr/>
            </p:nvGrpSpPr>
            <p:grpSpPr>
              <a:xfrm>
                <a:off x="2319480" y="4486320"/>
                <a:ext cx="2772000" cy="1477440"/>
                <a:chOff x="2319480" y="4486320"/>
                <a:chExt cx="2772000" cy="1477440"/>
              </a:xfrm>
            </p:grpSpPr>
            <p:sp>
              <p:nvSpPr>
                <p:cNvPr id="432" name="Google Shape;445;p29"/>
                <p:cNvSpPr/>
                <p:nvPr/>
              </p:nvSpPr>
              <p:spPr>
                <a:xfrm>
                  <a:off x="231948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33" name="Google Shape;446;p29"/>
                <p:cNvSpPr/>
                <p:nvPr/>
              </p:nvSpPr>
              <p:spPr>
                <a:xfrm>
                  <a:off x="269424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434" name="Google Shape;447;p29"/>
                <p:cNvSpPr/>
                <p:nvPr/>
              </p:nvSpPr>
              <p:spPr>
                <a:xfrm>
                  <a:off x="283248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435" name="Google Shape;448;p29"/>
              <p:cNvSpPr/>
              <p:nvPr/>
            </p:nvSpPr>
            <p:spPr>
              <a:xfrm>
                <a:off x="309996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36" name="Google Shape;449;p29"/>
          <p:cNvGrpSpPr/>
          <p:nvPr/>
        </p:nvGrpSpPr>
        <p:grpSpPr>
          <a:xfrm>
            <a:off x="6201360" y="4486320"/>
            <a:ext cx="2874600" cy="1580040"/>
            <a:chOff x="6201360" y="4486320"/>
            <a:chExt cx="2874600" cy="1580040"/>
          </a:xfrm>
        </p:grpSpPr>
        <p:sp>
          <p:nvSpPr>
            <p:cNvPr id="437" name="Google Shape;450;p29"/>
            <p:cNvSpPr/>
            <p:nvPr/>
          </p:nvSpPr>
          <p:spPr>
            <a:xfrm>
              <a:off x="630396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438" name="Google Shape;451;p29"/>
            <p:cNvGrpSpPr/>
            <p:nvPr/>
          </p:nvGrpSpPr>
          <p:grpSpPr>
            <a:xfrm>
              <a:off x="6201360" y="4486320"/>
              <a:ext cx="2772000" cy="1477440"/>
              <a:chOff x="6201360" y="4486320"/>
              <a:chExt cx="2772000" cy="1477440"/>
            </a:xfrm>
          </p:grpSpPr>
          <p:grpSp>
            <p:nvGrpSpPr>
              <p:cNvPr id="439" name="Google Shape;452;p29"/>
              <p:cNvGrpSpPr/>
              <p:nvPr/>
            </p:nvGrpSpPr>
            <p:grpSpPr>
              <a:xfrm>
                <a:off x="6201360" y="4486320"/>
                <a:ext cx="2772000" cy="1477440"/>
                <a:chOff x="6201360" y="4486320"/>
                <a:chExt cx="2772000" cy="1477440"/>
              </a:xfrm>
            </p:grpSpPr>
            <p:sp>
              <p:nvSpPr>
                <p:cNvPr id="440" name="Google Shape;453;p29"/>
                <p:cNvSpPr/>
                <p:nvPr/>
              </p:nvSpPr>
              <p:spPr>
                <a:xfrm>
                  <a:off x="620136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41" name="Google Shape;454;p29"/>
                <p:cNvSpPr/>
                <p:nvPr/>
              </p:nvSpPr>
              <p:spPr>
                <a:xfrm>
                  <a:off x="657612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442" name="Google Shape;455;p29"/>
                <p:cNvSpPr/>
                <p:nvPr/>
              </p:nvSpPr>
              <p:spPr>
                <a:xfrm>
                  <a:off x="671436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443" name="Google Shape;456;p29"/>
              <p:cNvSpPr/>
              <p:nvPr/>
            </p:nvSpPr>
            <p:spPr>
              <a:xfrm>
                <a:off x="698184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44" name="Google Shape;457;p29"/>
          <p:cNvGrpSpPr/>
          <p:nvPr/>
        </p:nvGrpSpPr>
        <p:grpSpPr>
          <a:xfrm>
            <a:off x="3751920" y="1731600"/>
            <a:ext cx="4091760" cy="1718640"/>
            <a:chOff x="3751920" y="1731600"/>
            <a:chExt cx="4091760" cy="1718640"/>
          </a:xfrm>
        </p:grpSpPr>
        <p:sp>
          <p:nvSpPr>
            <p:cNvPr id="445" name="Google Shape;458;p29"/>
            <p:cNvSpPr/>
            <p:nvPr/>
          </p:nvSpPr>
          <p:spPr>
            <a:xfrm>
              <a:off x="3903480" y="1866600"/>
              <a:ext cx="3940200" cy="1583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46" name="Google Shape;459;p29"/>
            <p:cNvSpPr/>
            <p:nvPr/>
          </p:nvSpPr>
          <p:spPr>
            <a:xfrm>
              <a:off x="3751920" y="1731600"/>
              <a:ext cx="3940200" cy="1583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2400" spc="-1" strike="noStrike">
                  <a:solidFill>
                    <a:srgbClr val="000000"/>
                  </a:solidFill>
                  <a:latin typeface="Arial"/>
                  <a:ea typeface="Arial"/>
                </a:rPr>
                <a:t>Service</a:t>
              </a:r>
              <a:endParaRPr b="0" lang="en-US" sz="2400" spc="-1" strike="noStrike">
                <a:latin typeface="Arial"/>
              </a:endParaRPr>
            </a:p>
          </p:txBody>
        </p:sp>
      </p:grpSp>
      <p:grpSp>
        <p:nvGrpSpPr>
          <p:cNvPr id="447" name="Google Shape;460;p29"/>
          <p:cNvGrpSpPr/>
          <p:nvPr/>
        </p:nvGrpSpPr>
        <p:grpSpPr>
          <a:xfrm>
            <a:off x="6848280" y="1849320"/>
            <a:ext cx="1580400" cy="434880"/>
            <a:chOff x="6848280" y="1849320"/>
            <a:chExt cx="1580400" cy="434880"/>
          </a:xfrm>
        </p:grpSpPr>
        <p:sp>
          <p:nvSpPr>
            <p:cNvPr id="448" name="Google Shape;461;p29"/>
            <p:cNvSpPr/>
            <p:nvPr/>
          </p:nvSpPr>
          <p:spPr>
            <a:xfrm rot="16200000">
              <a:off x="7421040" y="127656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49" name="Google Shape;462;p29"/>
            <p:cNvSpPr/>
            <p:nvPr/>
          </p:nvSpPr>
          <p:spPr>
            <a:xfrm>
              <a:off x="6950160" y="191700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50" name="Google Shape;463;p29"/>
          <p:cNvGrpSpPr/>
          <p:nvPr/>
        </p:nvGrpSpPr>
        <p:grpSpPr>
          <a:xfrm>
            <a:off x="4399560" y="4560480"/>
            <a:ext cx="1580400" cy="443160"/>
            <a:chOff x="4399560" y="4560480"/>
            <a:chExt cx="1580400" cy="443160"/>
          </a:xfrm>
        </p:grpSpPr>
        <p:sp>
          <p:nvSpPr>
            <p:cNvPr id="451" name="Google Shape;464;p29"/>
            <p:cNvSpPr/>
            <p:nvPr/>
          </p:nvSpPr>
          <p:spPr>
            <a:xfrm rot="16200000">
              <a:off x="4968000" y="3991680"/>
              <a:ext cx="44316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52" name="Google Shape;465;p29"/>
            <p:cNvSpPr/>
            <p:nvPr/>
          </p:nvSpPr>
          <p:spPr>
            <a:xfrm>
              <a:off x="4488120" y="4632480"/>
              <a:ext cx="137520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53" name="Google Shape;466;p29"/>
          <p:cNvGrpSpPr/>
          <p:nvPr/>
        </p:nvGrpSpPr>
        <p:grpSpPr>
          <a:xfrm>
            <a:off x="8291880" y="4564800"/>
            <a:ext cx="1580400" cy="434880"/>
            <a:chOff x="8291880" y="4564800"/>
            <a:chExt cx="1580400" cy="434880"/>
          </a:xfrm>
        </p:grpSpPr>
        <p:sp>
          <p:nvSpPr>
            <p:cNvPr id="454" name="Google Shape;467;p29"/>
            <p:cNvSpPr/>
            <p:nvPr/>
          </p:nvSpPr>
          <p:spPr>
            <a:xfrm rot="16200000">
              <a:off x="8864640" y="399204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55" name="Google Shape;468;p29"/>
            <p:cNvSpPr/>
            <p:nvPr/>
          </p:nvSpPr>
          <p:spPr>
            <a:xfrm>
              <a:off x="8393760" y="463248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sp>
        <p:nvSpPr>
          <p:cNvPr id="456" name="Google Shape;469;p29"/>
          <p:cNvSpPr/>
          <p:nvPr/>
        </p:nvSpPr>
        <p:spPr>
          <a:xfrm flipH="1">
            <a:off x="3704760" y="3315600"/>
            <a:ext cx="2016360" cy="1170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57" name="Google Shape;470;p29"/>
          <p:cNvSpPr/>
          <p:nvPr/>
        </p:nvSpPr>
        <p:spPr>
          <a:xfrm>
            <a:off x="5722200" y="3315600"/>
            <a:ext cx="1865160" cy="1170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458" name="Google Shape;471;p29"/>
          <p:cNvGrpSpPr/>
          <p:nvPr/>
        </p:nvGrpSpPr>
        <p:grpSpPr>
          <a:xfrm>
            <a:off x="4399560" y="5094000"/>
            <a:ext cx="1580400" cy="443160"/>
            <a:chOff x="4399560" y="5094000"/>
            <a:chExt cx="1580400" cy="443160"/>
          </a:xfrm>
        </p:grpSpPr>
        <p:sp>
          <p:nvSpPr>
            <p:cNvPr id="459" name="Google Shape;472;p29"/>
            <p:cNvSpPr/>
            <p:nvPr/>
          </p:nvSpPr>
          <p:spPr>
            <a:xfrm rot="16200000">
              <a:off x="4968000" y="452520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460" name="Google Shape;473;p29"/>
            <p:cNvSpPr/>
            <p:nvPr/>
          </p:nvSpPr>
          <p:spPr>
            <a:xfrm>
              <a:off x="4488120" y="516600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grpSp>
        <p:nvGrpSpPr>
          <p:cNvPr id="461" name="Google Shape;474;p29"/>
          <p:cNvGrpSpPr/>
          <p:nvPr/>
        </p:nvGrpSpPr>
        <p:grpSpPr>
          <a:xfrm>
            <a:off x="8307000" y="5072040"/>
            <a:ext cx="1580400" cy="443160"/>
            <a:chOff x="8307000" y="5072040"/>
            <a:chExt cx="1580400" cy="443160"/>
          </a:xfrm>
        </p:grpSpPr>
        <p:sp>
          <p:nvSpPr>
            <p:cNvPr id="462" name="Google Shape;475;p29"/>
            <p:cNvSpPr/>
            <p:nvPr/>
          </p:nvSpPr>
          <p:spPr>
            <a:xfrm rot="16200000">
              <a:off x="8875440" y="45032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463" name="Google Shape;476;p29"/>
            <p:cNvSpPr/>
            <p:nvPr/>
          </p:nvSpPr>
          <p:spPr>
            <a:xfrm>
              <a:off x="8395560" y="51440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v2</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Labels and selectors</a:t>
            </a:r>
            <a:endParaRPr b="0" lang="en-US" sz="3200" spc="-1" strike="noStrike">
              <a:solidFill>
                <a:srgbClr val="000000"/>
              </a:solidFill>
              <a:latin typeface="Arial"/>
            </a:endParaRPr>
          </a:p>
        </p:txBody>
      </p:sp>
      <p:sp>
        <p:nvSpPr>
          <p:cNvPr id="465" name="PlaceHolder 2"/>
          <p:cNvSpPr>
            <a:spLocks noGrp="1"/>
          </p:cNvSpPr>
          <p:nvPr>
            <p:ph type="sldNum" idx="2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95986AB-4B51-4ECC-AC39-1FFC0312F4F4}"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466" name="Google Shape;484;p30"/>
          <p:cNvGrpSpPr/>
          <p:nvPr/>
        </p:nvGrpSpPr>
        <p:grpSpPr>
          <a:xfrm>
            <a:off x="2319480" y="4486320"/>
            <a:ext cx="2874600" cy="1580040"/>
            <a:chOff x="2319480" y="4486320"/>
            <a:chExt cx="2874600" cy="1580040"/>
          </a:xfrm>
        </p:grpSpPr>
        <p:sp>
          <p:nvSpPr>
            <p:cNvPr id="467" name="Google Shape;485;p30"/>
            <p:cNvSpPr/>
            <p:nvPr/>
          </p:nvSpPr>
          <p:spPr>
            <a:xfrm>
              <a:off x="242208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468" name="Google Shape;486;p30"/>
            <p:cNvGrpSpPr/>
            <p:nvPr/>
          </p:nvGrpSpPr>
          <p:grpSpPr>
            <a:xfrm>
              <a:off x="2319480" y="4486320"/>
              <a:ext cx="2772000" cy="1477440"/>
              <a:chOff x="2319480" y="4486320"/>
              <a:chExt cx="2772000" cy="1477440"/>
            </a:xfrm>
          </p:grpSpPr>
          <p:grpSp>
            <p:nvGrpSpPr>
              <p:cNvPr id="469" name="Google Shape;487;p30"/>
              <p:cNvGrpSpPr/>
              <p:nvPr/>
            </p:nvGrpSpPr>
            <p:grpSpPr>
              <a:xfrm>
                <a:off x="2319480" y="4486320"/>
                <a:ext cx="2772000" cy="1477440"/>
                <a:chOff x="2319480" y="4486320"/>
                <a:chExt cx="2772000" cy="1477440"/>
              </a:xfrm>
            </p:grpSpPr>
            <p:sp>
              <p:nvSpPr>
                <p:cNvPr id="470" name="Google Shape;488;p30"/>
                <p:cNvSpPr/>
                <p:nvPr/>
              </p:nvSpPr>
              <p:spPr>
                <a:xfrm>
                  <a:off x="231948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71" name="Google Shape;489;p30"/>
                <p:cNvSpPr/>
                <p:nvPr/>
              </p:nvSpPr>
              <p:spPr>
                <a:xfrm>
                  <a:off x="269424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472" name="Google Shape;490;p30"/>
                <p:cNvSpPr/>
                <p:nvPr/>
              </p:nvSpPr>
              <p:spPr>
                <a:xfrm>
                  <a:off x="283248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473" name="Google Shape;491;p30"/>
              <p:cNvSpPr/>
              <p:nvPr/>
            </p:nvSpPr>
            <p:spPr>
              <a:xfrm>
                <a:off x="309996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74" name="Google Shape;492;p30"/>
          <p:cNvGrpSpPr/>
          <p:nvPr/>
        </p:nvGrpSpPr>
        <p:grpSpPr>
          <a:xfrm>
            <a:off x="6201360" y="4486320"/>
            <a:ext cx="2874600" cy="1580040"/>
            <a:chOff x="6201360" y="4486320"/>
            <a:chExt cx="2874600" cy="1580040"/>
          </a:xfrm>
        </p:grpSpPr>
        <p:sp>
          <p:nvSpPr>
            <p:cNvPr id="475" name="Google Shape;493;p30"/>
            <p:cNvSpPr/>
            <p:nvPr/>
          </p:nvSpPr>
          <p:spPr>
            <a:xfrm>
              <a:off x="6303960" y="4588920"/>
              <a:ext cx="2772000" cy="14774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476" name="Google Shape;494;p30"/>
            <p:cNvGrpSpPr/>
            <p:nvPr/>
          </p:nvGrpSpPr>
          <p:grpSpPr>
            <a:xfrm>
              <a:off x="6201360" y="4486320"/>
              <a:ext cx="2772000" cy="1477440"/>
              <a:chOff x="6201360" y="4486320"/>
              <a:chExt cx="2772000" cy="1477440"/>
            </a:xfrm>
          </p:grpSpPr>
          <p:grpSp>
            <p:nvGrpSpPr>
              <p:cNvPr id="477" name="Google Shape;495;p30"/>
              <p:cNvGrpSpPr/>
              <p:nvPr/>
            </p:nvGrpSpPr>
            <p:grpSpPr>
              <a:xfrm>
                <a:off x="6201360" y="4486320"/>
                <a:ext cx="2772000" cy="1477440"/>
                <a:chOff x="6201360" y="4486320"/>
                <a:chExt cx="2772000" cy="1477440"/>
              </a:xfrm>
            </p:grpSpPr>
            <p:sp>
              <p:nvSpPr>
                <p:cNvPr id="478" name="Google Shape;496;p30"/>
                <p:cNvSpPr/>
                <p:nvPr/>
              </p:nvSpPr>
              <p:spPr>
                <a:xfrm>
                  <a:off x="6201360" y="4486320"/>
                  <a:ext cx="2772000" cy="1477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479" name="Google Shape;497;p30"/>
                <p:cNvSpPr/>
                <p:nvPr/>
              </p:nvSpPr>
              <p:spPr>
                <a:xfrm>
                  <a:off x="6576120" y="4683240"/>
                  <a:ext cx="2018520" cy="846000"/>
                </a:xfrm>
                <a:prstGeom prst="rect">
                  <a:avLst/>
                </a:prstGeom>
                <a:solidFill>
                  <a:srgbClr val="44546a">
                    <a:alpha val="46000"/>
                  </a:srgbClr>
                </a:solidFill>
                <a:ln w="9525">
                  <a:solidFill>
                    <a:srgbClr val="44546a"/>
                  </a:solidFill>
                  <a:round/>
                </a:ln>
              </p:spPr>
              <p:style>
                <a:lnRef idx="0"/>
                <a:fillRef idx="0"/>
                <a:effectRef idx="0"/>
                <a:fontRef idx="minor"/>
              </p:style>
            </p:sp>
            <p:sp>
              <p:nvSpPr>
                <p:cNvPr id="480" name="Google Shape;498;p30"/>
                <p:cNvSpPr/>
                <p:nvPr/>
              </p:nvSpPr>
              <p:spPr>
                <a:xfrm>
                  <a:off x="6714360" y="4843080"/>
                  <a:ext cx="1746000" cy="5810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481" name="Google Shape;499;p30"/>
              <p:cNvSpPr/>
              <p:nvPr/>
            </p:nvSpPr>
            <p:spPr>
              <a:xfrm>
                <a:off x="6981840" y="5529600"/>
                <a:ext cx="1210680" cy="434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482" name="Google Shape;500;p30"/>
          <p:cNvGrpSpPr/>
          <p:nvPr/>
        </p:nvGrpSpPr>
        <p:grpSpPr>
          <a:xfrm>
            <a:off x="3751920" y="1731600"/>
            <a:ext cx="4091760" cy="1718640"/>
            <a:chOff x="3751920" y="1731600"/>
            <a:chExt cx="4091760" cy="1718640"/>
          </a:xfrm>
        </p:grpSpPr>
        <p:sp>
          <p:nvSpPr>
            <p:cNvPr id="483" name="Google Shape;501;p30"/>
            <p:cNvSpPr/>
            <p:nvPr/>
          </p:nvSpPr>
          <p:spPr>
            <a:xfrm>
              <a:off x="3903480" y="1866600"/>
              <a:ext cx="3940200" cy="1583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84" name="Google Shape;502;p30"/>
            <p:cNvSpPr/>
            <p:nvPr/>
          </p:nvSpPr>
          <p:spPr>
            <a:xfrm>
              <a:off x="3751920" y="1731600"/>
              <a:ext cx="3940200" cy="1583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2400" spc="-1" strike="noStrike">
                  <a:solidFill>
                    <a:srgbClr val="000000"/>
                  </a:solidFill>
                  <a:latin typeface="Arial"/>
                  <a:ea typeface="Arial"/>
                </a:rPr>
                <a:t>Service</a:t>
              </a:r>
              <a:endParaRPr b="0" lang="en-US" sz="2400" spc="-1" strike="noStrike">
                <a:latin typeface="Arial"/>
              </a:endParaRPr>
            </a:p>
          </p:txBody>
        </p:sp>
      </p:grpSp>
      <p:grpSp>
        <p:nvGrpSpPr>
          <p:cNvPr id="485" name="Google Shape;503;p30"/>
          <p:cNvGrpSpPr/>
          <p:nvPr/>
        </p:nvGrpSpPr>
        <p:grpSpPr>
          <a:xfrm>
            <a:off x="6848280" y="1849320"/>
            <a:ext cx="1580400" cy="434880"/>
            <a:chOff x="6848280" y="1849320"/>
            <a:chExt cx="1580400" cy="434880"/>
          </a:xfrm>
        </p:grpSpPr>
        <p:sp>
          <p:nvSpPr>
            <p:cNvPr id="486" name="Google Shape;504;p30"/>
            <p:cNvSpPr/>
            <p:nvPr/>
          </p:nvSpPr>
          <p:spPr>
            <a:xfrm rot="16200000">
              <a:off x="7421040" y="127656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87" name="Google Shape;505;p30"/>
            <p:cNvSpPr/>
            <p:nvPr/>
          </p:nvSpPr>
          <p:spPr>
            <a:xfrm>
              <a:off x="6950160" y="191700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88" name="Google Shape;506;p30"/>
          <p:cNvGrpSpPr/>
          <p:nvPr/>
        </p:nvGrpSpPr>
        <p:grpSpPr>
          <a:xfrm>
            <a:off x="4399560" y="4560480"/>
            <a:ext cx="1580400" cy="443160"/>
            <a:chOff x="4399560" y="4560480"/>
            <a:chExt cx="1580400" cy="443160"/>
          </a:xfrm>
        </p:grpSpPr>
        <p:sp>
          <p:nvSpPr>
            <p:cNvPr id="489" name="Google Shape;507;p30"/>
            <p:cNvSpPr/>
            <p:nvPr/>
          </p:nvSpPr>
          <p:spPr>
            <a:xfrm rot="16200000">
              <a:off x="4968000" y="3991680"/>
              <a:ext cx="44316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90" name="Google Shape;508;p30"/>
            <p:cNvSpPr/>
            <p:nvPr/>
          </p:nvSpPr>
          <p:spPr>
            <a:xfrm>
              <a:off x="4488120" y="4632480"/>
              <a:ext cx="137520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491" name="Google Shape;509;p30"/>
          <p:cNvGrpSpPr/>
          <p:nvPr/>
        </p:nvGrpSpPr>
        <p:grpSpPr>
          <a:xfrm>
            <a:off x="8291880" y="4564800"/>
            <a:ext cx="1580400" cy="434880"/>
            <a:chOff x="8291880" y="4564800"/>
            <a:chExt cx="1580400" cy="434880"/>
          </a:xfrm>
        </p:grpSpPr>
        <p:sp>
          <p:nvSpPr>
            <p:cNvPr id="492" name="Google Shape;510;p30"/>
            <p:cNvSpPr/>
            <p:nvPr/>
          </p:nvSpPr>
          <p:spPr>
            <a:xfrm rot="16200000">
              <a:off x="8864640" y="3992040"/>
              <a:ext cx="434880" cy="15804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493" name="Google Shape;511;p30"/>
            <p:cNvSpPr/>
            <p:nvPr/>
          </p:nvSpPr>
          <p:spPr>
            <a:xfrm>
              <a:off x="8393760" y="4632480"/>
              <a:ext cx="1349280" cy="298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sp>
        <p:nvSpPr>
          <p:cNvPr id="494" name="Google Shape;512;p30"/>
          <p:cNvSpPr/>
          <p:nvPr/>
        </p:nvSpPr>
        <p:spPr>
          <a:xfrm flipH="1">
            <a:off x="3704760" y="3315600"/>
            <a:ext cx="2016360" cy="1170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495" name="Google Shape;513;p30"/>
          <p:cNvGrpSpPr/>
          <p:nvPr/>
        </p:nvGrpSpPr>
        <p:grpSpPr>
          <a:xfrm>
            <a:off x="4399560" y="5094000"/>
            <a:ext cx="1580400" cy="443160"/>
            <a:chOff x="4399560" y="5094000"/>
            <a:chExt cx="1580400" cy="443160"/>
          </a:xfrm>
        </p:grpSpPr>
        <p:sp>
          <p:nvSpPr>
            <p:cNvPr id="496" name="Google Shape;514;p30"/>
            <p:cNvSpPr/>
            <p:nvPr/>
          </p:nvSpPr>
          <p:spPr>
            <a:xfrm rot="16200000">
              <a:off x="4968000" y="452520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497" name="Google Shape;515;p30"/>
            <p:cNvSpPr/>
            <p:nvPr/>
          </p:nvSpPr>
          <p:spPr>
            <a:xfrm>
              <a:off x="4488120" y="516600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grpSp>
        <p:nvGrpSpPr>
          <p:cNvPr id="498" name="Google Shape;516;p30"/>
          <p:cNvGrpSpPr/>
          <p:nvPr/>
        </p:nvGrpSpPr>
        <p:grpSpPr>
          <a:xfrm>
            <a:off x="8307000" y="5072040"/>
            <a:ext cx="1580400" cy="443160"/>
            <a:chOff x="8307000" y="5072040"/>
            <a:chExt cx="1580400" cy="443160"/>
          </a:xfrm>
        </p:grpSpPr>
        <p:sp>
          <p:nvSpPr>
            <p:cNvPr id="499" name="Google Shape;517;p30"/>
            <p:cNvSpPr/>
            <p:nvPr/>
          </p:nvSpPr>
          <p:spPr>
            <a:xfrm rot="16200000">
              <a:off x="8875440" y="450324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500" name="Google Shape;518;p30"/>
            <p:cNvSpPr/>
            <p:nvPr/>
          </p:nvSpPr>
          <p:spPr>
            <a:xfrm>
              <a:off x="8395560" y="514404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v2</a:t>
              </a:r>
              <a:endParaRPr b="0" lang="en-US" sz="1400" spc="-1" strike="noStrike">
                <a:latin typeface="Arial"/>
              </a:endParaRPr>
            </a:p>
          </p:txBody>
        </p:sp>
      </p:grpSp>
      <p:grpSp>
        <p:nvGrpSpPr>
          <p:cNvPr id="501" name="Google Shape;519;p30"/>
          <p:cNvGrpSpPr/>
          <p:nvPr/>
        </p:nvGrpSpPr>
        <p:grpSpPr>
          <a:xfrm>
            <a:off x="6848280" y="2378520"/>
            <a:ext cx="1580400" cy="443160"/>
            <a:chOff x="6848280" y="2378520"/>
            <a:chExt cx="1580400" cy="443160"/>
          </a:xfrm>
        </p:grpSpPr>
        <p:sp>
          <p:nvSpPr>
            <p:cNvPr id="502" name="Google Shape;520;p30"/>
            <p:cNvSpPr/>
            <p:nvPr/>
          </p:nvSpPr>
          <p:spPr>
            <a:xfrm rot="16200000">
              <a:off x="7416720" y="1809720"/>
              <a:ext cx="443160" cy="1580400"/>
            </a:xfrm>
            <a:prstGeom prst="snip2SameRect">
              <a:avLst>
                <a:gd name="adj1" fmla="val 16667"/>
                <a:gd name="adj2" fmla="val 0"/>
              </a:avLst>
            </a:prstGeom>
            <a:solidFill>
              <a:srgbClr val="f6b26b"/>
            </a:solidFill>
            <a:ln w="9525">
              <a:solidFill>
                <a:srgbClr val="44546a"/>
              </a:solidFill>
              <a:round/>
            </a:ln>
          </p:spPr>
          <p:style>
            <a:lnRef idx="0"/>
            <a:fillRef idx="0"/>
            <a:effectRef idx="0"/>
            <a:fontRef idx="minor"/>
          </p:style>
        </p:sp>
        <p:sp>
          <p:nvSpPr>
            <p:cNvPr id="503" name="Google Shape;521;p30"/>
            <p:cNvSpPr/>
            <p:nvPr/>
          </p:nvSpPr>
          <p:spPr>
            <a:xfrm>
              <a:off x="6937200" y="2450520"/>
              <a:ext cx="1375200" cy="298080"/>
            </a:xfrm>
            <a:prstGeom prst="rect">
              <a:avLst/>
            </a:prstGeom>
            <a:solidFill>
              <a:srgbClr val="f6b26b"/>
            </a:solid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version: v1</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we know so far</a:t>
            </a:r>
            <a:endParaRPr b="0" lang="en-US" sz="3200" spc="-1" strike="noStrike">
              <a:solidFill>
                <a:srgbClr val="000000"/>
              </a:solidFill>
              <a:latin typeface="Arial"/>
            </a:endParaRPr>
          </a:p>
        </p:txBody>
      </p:sp>
      <p:sp>
        <p:nvSpPr>
          <p:cNvPr id="505" name="PlaceHolder 2"/>
          <p:cNvSpPr>
            <a:spLocks noGrp="1"/>
          </p:cNvSpPr>
          <p:nvPr>
            <p:ph type="sldNum" idx="2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77D9326-EAEA-44C9-87BC-4F3D8DB09A1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06" name="Google Shape;529;p31"/>
          <p:cNvSpPr/>
          <p:nvPr/>
        </p:nvSpPr>
        <p:spPr>
          <a:xfrm>
            <a:off x="1858680" y="1796760"/>
            <a:ext cx="10171080" cy="45295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Namespace</a:t>
            </a:r>
            <a:endParaRPr b="0" lang="en-US" sz="1800" spc="-1" strike="noStrike">
              <a:latin typeface="Arial"/>
            </a:endParaRPr>
          </a:p>
        </p:txBody>
      </p:sp>
      <p:pic>
        <p:nvPicPr>
          <p:cNvPr id="507" name="Google Shape;530;p31" descr=""/>
          <p:cNvPicPr/>
          <p:nvPr/>
        </p:nvPicPr>
        <p:blipFill>
          <a:blip r:embed="rId1"/>
          <a:stretch/>
        </p:blipFill>
        <p:spPr>
          <a:xfrm>
            <a:off x="364320" y="1949400"/>
            <a:ext cx="1166760" cy="1166760"/>
          </a:xfrm>
          <a:prstGeom prst="rect">
            <a:avLst/>
          </a:prstGeom>
          <a:ln w="0">
            <a:noFill/>
          </a:ln>
        </p:spPr>
      </p:pic>
      <p:grpSp>
        <p:nvGrpSpPr>
          <p:cNvPr id="508" name="Google Shape;531;p31"/>
          <p:cNvGrpSpPr/>
          <p:nvPr/>
        </p:nvGrpSpPr>
        <p:grpSpPr>
          <a:xfrm>
            <a:off x="2967840" y="4823640"/>
            <a:ext cx="3053160" cy="1100520"/>
            <a:chOff x="2967840" y="4823640"/>
            <a:chExt cx="3053160" cy="1100520"/>
          </a:xfrm>
        </p:grpSpPr>
        <p:grpSp>
          <p:nvGrpSpPr>
            <p:cNvPr id="509" name="Google Shape;532;p31"/>
            <p:cNvGrpSpPr/>
            <p:nvPr/>
          </p:nvGrpSpPr>
          <p:grpSpPr>
            <a:xfrm>
              <a:off x="2967840" y="4840200"/>
              <a:ext cx="2033280" cy="1083960"/>
              <a:chOff x="2967840" y="4840200"/>
              <a:chExt cx="2033280" cy="1083960"/>
            </a:xfrm>
          </p:grpSpPr>
          <p:grpSp>
            <p:nvGrpSpPr>
              <p:cNvPr id="510" name="Google Shape;533;p31"/>
              <p:cNvGrpSpPr/>
              <p:nvPr/>
            </p:nvGrpSpPr>
            <p:grpSpPr>
              <a:xfrm>
                <a:off x="2967840" y="4840200"/>
                <a:ext cx="2033280" cy="1083960"/>
                <a:chOff x="2967840" y="4840200"/>
                <a:chExt cx="2033280" cy="1083960"/>
              </a:xfrm>
            </p:grpSpPr>
            <p:sp>
              <p:nvSpPr>
                <p:cNvPr id="511" name="Google Shape;534;p31"/>
                <p:cNvSpPr/>
                <p:nvPr/>
              </p:nvSpPr>
              <p:spPr>
                <a:xfrm>
                  <a:off x="2967840" y="4840200"/>
                  <a:ext cx="2033280" cy="10839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12" name="Google Shape;535;p31"/>
                <p:cNvSpPr/>
                <p:nvPr/>
              </p:nvSpPr>
              <p:spPr>
                <a:xfrm>
                  <a:off x="3242880" y="4984560"/>
                  <a:ext cx="1480680" cy="620640"/>
                </a:xfrm>
                <a:prstGeom prst="rect">
                  <a:avLst/>
                </a:prstGeom>
                <a:solidFill>
                  <a:srgbClr val="44546a">
                    <a:alpha val="46000"/>
                  </a:srgbClr>
                </a:solidFill>
                <a:ln w="9525">
                  <a:solidFill>
                    <a:srgbClr val="44546a"/>
                  </a:solidFill>
                  <a:round/>
                </a:ln>
              </p:spPr>
              <p:style>
                <a:lnRef idx="0"/>
                <a:fillRef idx="0"/>
                <a:effectRef idx="0"/>
                <a:fontRef idx="minor"/>
              </p:style>
            </p:sp>
            <p:sp>
              <p:nvSpPr>
                <p:cNvPr id="513" name="Google Shape;536;p31"/>
                <p:cNvSpPr/>
                <p:nvPr/>
              </p:nvSpPr>
              <p:spPr>
                <a:xfrm>
                  <a:off x="3344400" y="5101920"/>
                  <a:ext cx="1280520" cy="426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514" name="Google Shape;537;p31"/>
              <p:cNvSpPr/>
              <p:nvPr/>
            </p:nvSpPr>
            <p:spPr>
              <a:xfrm>
                <a:off x="3540600" y="5605560"/>
                <a:ext cx="888120" cy="3182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515" name="Google Shape;538;p31"/>
            <p:cNvGrpSpPr/>
            <p:nvPr/>
          </p:nvGrpSpPr>
          <p:grpSpPr>
            <a:xfrm>
              <a:off x="4572720" y="4823640"/>
              <a:ext cx="1448280" cy="466920"/>
              <a:chOff x="4572720" y="4823640"/>
              <a:chExt cx="1448280" cy="466920"/>
            </a:xfrm>
          </p:grpSpPr>
          <p:sp>
            <p:nvSpPr>
              <p:cNvPr id="516" name="Google Shape;539;p31"/>
              <p:cNvSpPr/>
              <p:nvPr/>
            </p:nvSpPr>
            <p:spPr>
              <a:xfrm rot="16200000">
                <a:off x="5077800" y="4477320"/>
                <a:ext cx="466920" cy="11592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517" name="Google Shape;540;p31"/>
              <p:cNvSpPr/>
              <p:nvPr/>
            </p:nvSpPr>
            <p:spPr>
              <a:xfrm>
                <a:off x="4572720" y="4947480"/>
                <a:ext cx="1448280" cy="2185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sp>
        <p:nvSpPr>
          <p:cNvPr id="518" name="Google Shape;541;p31"/>
          <p:cNvSpPr/>
          <p:nvPr/>
        </p:nvSpPr>
        <p:spPr>
          <a:xfrm>
            <a:off x="3901320" y="3667320"/>
            <a:ext cx="83160" cy="11725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19" name="Google Shape;543;p31"/>
          <p:cNvSpPr/>
          <p:nvPr/>
        </p:nvSpPr>
        <p:spPr>
          <a:xfrm flipH="1">
            <a:off x="4172040" y="4828320"/>
            <a:ext cx="3377520" cy="7077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520" name="Google Shape;546;p31"/>
          <p:cNvGrpSpPr/>
          <p:nvPr/>
        </p:nvGrpSpPr>
        <p:grpSpPr>
          <a:xfrm>
            <a:off x="2710800" y="4611600"/>
            <a:ext cx="2033280" cy="1083960"/>
            <a:chOff x="2710800" y="4611600"/>
            <a:chExt cx="2033280" cy="1083960"/>
          </a:xfrm>
        </p:grpSpPr>
        <p:grpSp>
          <p:nvGrpSpPr>
            <p:cNvPr id="521" name="Google Shape;547;p31"/>
            <p:cNvGrpSpPr/>
            <p:nvPr/>
          </p:nvGrpSpPr>
          <p:grpSpPr>
            <a:xfrm>
              <a:off x="2710800" y="4611600"/>
              <a:ext cx="2033280" cy="1083960"/>
              <a:chOff x="2710800" y="4611600"/>
              <a:chExt cx="2033280" cy="1083960"/>
            </a:xfrm>
          </p:grpSpPr>
          <p:sp>
            <p:nvSpPr>
              <p:cNvPr id="522" name="Google Shape;548;p31"/>
              <p:cNvSpPr/>
              <p:nvPr/>
            </p:nvSpPr>
            <p:spPr>
              <a:xfrm>
                <a:off x="2710800" y="4611600"/>
                <a:ext cx="2033280" cy="10839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23" name="Google Shape;549;p31"/>
              <p:cNvSpPr/>
              <p:nvPr/>
            </p:nvSpPr>
            <p:spPr>
              <a:xfrm>
                <a:off x="2985840" y="4755960"/>
                <a:ext cx="1480680" cy="620640"/>
              </a:xfrm>
              <a:prstGeom prst="rect">
                <a:avLst/>
              </a:prstGeom>
              <a:solidFill>
                <a:srgbClr val="44546a">
                  <a:alpha val="46000"/>
                </a:srgbClr>
              </a:solidFill>
              <a:ln w="9525">
                <a:solidFill>
                  <a:srgbClr val="44546a"/>
                </a:solidFill>
                <a:round/>
              </a:ln>
            </p:spPr>
            <p:style>
              <a:lnRef idx="0"/>
              <a:fillRef idx="0"/>
              <a:effectRef idx="0"/>
              <a:fontRef idx="minor"/>
            </p:style>
          </p:sp>
          <p:sp>
            <p:nvSpPr>
              <p:cNvPr id="524" name="Google Shape;550;p31"/>
              <p:cNvSpPr/>
              <p:nvPr/>
            </p:nvSpPr>
            <p:spPr>
              <a:xfrm>
                <a:off x="3087360" y="4873320"/>
                <a:ext cx="1280520" cy="426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525" name="Google Shape;545;p31"/>
            <p:cNvSpPr/>
            <p:nvPr/>
          </p:nvSpPr>
          <p:spPr>
            <a:xfrm>
              <a:off x="3283560" y="5376960"/>
              <a:ext cx="888120" cy="3182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526" name="Google Shape;551;p31"/>
          <p:cNvGrpSpPr/>
          <p:nvPr/>
        </p:nvGrpSpPr>
        <p:grpSpPr>
          <a:xfrm>
            <a:off x="4313880" y="4607280"/>
            <a:ext cx="1373400" cy="442800"/>
            <a:chOff x="4313880" y="4607280"/>
            <a:chExt cx="1373400" cy="442800"/>
          </a:xfrm>
        </p:grpSpPr>
        <p:sp>
          <p:nvSpPr>
            <p:cNvPr id="527" name="Google Shape;552;p31"/>
            <p:cNvSpPr/>
            <p:nvPr/>
          </p:nvSpPr>
          <p:spPr>
            <a:xfrm rot="16200000">
              <a:off x="4793040" y="4249080"/>
              <a:ext cx="442800" cy="11592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528" name="Google Shape;553;p31"/>
            <p:cNvSpPr/>
            <p:nvPr/>
          </p:nvSpPr>
          <p:spPr>
            <a:xfrm>
              <a:off x="4313880" y="4718880"/>
              <a:ext cx="1373400" cy="2185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nvGrpSpPr>
          <p:cNvPr id="529" name="Google Shape;554;p31"/>
          <p:cNvGrpSpPr/>
          <p:nvPr/>
        </p:nvGrpSpPr>
        <p:grpSpPr>
          <a:xfrm>
            <a:off x="2455920" y="2505240"/>
            <a:ext cx="3785040" cy="1161720"/>
            <a:chOff x="2455920" y="2505240"/>
            <a:chExt cx="3785040" cy="1161720"/>
          </a:xfrm>
        </p:grpSpPr>
        <p:sp>
          <p:nvSpPr>
            <p:cNvPr id="530" name="Google Shape;542;p31"/>
            <p:cNvSpPr/>
            <p:nvPr/>
          </p:nvSpPr>
          <p:spPr>
            <a:xfrm>
              <a:off x="2455920" y="2505240"/>
              <a:ext cx="2890440" cy="116172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2400" spc="-1" strike="noStrike">
                  <a:solidFill>
                    <a:srgbClr val="000000"/>
                  </a:solidFill>
                  <a:latin typeface="Arial"/>
                  <a:ea typeface="Arial"/>
                </a:rPr>
                <a:t>Service</a:t>
              </a:r>
              <a:endParaRPr b="0" lang="en-US" sz="2400" spc="-1" strike="noStrike">
                <a:latin typeface="Arial"/>
              </a:endParaRPr>
            </a:p>
          </p:txBody>
        </p:sp>
        <p:grpSp>
          <p:nvGrpSpPr>
            <p:cNvPr id="531" name="Google Shape;555;p31"/>
            <p:cNvGrpSpPr/>
            <p:nvPr/>
          </p:nvGrpSpPr>
          <p:grpSpPr>
            <a:xfrm>
              <a:off x="4905000" y="2535840"/>
              <a:ext cx="1335960" cy="430560"/>
              <a:chOff x="4905000" y="2535840"/>
              <a:chExt cx="1335960" cy="430560"/>
            </a:xfrm>
          </p:grpSpPr>
          <p:sp>
            <p:nvSpPr>
              <p:cNvPr id="532" name="Google Shape;556;p31"/>
              <p:cNvSpPr/>
              <p:nvPr/>
            </p:nvSpPr>
            <p:spPr>
              <a:xfrm rot="16200000">
                <a:off x="5371200" y="2171520"/>
                <a:ext cx="430560" cy="11592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533" name="Google Shape;557;p31"/>
              <p:cNvSpPr/>
              <p:nvPr/>
            </p:nvSpPr>
            <p:spPr>
              <a:xfrm>
                <a:off x="4905000" y="2641320"/>
                <a:ext cx="1335960" cy="2185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grpSp>
        <p:nvGrpSpPr>
          <p:cNvPr id="534" name="Google Shape;558;p31"/>
          <p:cNvGrpSpPr/>
          <p:nvPr/>
        </p:nvGrpSpPr>
        <p:grpSpPr>
          <a:xfrm>
            <a:off x="7549920" y="3679560"/>
            <a:ext cx="3877200" cy="2297160"/>
            <a:chOff x="7549920" y="3679560"/>
            <a:chExt cx="3877200" cy="2297160"/>
          </a:xfrm>
        </p:grpSpPr>
        <p:grpSp>
          <p:nvGrpSpPr>
            <p:cNvPr id="535" name="Google Shape;559;p31"/>
            <p:cNvGrpSpPr/>
            <p:nvPr/>
          </p:nvGrpSpPr>
          <p:grpSpPr>
            <a:xfrm>
              <a:off x="7549920" y="3679560"/>
              <a:ext cx="3877200" cy="2297160"/>
              <a:chOff x="7549920" y="3679560"/>
              <a:chExt cx="3877200" cy="2297160"/>
            </a:xfrm>
          </p:grpSpPr>
          <p:sp>
            <p:nvSpPr>
              <p:cNvPr id="536" name="Google Shape;544;p31"/>
              <p:cNvSpPr/>
              <p:nvPr/>
            </p:nvSpPr>
            <p:spPr>
              <a:xfrm>
                <a:off x="7549920" y="3679560"/>
                <a:ext cx="2890440" cy="229716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2400" spc="-1" strike="noStrike">
                    <a:solidFill>
                      <a:srgbClr val="000000"/>
                    </a:solidFill>
                    <a:latin typeface="Arial"/>
                    <a:ea typeface="Arial"/>
                  </a:rPr>
                  <a:t>Deployment</a:t>
                </a: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p:txBody>
          </p:sp>
          <p:grpSp>
            <p:nvGrpSpPr>
              <p:cNvPr id="537" name="Google Shape;560;p31"/>
              <p:cNvGrpSpPr/>
              <p:nvPr/>
            </p:nvGrpSpPr>
            <p:grpSpPr>
              <a:xfrm>
                <a:off x="10091160" y="3770280"/>
                <a:ext cx="1335960" cy="430560"/>
                <a:chOff x="10091160" y="3770280"/>
                <a:chExt cx="1335960" cy="430560"/>
              </a:xfrm>
            </p:grpSpPr>
            <p:sp>
              <p:nvSpPr>
                <p:cNvPr id="538" name="Google Shape;561;p31"/>
                <p:cNvSpPr/>
                <p:nvPr/>
              </p:nvSpPr>
              <p:spPr>
                <a:xfrm rot="16200000">
                  <a:off x="10557720" y="3405960"/>
                  <a:ext cx="430560" cy="1159200"/>
                </a:xfrm>
                <a:prstGeom prst="snip2SameRect">
                  <a:avLst>
                    <a:gd name="adj1" fmla="val 16667"/>
                    <a:gd name="adj2" fmla="val 0"/>
                  </a:avLst>
                </a:prstGeom>
                <a:solidFill>
                  <a:srgbClr val="f4cccc"/>
                </a:solidFill>
                <a:ln w="9525">
                  <a:solidFill>
                    <a:srgbClr val="44546a"/>
                  </a:solidFill>
                  <a:round/>
                </a:ln>
              </p:spPr>
              <p:style>
                <a:lnRef idx="0"/>
                <a:fillRef idx="0"/>
                <a:effectRef idx="0"/>
                <a:fontRef idx="minor"/>
              </p:style>
            </p:sp>
            <p:sp>
              <p:nvSpPr>
                <p:cNvPr id="539" name="Google Shape;562;p31"/>
                <p:cNvSpPr/>
                <p:nvPr/>
              </p:nvSpPr>
              <p:spPr>
                <a:xfrm>
                  <a:off x="10091160" y="3875760"/>
                  <a:ext cx="1335960" cy="2185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Helvetica Neue"/>
                      <a:ea typeface="Helvetica Neue"/>
                    </a:rPr>
                    <a:t>app: frontend</a:t>
                  </a:r>
                  <a:endParaRPr b="0" lang="en-US" sz="1400" spc="-1" strike="noStrike">
                    <a:latin typeface="Arial"/>
                  </a:endParaRPr>
                </a:p>
              </p:txBody>
            </p:sp>
          </p:grpSp>
        </p:grpSp>
        <p:sp>
          <p:nvSpPr>
            <p:cNvPr id="540" name="Google Shape;563;p31"/>
            <p:cNvSpPr/>
            <p:nvPr/>
          </p:nvSpPr>
          <p:spPr>
            <a:xfrm>
              <a:off x="8106120" y="4660920"/>
              <a:ext cx="1777680" cy="907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600" spc="-1" strike="noStrike">
                  <a:solidFill>
                    <a:srgbClr val="000000"/>
                  </a:solidFill>
                  <a:latin typeface="Consolas"/>
                  <a:ea typeface="Consolas"/>
                </a:rPr>
                <a:t>2 replicas</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nsolas"/>
                  <a:ea typeface="Consolas"/>
                </a:rPr>
                <a:t>rollingUpdates</a:t>
              </a:r>
              <a:endParaRPr b="0" lang="en-US" sz="1600" spc="-1" strike="noStrike">
                <a:latin typeface="Arial"/>
              </a:endParaRPr>
            </a:p>
          </p:txBody>
        </p:sp>
      </p:grpSp>
      <p:sp>
        <p:nvSpPr>
          <p:cNvPr id="541" name="Google Shape;564;p31"/>
          <p:cNvSpPr/>
          <p:nvPr/>
        </p:nvSpPr>
        <p:spPr>
          <a:xfrm flipH="1">
            <a:off x="3727800" y="3667320"/>
            <a:ext cx="173520" cy="120564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42" name="Google Shape;565;p31"/>
          <p:cNvSpPr/>
          <p:nvPr/>
        </p:nvSpPr>
        <p:spPr>
          <a:xfrm flipH="1">
            <a:off x="4367520" y="4828320"/>
            <a:ext cx="3181320" cy="2581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543" name="Google Shape;566;p31"/>
          <p:cNvSpPr/>
          <p:nvPr/>
        </p:nvSpPr>
        <p:spPr>
          <a:xfrm>
            <a:off x="1531440" y="2532960"/>
            <a:ext cx="924120" cy="553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Num" idx="2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9076840-5ADF-47C3-B9E8-9C22C963B4F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45" name="Google Shape;572;p32"/>
          <p:cNvSpPr/>
          <p:nvPr/>
        </p:nvSpPr>
        <p:spPr>
          <a:xfrm>
            <a:off x="952560" y="324000"/>
            <a:ext cx="11231640" cy="90792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a:t>
            </a:r>
            <a:endParaRPr b="0" lang="en-US" sz="3200" spc="-1" strike="noStrike">
              <a:latin typeface="Arial"/>
            </a:endParaRPr>
          </a:p>
        </p:txBody>
      </p:sp>
      <p:sp>
        <p:nvSpPr>
          <p:cNvPr id="546" name="Google Shape;573;p32"/>
          <p:cNvSpPr/>
          <p:nvPr/>
        </p:nvSpPr>
        <p:spPr>
          <a:xfrm>
            <a:off x="-11880" y="1232280"/>
            <a:ext cx="12203640" cy="5304960"/>
          </a:xfrm>
          <a:prstGeom prst="rect">
            <a:avLst/>
          </a:prstGeom>
          <a:gradFill rotWithShape="0">
            <a:gsLst>
              <a:gs pos="0">
                <a:srgbClr val="d9d9d9"/>
              </a:gs>
              <a:gs pos="100000">
                <a:srgbClr val="f3f3f3"/>
              </a:gs>
            </a:gsLst>
            <a:lin ang="5400000"/>
          </a:gradFill>
          <a:ln w="0">
            <a:noFill/>
          </a:ln>
        </p:spPr>
        <p:style>
          <a:lnRef idx="0"/>
          <a:fillRef idx="0"/>
          <a:effectRef idx="0"/>
          <a:fontRef idx="minor"/>
        </p:style>
      </p:sp>
      <p:sp>
        <p:nvSpPr>
          <p:cNvPr id="547" name="Google Shape;574;p32"/>
          <p:cNvSpPr/>
          <p:nvPr/>
        </p:nvSpPr>
        <p:spPr>
          <a:xfrm>
            <a:off x="304920" y="1588320"/>
            <a:ext cx="12191760" cy="3054960"/>
          </a:xfrm>
          <a:prstGeom prst="rect">
            <a:avLst/>
          </a:prstGeom>
          <a:noFill/>
          <a:ln w="0">
            <a:noFill/>
          </a:ln>
        </p:spPr>
        <p:style>
          <a:lnRef idx="0"/>
          <a:fillRef idx="0"/>
          <a:effectRef idx="0"/>
          <a:fontRef idx="minor"/>
        </p:style>
        <p:txBody>
          <a:bodyPr lIns="90000" tIns="46800" anchor="ctr">
            <a:noAutofit/>
          </a:bodyPr>
          <a:p>
            <a:pPr algn="ctr">
              <a:lnSpc>
                <a:spcPct val="90000"/>
              </a:lnSpc>
              <a:buNone/>
              <a:tabLst>
                <a:tab algn="l" pos="0"/>
              </a:tabLst>
            </a:pPr>
            <a:r>
              <a:rPr b="1" lang="en-US" sz="5500" spc="-1" strike="noStrike">
                <a:solidFill>
                  <a:srgbClr val="d9d9d9"/>
                </a:solidFill>
                <a:latin typeface="Calibri"/>
                <a:ea typeface="Calibri"/>
              </a:rPr>
              <a:t>Declarative K8s</a:t>
            </a:r>
            <a:endParaRPr b="0" lang="en-US" sz="5500" spc="-1" strike="noStrike">
              <a:latin typeface="Arial"/>
            </a:endParaRPr>
          </a:p>
        </p:txBody>
      </p:sp>
      <p:sp>
        <p:nvSpPr>
          <p:cNvPr id="548" name="Google Shape;575;p32"/>
          <p:cNvSpPr/>
          <p:nvPr/>
        </p:nvSpPr>
        <p:spPr>
          <a:xfrm>
            <a:off x="0" y="1512000"/>
            <a:ext cx="12191760" cy="3054960"/>
          </a:xfrm>
          <a:prstGeom prst="rect">
            <a:avLst/>
          </a:prstGeom>
          <a:noFill/>
          <a:ln w="0">
            <a:noFill/>
          </a:ln>
        </p:spPr>
        <p:style>
          <a:lnRef idx="0"/>
          <a:fillRef idx="0"/>
          <a:effectRef idx="0"/>
          <a:fontRef idx="minor"/>
        </p:style>
        <p:txBody>
          <a:bodyPr lIns="90000" tIns="46800" anchor="ctr">
            <a:noAutofit/>
          </a:bodyPr>
          <a:p>
            <a:pPr marL="457200" algn="ctr">
              <a:lnSpc>
                <a:spcPct val="90000"/>
              </a:lnSpc>
              <a:buNone/>
              <a:tabLst>
                <a:tab algn="l" pos="0"/>
              </a:tabLst>
            </a:pPr>
            <a:r>
              <a:rPr b="1" lang="en-US" sz="5500" spc="-1" strike="noStrike">
                <a:solidFill>
                  <a:srgbClr val="f17e3a"/>
                </a:solidFill>
                <a:latin typeface="Calibri"/>
                <a:ea typeface="Calibri"/>
              </a:rPr>
              <a:t>Declarative K8s</a:t>
            </a:r>
            <a:endParaRPr b="0" lang="en-US" sz="5500" spc="-1" strike="noStrike">
              <a:latin typeface="Arial"/>
            </a:endParaRPr>
          </a:p>
        </p:txBody>
      </p:sp>
      <p:sp>
        <p:nvSpPr>
          <p:cNvPr id="549" name="Google Shape;576;p32"/>
          <p:cNvSpPr/>
          <p:nvPr/>
        </p:nvSpPr>
        <p:spPr>
          <a:xfrm>
            <a:off x="-18000" y="0"/>
            <a:ext cx="12203640" cy="323640"/>
          </a:xfrm>
          <a:prstGeom prst="rect">
            <a:avLst/>
          </a:prstGeom>
          <a:solidFill>
            <a:srgbClr val="d9d9d9"/>
          </a:solidFill>
          <a:ln w="0">
            <a:noFill/>
          </a:ln>
        </p:spPr>
        <p:style>
          <a:lnRef idx="0"/>
          <a:fillRef idx="0"/>
          <a:effectRef idx="0"/>
          <a:fontRef idx="minor"/>
        </p:style>
      </p:sp>
      <p:sp>
        <p:nvSpPr>
          <p:cNvPr id="550" name="Google Shape;577;p32"/>
          <p:cNvSpPr/>
          <p:nvPr/>
        </p:nvSpPr>
        <p:spPr>
          <a:xfrm>
            <a:off x="-11160" y="333000"/>
            <a:ext cx="12191760" cy="907920"/>
          </a:xfrm>
          <a:prstGeom prst="rect">
            <a:avLst/>
          </a:prstGeom>
          <a:noFill/>
          <a:ln w="28575">
            <a:solidFill>
              <a:srgbClr val="44546a"/>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is a pod?</a:t>
            </a:r>
            <a:endParaRPr b="0" lang="en-US" sz="3200" spc="-1" strike="noStrike">
              <a:solidFill>
                <a:srgbClr val="000000"/>
              </a:solidFill>
              <a:latin typeface="Arial"/>
            </a:endParaRPr>
          </a:p>
        </p:txBody>
      </p:sp>
      <p:sp>
        <p:nvSpPr>
          <p:cNvPr id="552"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A minimal virtual machine containing running containers.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The smallest scheduled unit in k8s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A group of application nodes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p:txBody>
      </p:sp>
      <p:sp>
        <p:nvSpPr>
          <p:cNvPr id="553" name="PlaceHolder 3"/>
          <p:cNvSpPr>
            <a:spLocks noGrp="1"/>
          </p:cNvSpPr>
          <p:nvPr>
            <p:ph type="sldNum" idx="2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F0FA1FC-4DAC-46B4-B625-8FC5128395C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How do we scale our application?</a:t>
            </a:r>
            <a:endParaRPr b="0" lang="en-US" sz="3200" spc="-1" strike="noStrike">
              <a:solidFill>
                <a:srgbClr val="000000"/>
              </a:solidFill>
              <a:latin typeface="Arial"/>
            </a:endParaRPr>
          </a:p>
        </p:txBody>
      </p:sp>
      <p:sp>
        <p:nvSpPr>
          <p:cNvPr id="555"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Changing the replica count on our Deployment object</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Adding new Deployment objects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Increasing/Decreasing the size of our Nodes (more RAM or CPU)</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p:txBody>
      </p:sp>
      <p:sp>
        <p:nvSpPr>
          <p:cNvPr id="556" name="PlaceHolder 3"/>
          <p:cNvSpPr>
            <a:spLocks noGrp="1"/>
          </p:cNvSpPr>
          <p:nvPr>
            <p:ph type="sldNum" idx="2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4E2F5D9-A28C-486C-9B83-9367AB52448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26" name="PlaceHolder 2"/>
          <p:cNvSpPr>
            <a:spLocks noGrp="1"/>
          </p:cNvSpPr>
          <p:nvPr>
            <p:ph/>
          </p:nvPr>
        </p:nvSpPr>
        <p:spPr>
          <a:xfrm>
            <a:off x="828000" y="152820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Pods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Object Manifests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Deployments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Services</a:t>
            </a:r>
            <a:endParaRPr b="0" lang="en-US" sz="3000" spc="-1" strike="noStrike">
              <a:solidFill>
                <a:srgbClr val="000000"/>
              </a:solidFill>
              <a:latin typeface="Arial"/>
            </a:endParaRPr>
          </a:p>
        </p:txBody>
      </p:sp>
      <p:sp>
        <p:nvSpPr>
          <p:cNvPr id="127" name="PlaceHolder 3"/>
          <p:cNvSpPr>
            <a:spLocks noGrp="1"/>
          </p:cNvSpPr>
          <p:nvPr>
            <p:ph type="sldNum" idx="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3C6501E-C4E1-4AB3-83A1-7547364C7CA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28"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Labels and Selectors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Review</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Additional Resources</a:t>
            </a:r>
            <a:endParaRPr b="0" lang="en-US" sz="3200" spc="-1" strike="noStrike">
              <a:solidFill>
                <a:srgbClr val="000000"/>
              </a:solidFill>
              <a:latin typeface="Arial"/>
            </a:endParaRPr>
          </a:p>
        </p:txBody>
      </p:sp>
      <p:sp>
        <p:nvSpPr>
          <p:cNvPr id="558"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marL="457200" indent="-380880">
              <a:lnSpc>
                <a:spcPct val="90000"/>
              </a:lnSpc>
              <a:spcBef>
                <a:spcPts val="1001"/>
              </a:spcBef>
              <a:buClr>
                <a:srgbClr val="3f3f3f"/>
              </a:buClr>
              <a:buFont typeface="Helvetica Neue Light"/>
              <a:buChar char="•"/>
            </a:pPr>
            <a:r>
              <a:rPr b="0" lang="en-US" sz="2400" spc="-1" strike="noStrike">
                <a:solidFill>
                  <a:srgbClr val="3f3f3f"/>
                </a:solidFill>
                <a:latin typeface="Helvetica Neue Light"/>
                <a:ea typeface="Helvetica Neue Light"/>
              </a:rPr>
              <a:t>Pods - </a:t>
            </a:r>
            <a:r>
              <a:rPr b="0" lang="en-US" sz="2400" spc="-1" strike="noStrike" u="sng">
                <a:solidFill>
                  <a:srgbClr val="0563c1"/>
                </a:solidFill>
                <a:uFillTx/>
                <a:latin typeface="Helvetica Neue Light"/>
                <a:ea typeface="Helvetica Neue Light"/>
                <a:hlinkClick r:id="rId1"/>
              </a:rPr>
              <a:t>https://kubernetes.io/docs/concepts/workloads/pods/pod-overview/</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Deployments - </a:t>
            </a:r>
            <a:br>
              <a:rPr sz="2400"/>
            </a:br>
            <a:r>
              <a:rPr b="0" lang="en-US" sz="2400" spc="-1" strike="noStrike" u="sng">
                <a:solidFill>
                  <a:srgbClr val="0563c1"/>
                </a:solidFill>
                <a:uFillTx/>
                <a:latin typeface="Helvetica Neue Light"/>
                <a:ea typeface="Helvetica Neue Light"/>
                <a:hlinkClick r:id="rId2"/>
              </a:rPr>
              <a:t>https://kubernetes.io/docs/concepts/workloads/controllers/deployment/</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Services - </a:t>
            </a:r>
            <a:br>
              <a:rPr sz="2400"/>
            </a:br>
            <a:r>
              <a:rPr b="0" lang="en-US" sz="2400" spc="-1" strike="noStrike" u="sng">
                <a:solidFill>
                  <a:srgbClr val="0563c1"/>
                </a:solidFill>
                <a:uFillTx/>
                <a:latin typeface="Helvetica Neue Light"/>
                <a:ea typeface="Helvetica Neue Light"/>
                <a:hlinkClick r:id="rId3"/>
              </a:rPr>
              <a:t>https://kubernetes.io/docs/concepts/services-networking/service/</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Object Reference Docs - </a:t>
            </a:r>
            <a:br>
              <a:rPr sz="2400"/>
            </a:br>
            <a:r>
              <a:rPr b="0" lang="en-US" sz="2400" spc="-1" strike="noStrike" u="sng">
                <a:solidFill>
                  <a:srgbClr val="0563c1"/>
                </a:solidFill>
                <a:uFillTx/>
                <a:latin typeface="Helvetica Neue Light"/>
                <a:ea typeface="Helvetica Neue Light"/>
                <a:hlinkClick r:id="rId4"/>
              </a:rPr>
              <a:t>https://kubernetes.io/docs/reference/kubernetes-api/</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1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p:txBody>
      </p:sp>
      <p:sp>
        <p:nvSpPr>
          <p:cNvPr id="559" name="PlaceHolder 3"/>
          <p:cNvSpPr>
            <a:spLocks noGrp="1"/>
          </p:cNvSpPr>
          <p:nvPr>
            <p:ph type="sldNum" idx="2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0861D69-97FB-42E8-8E91-CCCA606ABFB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Pods</a:t>
            </a:r>
            <a:endParaRPr b="0" lang="en-US" sz="3200" spc="-1" strike="noStrike">
              <a:solidFill>
                <a:srgbClr val="000000"/>
              </a:solidFill>
              <a:latin typeface="Arial"/>
            </a:endParaRPr>
          </a:p>
        </p:txBody>
      </p:sp>
      <p:sp>
        <p:nvSpPr>
          <p:cNvPr id="130" name="PlaceHolder 2"/>
          <p:cNvSpPr>
            <a:spLocks noGrp="1"/>
          </p:cNvSpPr>
          <p:nvPr>
            <p:ph type="sldNum" idx="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3993D45-FD05-40AA-9511-4679C54FE4C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1" name="PlaceHolder 3"/>
          <p:cNvSpPr>
            <a:spLocks noGrp="1"/>
          </p:cNvSpPr>
          <p:nvPr>
            <p:ph/>
          </p:nvPr>
        </p:nvSpPr>
        <p:spPr>
          <a:xfrm>
            <a:off x="828000" y="1528200"/>
            <a:ext cx="5267520" cy="4679640"/>
          </a:xfrm>
          <a:prstGeom prst="rect">
            <a:avLst/>
          </a:prstGeom>
          <a:noFill/>
          <a:ln w="0">
            <a:noFill/>
          </a:ln>
        </p:spPr>
        <p:txBody>
          <a:bodyPr lIns="90000" tIns="46800" anchor="t">
            <a:noAutofit/>
          </a:bodyPr>
          <a:p>
            <a:pPr marL="457200" indent="-419040">
              <a:lnSpc>
                <a:spcPct val="100000"/>
              </a:lnSpc>
              <a:spcBef>
                <a:spcPts val="1001"/>
              </a:spcBef>
              <a:buClr>
                <a:srgbClr val="3f3f3f"/>
              </a:buClr>
              <a:buFont typeface="Helvetica Neue Light"/>
              <a:buChar char="●"/>
            </a:pPr>
            <a:r>
              <a:rPr b="0" lang="en-US" sz="3000" spc="-1" strike="noStrike">
                <a:solidFill>
                  <a:srgbClr val="3f3f3f"/>
                </a:solidFill>
                <a:latin typeface="Helvetica Neue Light"/>
                <a:ea typeface="Helvetica Neue Light"/>
              </a:rPr>
              <a:t>Smallest scheduled unit in k8s</a:t>
            </a:r>
            <a:endParaRPr b="0" lang="en-US" sz="3000" spc="-1" strike="noStrike">
              <a:solidFill>
                <a:srgbClr val="000000"/>
              </a:solidFill>
              <a:latin typeface="Arial"/>
            </a:endParaRPr>
          </a:p>
          <a:p>
            <a:pPr lvl="1" marL="914400" indent="-419040">
              <a:lnSpc>
                <a:spcPct val="100000"/>
              </a:lnSpc>
              <a:buClr>
                <a:srgbClr val="3f3f3f"/>
              </a:buClr>
              <a:buFont typeface="Helvetica Neue Light"/>
              <a:buChar char="○"/>
            </a:pPr>
            <a:r>
              <a:rPr b="0" lang="en-US" sz="3000" spc="-1" strike="noStrike">
                <a:solidFill>
                  <a:srgbClr val="3f3f3f"/>
                </a:solidFill>
                <a:latin typeface="Helvetica Neue Light"/>
                <a:ea typeface="Helvetica Neue Light"/>
              </a:rPr>
              <a:t>Can technically contain more than one container</a:t>
            </a:r>
            <a:endParaRPr b="0" lang="en-US" sz="3000" spc="-1" strike="noStrike">
              <a:solidFill>
                <a:srgbClr val="000000"/>
              </a:solidFill>
              <a:latin typeface="Arial"/>
            </a:endParaRPr>
          </a:p>
          <a:p>
            <a:pPr marL="457200" indent="-419040">
              <a:lnSpc>
                <a:spcPct val="100000"/>
              </a:lnSpc>
              <a:spcBef>
                <a:spcPts val="1001"/>
              </a:spcBef>
              <a:buClr>
                <a:srgbClr val="3f3f3f"/>
              </a:buClr>
              <a:buFont typeface="Helvetica Neue Light"/>
              <a:buChar char="●"/>
              <a:tabLst>
                <a:tab algn="l" pos="0"/>
              </a:tabLst>
            </a:pPr>
            <a:r>
              <a:rPr b="0" lang="en-US" sz="3000" spc="-1" strike="noStrike">
                <a:solidFill>
                  <a:srgbClr val="3f3f3f"/>
                </a:solidFill>
                <a:latin typeface="Helvetica Neue Light"/>
                <a:ea typeface="Helvetica Neue Light"/>
              </a:rPr>
              <a:t>Atomic</a:t>
            </a:r>
            <a:endParaRPr b="0" lang="en-US" sz="3000" spc="-1" strike="noStrike">
              <a:solidFill>
                <a:srgbClr val="000000"/>
              </a:solidFill>
              <a:latin typeface="Arial"/>
            </a:endParaRPr>
          </a:p>
          <a:p>
            <a:pPr marL="457200" indent="-419040">
              <a:lnSpc>
                <a:spcPct val="100000"/>
              </a:lnSpc>
              <a:spcBef>
                <a:spcPts val="1001"/>
              </a:spcBef>
              <a:buClr>
                <a:srgbClr val="3f3f3f"/>
              </a:buClr>
              <a:buFont typeface="Helvetica Neue Light"/>
              <a:buChar char="●"/>
              <a:tabLst>
                <a:tab algn="l" pos="0"/>
              </a:tabLst>
            </a:pPr>
            <a:r>
              <a:rPr b="0" lang="en-US" sz="3000" spc="-1" strike="noStrike">
                <a:solidFill>
                  <a:srgbClr val="3f3f3f"/>
                </a:solidFill>
                <a:latin typeface="Helvetica Neue Light"/>
                <a:ea typeface="Helvetica Neue Light"/>
              </a:rPr>
              <a:t>Ephemeral</a:t>
            </a:r>
            <a:endParaRPr b="0" lang="en-US" sz="3000" spc="-1" strike="noStrike">
              <a:solidFill>
                <a:srgbClr val="000000"/>
              </a:solidFill>
              <a:latin typeface="Arial"/>
            </a:endParaRPr>
          </a:p>
        </p:txBody>
      </p:sp>
      <p:grpSp>
        <p:nvGrpSpPr>
          <p:cNvPr id="132" name="Google Shape;88;p18"/>
          <p:cNvGrpSpPr/>
          <p:nvPr/>
        </p:nvGrpSpPr>
        <p:grpSpPr>
          <a:xfrm>
            <a:off x="6876000" y="2392560"/>
            <a:ext cx="4271400" cy="2348280"/>
            <a:chOff x="6876000" y="2392560"/>
            <a:chExt cx="4271400" cy="2348280"/>
          </a:xfrm>
        </p:grpSpPr>
        <p:sp>
          <p:nvSpPr>
            <p:cNvPr id="133" name="Google Shape;89;p18"/>
            <p:cNvSpPr/>
            <p:nvPr/>
          </p:nvSpPr>
          <p:spPr>
            <a:xfrm>
              <a:off x="7028280" y="2545200"/>
              <a:ext cx="4119120" cy="219564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134" name="Google Shape;90;p18"/>
            <p:cNvGrpSpPr/>
            <p:nvPr/>
          </p:nvGrpSpPr>
          <p:grpSpPr>
            <a:xfrm>
              <a:off x="6876000" y="2392560"/>
              <a:ext cx="4119120" cy="2195640"/>
              <a:chOff x="6876000" y="2392560"/>
              <a:chExt cx="4119120" cy="2195640"/>
            </a:xfrm>
          </p:grpSpPr>
          <p:grpSp>
            <p:nvGrpSpPr>
              <p:cNvPr id="135" name="Google Shape;91;p18"/>
              <p:cNvGrpSpPr/>
              <p:nvPr/>
            </p:nvGrpSpPr>
            <p:grpSpPr>
              <a:xfrm>
                <a:off x="6876000" y="2392560"/>
                <a:ext cx="4119120" cy="2195640"/>
                <a:chOff x="6876000" y="2392560"/>
                <a:chExt cx="4119120" cy="2195640"/>
              </a:xfrm>
            </p:grpSpPr>
            <p:sp>
              <p:nvSpPr>
                <p:cNvPr id="136" name="Google Shape;92;p18"/>
                <p:cNvSpPr/>
                <p:nvPr/>
              </p:nvSpPr>
              <p:spPr>
                <a:xfrm>
                  <a:off x="6876000" y="2392560"/>
                  <a:ext cx="4119120" cy="21956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37" name="Google Shape;93;p18"/>
                <p:cNvSpPr/>
                <p:nvPr/>
              </p:nvSpPr>
              <p:spPr>
                <a:xfrm>
                  <a:off x="7432920" y="2685240"/>
                  <a:ext cx="2999520" cy="114840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138" name="Google Shape;94;p18"/>
                <p:cNvSpPr/>
                <p:nvPr/>
              </p:nvSpPr>
              <p:spPr>
                <a:xfrm>
                  <a:off x="7638480" y="3065040"/>
                  <a:ext cx="2594520" cy="6087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6aa84f"/>
                      </a:solidFill>
                      <a:latin typeface="Arial"/>
                      <a:ea typeface="Arial"/>
                    </a:rPr>
                    <a:t>App</a:t>
                  </a:r>
                  <a:endParaRPr b="0" lang="en-US" sz="3000" spc="-1" strike="noStrike">
                    <a:latin typeface="Arial"/>
                  </a:endParaRPr>
                </a:p>
              </p:txBody>
            </p:sp>
          </p:grpSp>
          <p:sp>
            <p:nvSpPr>
              <p:cNvPr id="139" name="Google Shape;95;p18"/>
              <p:cNvSpPr/>
              <p:nvPr/>
            </p:nvSpPr>
            <p:spPr>
              <a:xfrm>
                <a:off x="8035920" y="3943080"/>
                <a:ext cx="1798920" cy="6451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Pod Lifecycle</a:t>
            </a:r>
            <a:endParaRPr b="0" lang="en-US" sz="3200" spc="-1" strike="noStrike">
              <a:solidFill>
                <a:srgbClr val="000000"/>
              </a:solidFill>
              <a:latin typeface="Arial"/>
            </a:endParaRPr>
          </a:p>
        </p:txBody>
      </p:sp>
      <p:sp>
        <p:nvSpPr>
          <p:cNvPr id="141" name="PlaceHolder 2"/>
          <p:cNvSpPr>
            <a:spLocks noGrp="1"/>
          </p:cNvSpPr>
          <p:nvPr>
            <p:ph type="sldNum" idx="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D8EDB1A-3876-45A1-805E-E3E3987514D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42" name="Google Shape;103;p19"/>
          <p:cNvSpPr/>
          <p:nvPr/>
        </p:nvSpPr>
        <p:spPr>
          <a:xfrm>
            <a:off x="2331360" y="3312360"/>
            <a:ext cx="2132280" cy="907920"/>
          </a:xfrm>
          <a:prstGeom prst="rect">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800" spc="-1" strike="noStrike">
                <a:solidFill>
                  <a:srgbClr val="000000"/>
                </a:solidFill>
                <a:latin typeface="Arial"/>
                <a:ea typeface="Arial"/>
              </a:rPr>
              <a:t>Pending</a:t>
            </a:r>
            <a:endParaRPr b="0" lang="en-US" sz="1800" spc="-1" strike="noStrike">
              <a:latin typeface="Arial"/>
            </a:endParaRPr>
          </a:p>
        </p:txBody>
      </p:sp>
      <p:sp>
        <p:nvSpPr>
          <p:cNvPr id="143" name="Google Shape;104;p19"/>
          <p:cNvSpPr/>
          <p:nvPr/>
        </p:nvSpPr>
        <p:spPr>
          <a:xfrm>
            <a:off x="5106240" y="3312360"/>
            <a:ext cx="2132280" cy="907920"/>
          </a:xfrm>
          <a:prstGeom prst="rect">
            <a:avLst/>
          </a:prstGeom>
          <a:solidFill>
            <a:srgbClr val="d9ead3"/>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800" spc="-1" strike="noStrike">
                <a:solidFill>
                  <a:srgbClr val="000000"/>
                </a:solidFill>
                <a:latin typeface="Arial"/>
                <a:ea typeface="Arial"/>
              </a:rPr>
              <a:t>Running</a:t>
            </a:r>
            <a:endParaRPr b="0" lang="en-US" sz="1800" spc="-1" strike="noStrike">
              <a:latin typeface="Arial"/>
            </a:endParaRPr>
          </a:p>
        </p:txBody>
      </p:sp>
      <p:sp>
        <p:nvSpPr>
          <p:cNvPr id="144" name="Google Shape;105;p19"/>
          <p:cNvSpPr/>
          <p:nvPr/>
        </p:nvSpPr>
        <p:spPr>
          <a:xfrm>
            <a:off x="8679960" y="2283480"/>
            <a:ext cx="2132280" cy="907920"/>
          </a:xfrm>
          <a:prstGeom prst="rect">
            <a:avLst/>
          </a:prstGeom>
          <a:solidFill>
            <a:srgbClr val="b6d7a8"/>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800" spc="-1" strike="noStrike">
                <a:solidFill>
                  <a:srgbClr val="000000"/>
                </a:solidFill>
                <a:latin typeface="Arial"/>
                <a:ea typeface="Arial"/>
              </a:rPr>
              <a:t>Succeeded</a:t>
            </a:r>
            <a:endParaRPr b="0" lang="en-US" sz="1800" spc="-1" strike="noStrike">
              <a:latin typeface="Arial"/>
            </a:endParaRPr>
          </a:p>
        </p:txBody>
      </p:sp>
      <p:sp>
        <p:nvSpPr>
          <p:cNvPr id="145" name="Google Shape;106;p19"/>
          <p:cNvSpPr/>
          <p:nvPr/>
        </p:nvSpPr>
        <p:spPr>
          <a:xfrm>
            <a:off x="8679960" y="3874680"/>
            <a:ext cx="2132280" cy="907920"/>
          </a:xfrm>
          <a:prstGeom prst="rect">
            <a:avLst/>
          </a:prstGeom>
          <a:solidFill>
            <a:srgbClr val="e06666"/>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800" spc="-1" strike="noStrike">
                <a:solidFill>
                  <a:srgbClr val="000000"/>
                </a:solidFill>
                <a:latin typeface="Arial"/>
                <a:ea typeface="Arial"/>
              </a:rPr>
              <a:t>Failed</a:t>
            </a:r>
            <a:endParaRPr b="0" lang="en-US" sz="1800" spc="-1" strike="noStrike">
              <a:latin typeface="Arial"/>
            </a:endParaRPr>
          </a:p>
        </p:txBody>
      </p:sp>
      <p:sp>
        <p:nvSpPr>
          <p:cNvPr id="146" name="Google Shape;107;p19"/>
          <p:cNvSpPr/>
          <p:nvPr/>
        </p:nvSpPr>
        <p:spPr>
          <a:xfrm>
            <a:off x="565200" y="5121720"/>
            <a:ext cx="2132280" cy="907920"/>
          </a:xfrm>
          <a:prstGeom prst="rect">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US" sz="1800" spc="-1" strike="noStrike">
                <a:solidFill>
                  <a:srgbClr val="000000"/>
                </a:solidFill>
                <a:latin typeface="Arial"/>
                <a:ea typeface="Arial"/>
              </a:rPr>
              <a:t>Unknown</a:t>
            </a:r>
            <a:endParaRPr b="0" lang="en-US" sz="1800" spc="-1" strike="noStrike">
              <a:latin typeface="Arial"/>
            </a:endParaRPr>
          </a:p>
        </p:txBody>
      </p:sp>
      <p:sp>
        <p:nvSpPr>
          <p:cNvPr id="147" name="Google Shape;108;p19"/>
          <p:cNvSpPr/>
          <p:nvPr/>
        </p:nvSpPr>
        <p:spPr>
          <a:xfrm>
            <a:off x="4464000" y="3766680"/>
            <a:ext cx="641880" cy="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48" name="Google Shape;109;p19"/>
          <p:cNvSpPr/>
          <p:nvPr/>
        </p:nvSpPr>
        <p:spPr>
          <a:xfrm flipH="1" rot="10800000">
            <a:off x="7239240" y="2738160"/>
            <a:ext cx="1440720" cy="10285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49" name="Google Shape;110;p19"/>
          <p:cNvSpPr/>
          <p:nvPr/>
        </p:nvSpPr>
        <p:spPr>
          <a:xfrm>
            <a:off x="7239240" y="3766680"/>
            <a:ext cx="1440720" cy="562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Object YAML Manifests</a:t>
            </a:r>
            <a:endParaRPr b="0" lang="en-US" sz="3200" spc="-1" strike="noStrike">
              <a:solidFill>
                <a:srgbClr val="000000"/>
              </a:solidFill>
              <a:latin typeface="Arial"/>
            </a:endParaRPr>
          </a:p>
        </p:txBody>
      </p:sp>
      <p:sp>
        <p:nvSpPr>
          <p:cNvPr id="151" name="PlaceHolder 2"/>
          <p:cNvSpPr>
            <a:spLocks noGrp="1"/>
          </p:cNvSpPr>
          <p:nvPr>
            <p:ph type="sldNum" idx="1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C837325-F6D5-4B8C-AF1B-BD52BB82BA3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52" name="Google Shape;118;p20"/>
          <p:cNvSpPr/>
          <p:nvPr/>
        </p:nvSpPr>
        <p:spPr>
          <a:xfrm>
            <a:off x="798120" y="1373400"/>
            <a:ext cx="6350760" cy="4970880"/>
          </a:xfrm>
          <a:prstGeom prst="rect">
            <a:avLst/>
          </a:prstGeom>
          <a:solidFill>
            <a:srgbClr val="ffffff"/>
          </a:solid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mycontainer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status: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containerStatuses: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containerID: mycontainer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ready: true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153" name="Google Shape;119;p20"/>
          <p:cNvSpPr/>
          <p:nvPr/>
        </p:nvSpPr>
        <p:spPr>
          <a:xfrm>
            <a:off x="1828800" y="1843920"/>
            <a:ext cx="914400" cy="344520"/>
          </a:xfrm>
          <a:prstGeom prst="rect">
            <a:avLst/>
          </a:prstGeom>
          <a:noFill/>
          <a:ln w="28575">
            <a:solidFill>
              <a:srgbClr val="b6d7a8"/>
            </a:solidFill>
            <a:round/>
          </a:ln>
        </p:spPr>
        <p:style>
          <a:lnRef idx="0"/>
          <a:fillRef idx="0"/>
          <a:effectRef idx="0"/>
          <a:fontRef idx="minor"/>
        </p:style>
      </p:sp>
      <p:sp>
        <p:nvSpPr>
          <p:cNvPr id="154" name="Google Shape;120;p20"/>
          <p:cNvSpPr/>
          <p:nvPr/>
        </p:nvSpPr>
        <p:spPr>
          <a:xfrm>
            <a:off x="2189160" y="2605320"/>
            <a:ext cx="1239840" cy="344520"/>
          </a:xfrm>
          <a:prstGeom prst="rect">
            <a:avLst/>
          </a:prstGeom>
          <a:noFill/>
          <a:ln w="28575">
            <a:solidFill>
              <a:srgbClr val="b6d7a8"/>
            </a:solidFill>
            <a:round/>
          </a:ln>
        </p:spPr>
        <p:style>
          <a:lnRef idx="0"/>
          <a:fillRef idx="0"/>
          <a:effectRef idx="0"/>
          <a:fontRef idx="minor"/>
        </p:style>
      </p:sp>
      <p:sp>
        <p:nvSpPr>
          <p:cNvPr id="155" name="Google Shape;121;p20"/>
          <p:cNvSpPr/>
          <p:nvPr/>
        </p:nvSpPr>
        <p:spPr>
          <a:xfrm>
            <a:off x="1135080" y="3297600"/>
            <a:ext cx="3894120" cy="1122120"/>
          </a:xfrm>
          <a:prstGeom prst="rect">
            <a:avLst/>
          </a:prstGeom>
          <a:noFill/>
          <a:ln w="28575">
            <a:solidFill>
              <a:srgbClr val="b6d7a8"/>
            </a:solidFill>
            <a:round/>
          </a:ln>
        </p:spPr>
        <p:style>
          <a:lnRef idx="0"/>
          <a:fillRef idx="0"/>
          <a:effectRef idx="0"/>
          <a:fontRef idx="minor"/>
        </p:style>
      </p:sp>
      <p:sp>
        <p:nvSpPr>
          <p:cNvPr id="156" name="Google Shape;122;p20"/>
          <p:cNvSpPr/>
          <p:nvPr/>
        </p:nvSpPr>
        <p:spPr>
          <a:xfrm>
            <a:off x="3040920" y="1823040"/>
            <a:ext cx="1444320" cy="386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Type of Object</a:t>
            </a:r>
            <a:endParaRPr b="0" lang="en-US" sz="1400" spc="-1" strike="noStrike">
              <a:latin typeface="Arial"/>
            </a:endParaRPr>
          </a:p>
        </p:txBody>
      </p:sp>
      <p:sp>
        <p:nvSpPr>
          <p:cNvPr id="157" name="Google Shape;123;p20"/>
          <p:cNvSpPr/>
          <p:nvPr/>
        </p:nvSpPr>
        <p:spPr>
          <a:xfrm>
            <a:off x="3644640" y="2584440"/>
            <a:ext cx="1444320" cy="386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Name of Object</a:t>
            </a:r>
            <a:endParaRPr b="0" lang="en-US" sz="1400" spc="-1" strike="noStrike">
              <a:latin typeface="Arial"/>
            </a:endParaRPr>
          </a:p>
        </p:txBody>
      </p:sp>
      <p:sp>
        <p:nvSpPr>
          <p:cNvPr id="158" name="Google Shape;124;p20"/>
          <p:cNvSpPr/>
          <p:nvPr/>
        </p:nvSpPr>
        <p:spPr>
          <a:xfrm>
            <a:off x="5024520" y="3297600"/>
            <a:ext cx="1979280" cy="8010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Desired state</a:t>
            </a:r>
            <a:endParaRPr b="0" lang="en-US" sz="1400" spc="-1" strike="noStrike">
              <a:latin typeface="Arial"/>
            </a:endParaRPr>
          </a:p>
        </p:txBody>
      </p:sp>
      <p:sp>
        <p:nvSpPr>
          <p:cNvPr id="159" name="Google Shape;125;p20"/>
          <p:cNvSpPr/>
          <p:nvPr/>
        </p:nvSpPr>
        <p:spPr>
          <a:xfrm>
            <a:off x="1233720" y="4704840"/>
            <a:ext cx="5167080" cy="1243080"/>
          </a:xfrm>
          <a:prstGeom prst="rect">
            <a:avLst/>
          </a:prstGeom>
          <a:noFill/>
          <a:ln w="28575">
            <a:solidFill>
              <a:srgbClr val="b6d7a8"/>
            </a:solidFill>
            <a:round/>
          </a:ln>
        </p:spPr>
        <p:style>
          <a:lnRef idx="0"/>
          <a:fillRef idx="0"/>
          <a:effectRef idx="0"/>
          <a:fontRef idx="minor"/>
        </p:style>
      </p:sp>
      <p:sp>
        <p:nvSpPr>
          <p:cNvPr id="160" name="Google Shape;126;p20"/>
          <p:cNvSpPr/>
          <p:nvPr/>
        </p:nvSpPr>
        <p:spPr>
          <a:xfrm>
            <a:off x="6018480" y="4348440"/>
            <a:ext cx="1979280" cy="8010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Actual state</a:t>
            </a:r>
            <a:endParaRPr b="0" lang="en-US" sz="1400" spc="-1" strike="noStrike">
              <a:latin typeface="Arial"/>
            </a:endParaRPr>
          </a:p>
        </p:txBody>
      </p:sp>
      <p:grpSp>
        <p:nvGrpSpPr>
          <p:cNvPr id="161" name="Google Shape;127;p20"/>
          <p:cNvGrpSpPr/>
          <p:nvPr/>
        </p:nvGrpSpPr>
        <p:grpSpPr>
          <a:xfrm>
            <a:off x="9616320" y="3529440"/>
            <a:ext cx="2000880" cy="1388520"/>
            <a:chOff x="9616320" y="3529440"/>
            <a:chExt cx="2000880" cy="1388520"/>
          </a:xfrm>
        </p:grpSpPr>
        <p:grpSp>
          <p:nvGrpSpPr>
            <p:cNvPr id="162" name="Google Shape;128;p20"/>
            <p:cNvGrpSpPr/>
            <p:nvPr/>
          </p:nvGrpSpPr>
          <p:grpSpPr>
            <a:xfrm>
              <a:off x="9616320" y="3529440"/>
              <a:ext cx="2000880" cy="1388520"/>
              <a:chOff x="9616320" y="3529440"/>
              <a:chExt cx="2000880" cy="1388520"/>
            </a:xfrm>
          </p:grpSpPr>
          <p:sp>
            <p:nvSpPr>
              <p:cNvPr id="163" name="Google Shape;129;p20"/>
              <p:cNvSpPr/>
              <p:nvPr/>
            </p:nvSpPr>
            <p:spPr>
              <a:xfrm>
                <a:off x="9718920" y="3632040"/>
                <a:ext cx="1898280" cy="128592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64" name="Google Shape;130;p20"/>
              <p:cNvSpPr/>
              <p:nvPr/>
            </p:nvSpPr>
            <p:spPr>
              <a:xfrm>
                <a:off x="9616320" y="3529440"/>
                <a:ext cx="1898280" cy="128592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165" name="Google Shape;131;p20"/>
            <p:cNvSpPr/>
            <p:nvPr/>
          </p:nvSpPr>
          <p:spPr>
            <a:xfrm>
              <a:off x="9778680" y="3664800"/>
              <a:ext cx="400320" cy="394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grpSp>
      <p:sp>
        <p:nvSpPr>
          <p:cNvPr id="166" name="Google Shape;132;p20"/>
          <p:cNvSpPr/>
          <p:nvPr/>
        </p:nvSpPr>
        <p:spPr>
          <a:xfrm rot="5400000">
            <a:off x="6001920" y="2520720"/>
            <a:ext cx="4966920" cy="2671920"/>
          </a:xfrm>
          <a:prstGeom prst="trapezoid">
            <a:avLst>
              <a:gd name="adj" fmla="val 86956"/>
            </a:avLst>
          </a:prstGeom>
          <a:solidFill>
            <a:srgbClr val="93c47d">
              <a:alpha val="36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Deployments (Controller)</a:t>
            </a:r>
            <a:endParaRPr b="0" lang="en-US" sz="3200" spc="-1" strike="noStrike">
              <a:solidFill>
                <a:srgbClr val="000000"/>
              </a:solidFill>
              <a:latin typeface="Arial"/>
            </a:endParaRPr>
          </a:p>
        </p:txBody>
      </p:sp>
      <p:sp>
        <p:nvSpPr>
          <p:cNvPr id="168" name="PlaceHolder 2"/>
          <p:cNvSpPr>
            <a:spLocks noGrp="1"/>
          </p:cNvSpPr>
          <p:nvPr>
            <p:ph type="sldNum" idx="1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8DAEDF0-E211-4507-A4A3-D0E12129E43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69" name="Google Shape;140;p21"/>
          <p:cNvSpPr/>
          <p:nvPr/>
        </p:nvSpPr>
        <p:spPr>
          <a:xfrm>
            <a:off x="757440" y="1341000"/>
            <a:ext cx="479160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4</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mycontainer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170" name="Google Shape;141;p21"/>
          <p:cNvSpPr/>
          <p:nvPr/>
        </p:nvSpPr>
        <p:spPr>
          <a:xfrm>
            <a:off x="1171440" y="3300480"/>
            <a:ext cx="2257560" cy="344520"/>
          </a:xfrm>
          <a:prstGeom prst="rect">
            <a:avLst/>
          </a:prstGeom>
          <a:noFill/>
          <a:ln w="28575">
            <a:solidFill>
              <a:srgbClr val="b6d7a8"/>
            </a:solidFill>
            <a:round/>
          </a:ln>
        </p:spPr>
        <p:style>
          <a:lnRef idx="0"/>
          <a:fillRef idx="0"/>
          <a:effectRef idx="0"/>
          <a:fontRef idx="minor"/>
        </p:style>
      </p:sp>
      <p:sp>
        <p:nvSpPr>
          <p:cNvPr id="171" name="Google Shape;142;p21"/>
          <p:cNvSpPr/>
          <p:nvPr/>
        </p:nvSpPr>
        <p:spPr>
          <a:xfrm>
            <a:off x="1769400" y="1847520"/>
            <a:ext cx="1986120" cy="344520"/>
          </a:xfrm>
          <a:prstGeom prst="rect">
            <a:avLst/>
          </a:prstGeom>
          <a:noFill/>
          <a:ln w="28575">
            <a:solidFill>
              <a:srgbClr val="b6d7a8"/>
            </a:solidFill>
            <a:round/>
          </a:ln>
        </p:spPr>
        <p:style>
          <a:lnRef idx="0"/>
          <a:fillRef idx="0"/>
          <a:effectRef idx="0"/>
          <a:fontRef idx="minor"/>
        </p:style>
      </p:sp>
      <p:grpSp>
        <p:nvGrpSpPr>
          <p:cNvPr id="172" name="Google Shape;143;p21"/>
          <p:cNvGrpSpPr/>
          <p:nvPr/>
        </p:nvGrpSpPr>
        <p:grpSpPr>
          <a:xfrm>
            <a:off x="7917840" y="3173040"/>
            <a:ext cx="2349360" cy="1371240"/>
            <a:chOff x="7917840" y="3173040"/>
            <a:chExt cx="2349360" cy="1371240"/>
          </a:xfrm>
        </p:grpSpPr>
        <p:sp>
          <p:nvSpPr>
            <p:cNvPr id="173" name="Google Shape;144;p21"/>
            <p:cNvSpPr/>
            <p:nvPr/>
          </p:nvSpPr>
          <p:spPr>
            <a:xfrm>
              <a:off x="7994160" y="32536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74" name="Google Shape;145;p21"/>
            <p:cNvSpPr/>
            <p:nvPr/>
          </p:nvSpPr>
          <p:spPr>
            <a:xfrm>
              <a:off x="7917840" y="31730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75" name="Google Shape;146;p21"/>
          <p:cNvGrpSpPr/>
          <p:nvPr/>
        </p:nvGrpSpPr>
        <p:grpSpPr>
          <a:xfrm>
            <a:off x="7917840" y="4680000"/>
            <a:ext cx="2349360" cy="1371240"/>
            <a:chOff x="7917840" y="4680000"/>
            <a:chExt cx="2349360" cy="1371240"/>
          </a:xfrm>
        </p:grpSpPr>
        <p:sp>
          <p:nvSpPr>
            <p:cNvPr id="176" name="Google Shape;147;p21"/>
            <p:cNvSpPr/>
            <p:nvPr/>
          </p:nvSpPr>
          <p:spPr>
            <a:xfrm>
              <a:off x="7994160" y="476064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77" name="Google Shape;148;p21"/>
            <p:cNvSpPr/>
            <p:nvPr/>
          </p:nvSpPr>
          <p:spPr>
            <a:xfrm>
              <a:off x="7917840" y="468000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178" name="Google Shape;149;p21"/>
          <p:cNvSpPr/>
          <p:nvPr/>
        </p:nvSpPr>
        <p:spPr>
          <a:xfrm>
            <a:off x="7994160" y="17470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79" name="Google Shape;150;p21"/>
          <p:cNvSpPr/>
          <p:nvPr/>
        </p:nvSpPr>
        <p:spPr>
          <a:xfrm>
            <a:off x="8088840" y="3297600"/>
            <a:ext cx="516600" cy="4813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0" name="Google Shape;151;p21"/>
          <p:cNvSpPr/>
          <p:nvPr/>
        </p:nvSpPr>
        <p:spPr>
          <a:xfrm>
            <a:off x="7917840" y="166608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181" name="Google Shape;152;p21"/>
          <p:cNvSpPr/>
          <p:nvPr/>
        </p:nvSpPr>
        <p:spPr>
          <a:xfrm>
            <a:off x="8088840" y="1779480"/>
            <a:ext cx="516600" cy="4813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2" name="Google Shape;153;p21"/>
          <p:cNvSpPr/>
          <p:nvPr/>
        </p:nvSpPr>
        <p:spPr>
          <a:xfrm>
            <a:off x="8796240" y="1779480"/>
            <a:ext cx="516600" cy="4813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3" name="Google Shape;154;p21"/>
          <p:cNvSpPr/>
          <p:nvPr/>
        </p:nvSpPr>
        <p:spPr>
          <a:xfrm>
            <a:off x="8088840" y="4816080"/>
            <a:ext cx="516600" cy="4813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Deployments - Autohealing</a:t>
            </a:r>
            <a:endParaRPr b="0" lang="en-US" sz="3200" spc="-1" strike="noStrike">
              <a:solidFill>
                <a:srgbClr val="000000"/>
              </a:solidFill>
              <a:latin typeface="Arial"/>
            </a:endParaRPr>
          </a:p>
        </p:txBody>
      </p:sp>
      <p:sp>
        <p:nvSpPr>
          <p:cNvPr id="185" name="PlaceHolder 2"/>
          <p:cNvSpPr>
            <a:spLocks noGrp="1"/>
          </p:cNvSpPr>
          <p:nvPr>
            <p:ph type="sldNum" idx="1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7ABD0876-1204-468C-BFE4-D43495FC5E7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86" name="Google Shape;162;p22"/>
          <p:cNvSpPr/>
          <p:nvPr/>
        </p:nvSpPr>
        <p:spPr>
          <a:xfrm>
            <a:off x="798120" y="1373400"/>
            <a:ext cx="456552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4</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mycontainer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187" name="Google Shape;163;p22"/>
          <p:cNvSpPr/>
          <p:nvPr/>
        </p:nvSpPr>
        <p:spPr>
          <a:xfrm>
            <a:off x="1171440" y="3300480"/>
            <a:ext cx="2257560" cy="344520"/>
          </a:xfrm>
          <a:prstGeom prst="rect">
            <a:avLst/>
          </a:prstGeom>
          <a:noFill/>
          <a:ln w="28575">
            <a:solidFill>
              <a:srgbClr val="b6d7a8"/>
            </a:solidFill>
            <a:round/>
          </a:ln>
        </p:spPr>
        <p:style>
          <a:lnRef idx="0"/>
          <a:fillRef idx="0"/>
          <a:effectRef idx="0"/>
          <a:fontRef idx="minor"/>
        </p:style>
      </p:sp>
      <p:grpSp>
        <p:nvGrpSpPr>
          <p:cNvPr id="188" name="Google Shape;164;p22"/>
          <p:cNvGrpSpPr/>
          <p:nvPr/>
        </p:nvGrpSpPr>
        <p:grpSpPr>
          <a:xfrm>
            <a:off x="8546400" y="4780440"/>
            <a:ext cx="2349000" cy="1371240"/>
            <a:chOff x="8546400" y="4780440"/>
            <a:chExt cx="2349000" cy="1371240"/>
          </a:xfrm>
        </p:grpSpPr>
        <p:sp>
          <p:nvSpPr>
            <p:cNvPr id="189" name="Google Shape;165;p22"/>
            <p:cNvSpPr/>
            <p:nvPr/>
          </p:nvSpPr>
          <p:spPr>
            <a:xfrm>
              <a:off x="8622360" y="48610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190" name="Google Shape;166;p22"/>
            <p:cNvGrpSpPr/>
            <p:nvPr/>
          </p:nvGrpSpPr>
          <p:grpSpPr>
            <a:xfrm>
              <a:off x="8546400" y="4780440"/>
              <a:ext cx="2273040" cy="1290600"/>
              <a:chOff x="8546400" y="4780440"/>
              <a:chExt cx="2273040" cy="1290600"/>
            </a:xfrm>
          </p:grpSpPr>
          <p:sp>
            <p:nvSpPr>
              <p:cNvPr id="191" name="Google Shape;167;p22"/>
              <p:cNvSpPr/>
              <p:nvPr/>
            </p:nvSpPr>
            <p:spPr>
              <a:xfrm>
                <a:off x="8546400" y="47804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192" name="Google Shape;168;p22"/>
              <p:cNvSpPr/>
              <p:nvPr/>
            </p:nvSpPr>
            <p:spPr>
              <a:xfrm>
                <a:off x="8715600" y="490248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grpSp>
        <p:nvGrpSpPr>
          <p:cNvPr id="193" name="Google Shape;169;p22"/>
          <p:cNvGrpSpPr/>
          <p:nvPr/>
        </p:nvGrpSpPr>
        <p:grpSpPr>
          <a:xfrm>
            <a:off x="8546400" y="1565640"/>
            <a:ext cx="2349000" cy="1371600"/>
            <a:chOff x="8546400" y="1565640"/>
            <a:chExt cx="2349000" cy="1371600"/>
          </a:xfrm>
        </p:grpSpPr>
        <p:grpSp>
          <p:nvGrpSpPr>
            <p:cNvPr id="194" name="Google Shape;170;p22"/>
            <p:cNvGrpSpPr/>
            <p:nvPr/>
          </p:nvGrpSpPr>
          <p:grpSpPr>
            <a:xfrm>
              <a:off x="8546400" y="1565640"/>
              <a:ext cx="2349000" cy="1371600"/>
              <a:chOff x="8546400" y="1565640"/>
              <a:chExt cx="2349000" cy="1371600"/>
            </a:xfrm>
          </p:grpSpPr>
          <p:sp>
            <p:nvSpPr>
              <p:cNvPr id="195" name="Google Shape;171;p22"/>
              <p:cNvSpPr/>
              <p:nvPr/>
            </p:nvSpPr>
            <p:spPr>
              <a:xfrm>
                <a:off x="8622360" y="164664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196" name="Google Shape;172;p22"/>
              <p:cNvGrpSpPr/>
              <p:nvPr/>
            </p:nvGrpSpPr>
            <p:grpSpPr>
              <a:xfrm>
                <a:off x="8546400" y="1565640"/>
                <a:ext cx="2273040" cy="1290600"/>
                <a:chOff x="8546400" y="1565640"/>
                <a:chExt cx="2273040" cy="1290600"/>
              </a:xfrm>
            </p:grpSpPr>
            <p:sp>
              <p:nvSpPr>
                <p:cNvPr id="197" name="Google Shape;173;p22"/>
                <p:cNvSpPr/>
                <p:nvPr/>
              </p:nvSpPr>
              <p:spPr>
                <a:xfrm>
                  <a:off x="8546400" y="15656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198" name="Google Shape;174;p22"/>
                <p:cNvSpPr/>
                <p:nvPr/>
              </p:nvSpPr>
              <p:spPr>
                <a:xfrm>
                  <a:off x="8715600" y="16880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sp>
          <p:nvSpPr>
            <p:cNvPr id="199" name="Google Shape;175;p22"/>
            <p:cNvSpPr/>
            <p:nvPr/>
          </p:nvSpPr>
          <p:spPr>
            <a:xfrm>
              <a:off x="9249120" y="16952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200" name="Google Shape;176;p22"/>
          <p:cNvGrpSpPr/>
          <p:nvPr/>
        </p:nvGrpSpPr>
        <p:grpSpPr>
          <a:xfrm>
            <a:off x="8546400" y="4780440"/>
            <a:ext cx="2349000" cy="1371240"/>
            <a:chOff x="8546400" y="4780440"/>
            <a:chExt cx="2349000" cy="1371240"/>
          </a:xfrm>
        </p:grpSpPr>
        <p:sp>
          <p:nvSpPr>
            <p:cNvPr id="201" name="Google Shape;177;p22"/>
            <p:cNvSpPr/>
            <p:nvPr/>
          </p:nvSpPr>
          <p:spPr>
            <a:xfrm>
              <a:off x="8622360" y="4861080"/>
              <a:ext cx="2273040" cy="1290600"/>
            </a:xfrm>
            <a:prstGeom prst="roundRect">
              <a:avLst>
                <a:gd name="adj" fmla="val 16667"/>
              </a:avLst>
            </a:prstGeom>
            <a:solidFill>
              <a:srgbClr val="f40000">
                <a:alpha val="30000"/>
              </a:srgbClr>
            </a:soli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02" name="Google Shape;178;p22"/>
            <p:cNvGrpSpPr/>
            <p:nvPr/>
          </p:nvGrpSpPr>
          <p:grpSpPr>
            <a:xfrm>
              <a:off x="8546400" y="4780440"/>
              <a:ext cx="2273040" cy="1290600"/>
              <a:chOff x="8546400" y="4780440"/>
              <a:chExt cx="2273040" cy="1290600"/>
            </a:xfrm>
          </p:grpSpPr>
          <p:sp>
            <p:nvSpPr>
              <p:cNvPr id="203" name="Google Shape;179;p22"/>
              <p:cNvSpPr/>
              <p:nvPr/>
            </p:nvSpPr>
            <p:spPr>
              <a:xfrm>
                <a:off x="8546400" y="4780440"/>
                <a:ext cx="2273040" cy="1290600"/>
              </a:xfrm>
              <a:prstGeom prst="roundRect">
                <a:avLst>
                  <a:gd name="adj" fmla="val 16667"/>
                </a:avLst>
              </a:prstGeom>
              <a:solidFill>
                <a:srgbClr val="eaada9"/>
              </a:solidFill>
              <a:ln w="19050">
                <a:solidFill>
                  <a:srgbClr val="e06666"/>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cc4125"/>
                    </a:solidFill>
                    <a:latin typeface="Arial"/>
                    <a:ea typeface="Arial"/>
                  </a:rPr>
                  <a:t>Node</a:t>
                </a:r>
                <a:endParaRPr b="0" lang="en-US" sz="1400" spc="-1" strike="noStrike">
                  <a:latin typeface="Arial"/>
                </a:endParaRPr>
              </a:p>
            </p:txBody>
          </p:sp>
          <p:sp>
            <p:nvSpPr>
              <p:cNvPr id="204" name="Google Shape;180;p22"/>
              <p:cNvSpPr/>
              <p:nvPr/>
            </p:nvSpPr>
            <p:spPr>
              <a:xfrm>
                <a:off x="8715600" y="4902480"/>
                <a:ext cx="375480" cy="349920"/>
              </a:xfrm>
              <a:prstGeom prst="snip1Rect">
                <a:avLst>
                  <a:gd name="adj" fmla="val 16667"/>
                </a:avLst>
              </a:prstGeom>
              <a:solidFill>
                <a:srgbClr val="ea9999"/>
              </a:solidFill>
              <a:ln w="9525">
                <a:solidFill>
                  <a:srgbClr val="e06666"/>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e06666"/>
                    </a:solidFill>
                    <a:latin typeface="Arial"/>
                    <a:ea typeface="Arial"/>
                  </a:rPr>
                  <a:t>App</a:t>
                </a:r>
                <a:endParaRPr b="0" lang="en-US" sz="600" spc="-1" strike="noStrike">
                  <a:latin typeface="Arial"/>
                </a:endParaRPr>
              </a:p>
            </p:txBody>
          </p:sp>
        </p:grpSp>
      </p:grpSp>
      <p:grpSp>
        <p:nvGrpSpPr>
          <p:cNvPr id="205" name="Google Shape;181;p22"/>
          <p:cNvGrpSpPr/>
          <p:nvPr/>
        </p:nvGrpSpPr>
        <p:grpSpPr>
          <a:xfrm>
            <a:off x="8546400" y="3173040"/>
            <a:ext cx="2349000" cy="1371240"/>
            <a:chOff x="8546400" y="3173040"/>
            <a:chExt cx="2349000" cy="1371240"/>
          </a:xfrm>
        </p:grpSpPr>
        <p:sp>
          <p:nvSpPr>
            <p:cNvPr id="206" name="Google Shape;182;p22"/>
            <p:cNvSpPr/>
            <p:nvPr/>
          </p:nvSpPr>
          <p:spPr>
            <a:xfrm>
              <a:off x="8622360" y="32536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07" name="Google Shape;183;p22"/>
            <p:cNvGrpSpPr/>
            <p:nvPr/>
          </p:nvGrpSpPr>
          <p:grpSpPr>
            <a:xfrm>
              <a:off x="8546400" y="3173040"/>
              <a:ext cx="2273040" cy="1290600"/>
              <a:chOff x="8546400" y="3173040"/>
              <a:chExt cx="2273040" cy="1290600"/>
            </a:xfrm>
          </p:grpSpPr>
          <p:sp>
            <p:nvSpPr>
              <p:cNvPr id="208" name="Google Shape;184;p22"/>
              <p:cNvSpPr/>
              <p:nvPr/>
            </p:nvSpPr>
            <p:spPr>
              <a:xfrm>
                <a:off x="8546400" y="31730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09" name="Google Shape;185;p22"/>
              <p:cNvSpPr/>
              <p:nvPr/>
            </p:nvSpPr>
            <p:spPr>
              <a:xfrm>
                <a:off x="8715600" y="32954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grpSp>
        <p:nvGrpSpPr>
          <p:cNvPr id="210" name="Google Shape;186;p22"/>
          <p:cNvGrpSpPr/>
          <p:nvPr/>
        </p:nvGrpSpPr>
        <p:grpSpPr>
          <a:xfrm>
            <a:off x="9143640" y="3225600"/>
            <a:ext cx="541080" cy="491400"/>
            <a:chOff x="9143640" y="3225600"/>
            <a:chExt cx="541080" cy="491400"/>
          </a:xfrm>
        </p:grpSpPr>
        <p:sp>
          <p:nvSpPr>
            <p:cNvPr id="211" name="Google Shape;187;p22"/>
            <p:cNvSpPr/>
            <p:nvPr/>
          </p:nvSpPr>
          <p:spPr>
            <a:xfrm>
              <a:off x="9143640" y="3225600"/>
              <a:ext cx="541080" cy="491400"/>
            </a:xfrm>
            <a:prstGeom prst="snip1Rect">
              <a:avLst>
                <a:gd name="adj" fmla="val 16667"/>
              </a:avLst>
            </a:prstGeom>
            <a:solidFill>
              <a:srgbClr val="93c47d">
                <a:alpha val="36000"/>
              </a:srgbClr>
            </a:solidFill>
            <a:ln w="0">
              <a:noFill/>
            </a:ln>
          </p:spPr>
          <p:style>
            <a:lnRef idx="0"/>
            <a:fillRef idx="0"/>
            <a:effectRef idx="0"/>
            <a:fontRef idx="minor"/>
          </p:style>
        </p:sp>
        <p:sp>
          <p:nvSpPr>
            <p:cNvPr id="212" name="Google Shape;188;p22"/>
            <p:cNvSpPr/>
            <p:nvPr/>
          </p:nvSpPr>
          <p:spPr>
            <a:xfrm>
              <a:off x="9219600" y="330192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00"/>
                                        </p:tgtEl>
                                        <p:attrNameLst>
                                          <p:attrName>style.visibility</p:attrName>
                                        </p:attrNameLst>
                                      </p:cBhvr>
                                      <p:to>
                                        <p:strVal val="visible"/>
                                      </p:to>
                                    </p:set>
                                    <p:animEffect filter="fade" transition="in">
                                      <p:cBhvr additive="repl">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10"/>
                                        </p:tgtEl>
                                        <p:attrNameLst>
                                          <p:attrName>style.visibility</p:attrName>
                                        </p:attrNameLst>
                                      </p:cBhvr>
                                      <p:to>
                                        <p:strVal val="visible"/>
                                      </p:to>
                                    </p:set>
                                    <p:animEffect filter="fade" transition="in">
                                      <p:cBhvr additive="repl">
                                        <p:cTn id="12"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Deployments - Scaling</a:t>
            </a:r>
            <a:endParaRPr b="0" lang="en-US" sz="3200" spc="-1" strike="noStrike">
              <a:solidFill>
                <a:srgbClr val="000000"/>
              </a:solidFill>
              <a:latin typeface="Arial"/>
            </a:endParaRPr>
          </a:p>
        </p:txBody>
      </p:sp>
      <p:sp>
        <p:nvSpPr>
          <p:cNvPr id="214" name="PlaceHolder 2"/>
          <p:cNvSpPr>
            <a:spLocks noGrp="1"/>
          </p:cNvSpPr>
          <p:nvPr>
            <p:ph type="sldNum" idx="1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87DA129-E3DF-4775-8245-ABCB9E93592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15" name="Google Shape;196;p23"/>
          <p:cNvSpPr/>
          <p:nvPr/>
        </p:nvSpPr>
        <p:spPr>
          <a:xfrm>
            <a:off x="798120" y="1373400"/>
            <a:ext cx="4541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mydeployment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replicas: 6</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a:t>
            </a:r>
            <a:r>
              <a:rPr b="0" lang="en-US" sz="2400" spc="-1" strike="noStrike">
                <a:solidFill>
                  <a:srgbClr val="000000"/>
                </a:solidFill>
                <a:latin typeface="Consolas"/>
                <a:ea typeface="Consolas"/>
              </a:rPr>
              <a:t>mycontainer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216" name="Google Shape;197;p23"/>
          <p:cNvSpPr/>
          <p:nvPr/>
        </p:nvSpPr>
        <p:spPr>
          <a:xfrm>
            <a:off x="1171440" y="3300480"/>
            <a:ext cx="2257560" cy="344520"/>
          </a:xfrm>
          <a:prstGeom prst="rect">
            <a:avLst/>
          </a:prstGeom>
          <a:noFill/>
          <a:ln w="28575">
            <a:solidFill>
              <a:srgbClr val="b6d7a8"/>
            </a:solidFill>
            <a:round/>
          </a:ln>
        </p:spPr>
        <p:style>
          <a:lnRef idx="0"/>
          <a:fillRef idx="0"/>
          <a:effectRef idx="0"/>
          <a:fontRef idx="minor"/>
        </p:style>
      </p:sp>
      <p:grpSp>
        <p:nvGrpSpPr>
          <p:cNvPr id="217" name="Google Shape;198;p23"/>
          <p:cNvGrpSpPr/>
          <p:nvPr/>
        </p:nvGrpSpPr>
        <p:grpSpPr>
          <a:xfrm>
            <a:off x="8546400" y="1565640"/>
            <a:ext cx="2349000" cy="1371600"/>
            <a:chOff x="8546400" y="1565640"/>
            <a:chExt cx="2349000" cy="1371600"/>
          </a:xfrm>
        </p:grpSpPr>
        <p:grpSp>
          <p:nvGrpSpPr>
            <p:cNvPr id="218" name="Google Shape;199;p23"/>
            <p:cNvGrpSpPr/>
            <p:nvPr/>
          </p:nvGrpSpPr>
          <p:grpSpPr>
            <a:xfrm>
              <a:off x="8546400" y="1565640"/>
              <a:ext cx="2349000" cy="1371600"/>
              <a:chOff x="8546400" y="1565640"/>
              <a:chExt cx="2349000" cy="1371600"/>
            </a:xfrm>
          </p:grpSpPr>
          <p:sp>
            <p:nvSpPr>
              <p:cNvPr id="219" name="Google Shape;200;p23"/>
              <p:cNvSpPr/>
              <p:nvPr/>
            </p:nvSpPr>
            <p:spPr>
              <a:xfrm>
                <a:off x="8622360" y="164664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20" name="Google Shape;201;p23"/>
              <p:cNvGrpSpPr/>
              <p:nvPr/>
            </p:nvGrpSpPr>
            <p:grpSpPr>
              <a:xfrm>
                <a:off x="8546400" y="1565640"/>
                <a:ext cx="2273040" cy="1290600"/>
                <a:chOff x="8546400" y="1565640"/>
                <a:chExt cx="2273040" cy="1290600"/>
              </a:xfrm>
            </p:grpSpPr>
            <p:sp>
              <p:nvSpPr>
                <p:cNvPr id="221" name="Google Shape;202;p23"/>
                <p:cNvSpPr/>
                <p:nvPr/>
              </p:nvSpPr>
              <p:spPr>
                <a:xfrm>
                  <a:off x="8546400" y="15656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22" name="Google Shape;203;p23"/>
                <p:cNvSpPr/>
                <p:nvPr/>
              </p:nvSpPr>
              <p:spPr>
                <a:xfrm>
                  <a:off x="8715600" y="16880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sp>
          <p:nvSpPr>
            <p:cNvPr id="223" name="Google Shape;204;p23"/>
            <p:cNvSpPr/>
            <p:nvPr/>
          </p:nvSpPr>
          <p:spPr>
            <a:xfrm>
              <a:off x="9249120" y="16952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224" name="Google Shape;205;p23"/>
          <p:cNvGrpSpPr/>
          <p:nvPr/>
        </p:nvGrpSpPr>
        <p:grpSpPr>
          <a:xfrm>
            <a:off x="8546400" y="3173040"/>
            <a:ext cx="2349000" cy="1371240"/>
            <a:chOff x="8546400" y="3173040"/>
            <a:chExt cx="2349000" cy="1371240"/>
          </a:xfrm>
        </p:grpSpPr>
        <p:sp>
          <p:nvSpPr>
            <p:cNvPr id="225" name="Google Shape;206;p23"/>
            <p:cNvSpPr/>
            <p:nvPr/>
          </p:nvSpPr>
          <p:spPr>
            <a:xfrm>
              <a:off x="8622360" y="32536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26" name="Google Shape;207;p23"/>
            <p:cNvGrpSpPr/>
            <p:nvPr/>
          </p:nvGrpSpPr>
          <p:grpSpPr>
            <a:xfrm>
              <a:off x="8546400" y="3173040"/>
              <a:ext cx="2273040" cy="1290600"/>
              <a:chOff x="8546400" y="3173040"/>
              <a:chExt cx="2273040" cy="1290600"/>
            </a:xfrm>
          </p:grpSpPr>
          <p:sp>
            <p:nvSpPr>
              <p:cNvPr id="227" name="Google Shape;208;p23"/>
              <p:cNvSpPr/>
              <p:nvPr/>
            </p:nvSpPr>
            <p:spPr>
              <a:xfrm>
                <a:off x="8546400" y="31730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28" name="Google Shape;209;p23"/>
              <p:cNvSpPr/>
              <p:nvPr/>
            </p:nvSpPr>
            <p:spPr>
              <a:xfrm>
                <a:off x="8715600" y="329544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grpSp>
        <p:nvGrpSpPr>
          <p:cNvPr id="229" name="Google Shape;210;p23"/>
          <p:cNvGrpSpPr/>
          <p:nvPr/>
        </p:nvGrpSpPr>
        <p:grpSpPr>
          <a:xfrm>
            <a:off x="8546400" y="4780440"/>
            <a:ext cx="2349000" cy="1371240"/>
            <a:chOff x="8546400" y="4780440"/>
            <a:chExt cx="2349000" cy="1371240"/>
          </a:xfrm>
        </p:grpSpPr>
        <p:sp>
          <p:nvSpPr>
            <p:cNvPr id="230" name="Google Shape;211;p23"/>
            <p:cNvSpPr/>
            <p:nvPr/>
          </p:nvSpPr>
          <p:spPr>
            <a:xfrm>
              <a:off x="8622360" y="48610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31" name="Google Shape;212;p23"/>
            <p:cNvGrpSpPr/>
            <p:nvPr/>
          </p:nvGrpSpPr>
          <p:grpSpPr>
            <a:xfrm>
              <a:off x="8546400" y="4780440"/>
              <a:ext cx="2273040" cy="1290600"/>
              <a:chOff x="8546400" y="4780440"/>
              <a:chExt cx="2273040" cy="1290600"/>
            </a:xfrm>
          </p:grpSpPr>
          <p:sp>
            <p:nvSpPr>
              <p:cNvPr id="232" name="Google Shape;213;p23"/>
              <p:cNvSpPr/>
              <p:nvPr/>
            </p:nvSpPr>
            <p:spPr>
              <a:xfrm>
                <a:off x="8546400" y="47804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33" name="Google Shape;214;p23"/>
              <p:cNvSpPr/>
              <p:nvPr/>
            </p:nvSpPr>
            <p:spPr>
              <a:xfrm>
                <a:off x="8715600" y="490248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grpSp>
        <p:nvGrpSpPr>
          <p:cNvPr id="234" name="Google Shape;215;p23"/>
          <p:cNvGrpSpPr/>
          <p:nvPr/>
        </p:nvGrpSpPr>
        <p:grpSpPr>
          <a:xfrm>
            <a:off x="9143640" y="3225600"/>
            <a:ext cx="541080" cy="491400"/>
            <a:chOff x="9143640" y="3225600"/>
            <a:chExt cx="541080" cy="491400"/>
          </a:xfrm>
        </p:grpSpPr>
        <p:sp>
          <p:nvSpPr>
            <p:cNvPr id="235" name="Google Shape;216;p23"/>
            <p:cNvSpPr/>
            <p:nvPr/>
          </p:nvSpPr>
          <p:spPr>
            <a:xfrm>
              <a:off x="9143640" y="3225600"/>
              <a:ext cx="541080" cy="491400"/>
            </a:xfrm>
            <a:prstGeom prst="snip1Rect">
              <a:avLst>
                <a:gd name="adj" fmla="val 16667"/>
              </a:avLst>
            </a:prstGeom>
            <a:solidFill>
              <a:srgbClr val="5eb91e">
                <a:alpha val="36000"/>
              </a:srgbClr>
            </a:solidFill>
            <a:ln w="0">
              <a:noFill/>
            </a:ln>
          </p:spPr>
          <p:style>
            <a:lnRef idx="0"/>
            <a:fillRef idx="0"/>
            <a:effectRef idx="0"/>
            <a:fontRef idx="minor"/>
          </p:style>
        </p:sp>
        <p:sp>
          <p:nvSpPr>
            <p:cNvPr id="236" name="Google Shape;217;p23"/>
            <p:cNvSpPr/>
            <p:nvPr/>
          </p:nvSpPr>
          <p:spPr>
            <a:xfrm>
              <a:off x="9219600" y="3301920"/>
              <a:ext cx="375480" cy="349920"/>
            </a:xfrm>
            <a:prstGeom prst="snip1Rect">
              <a:avLst>
                <a:gd name="adj" fmla="val 16667"/>
              </a:avLst>
            </a:prstGeom>
            <a:solidFill>
              <a:srgbClr val="5eb91e"/>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237" name="Google Shape;218;p23"/>
          <p:cNvGrpSpPr/>
          <p:nvPr/>
        </p:nvGrpSpPr>
        <p:grpSpPr>
          <a:xfrm>
            <a:off x="9143640" y="4825800"/>
            <a:ext cx="541080" cy="491400"/>
            <a:chOff x="9143640" y="4825800"/>
            <a:chExt cx="541080" cy="491400"/>
          </a:xfrm>
        </p:grpSpPr>
        <p:sp>
          <p:nvSpPr>
            <p:cNvPr id="238" name="Google Shape;219;p23"/>
            <p:cNvSpPr/>
            <p:nvPr/>
          </p:nvSpPr>
          <p:spPr>
            <a:xfrm>
              <a:off x="9143640" y="4825800"/>
              <a:ext cx="541080" cy="491400"/>
            </a:xfrm>
            <a:prstGeom prst="snip1Rect">
              <a:avLst>
                <a:gd name="adj" fmla="val 16667"/>
              </a:avLst>
            </a:prstGeom>
            <a:solidFill>
              <a:srgbClr val="5eb91e">
                <a:alpha val="36000"/>
              </a:srgbClr>
            </a:solidFill>
            <a:ln w="0">
              <a:noFill/>
            </a:ln>
          </p:spPr>
          <p:style>
            <a:lnRef idx="0"/>
            <a:fillRef idx="0"/>
            <a:effectRef idx="0"/>
            <a:fontRef idx="minor"/>
          </p:style>
        </p:sp>
        <p:sp>
          <p:nvSpPr>
            <p:cNvPr id="239" name="Google Shape;220;p23"/>
            <p:cNvSpPr/>
            <p:nvPr/>
          </p:nvSpPr>
          <p:spPr>
            <a:xfrm>
              <a:off x="9219600" y="4902120"/>
              <a:ext cx="375480" cy="349920"/>
            </a:xfrm>
            <a:prstGeom prst="snip1Rect">
              <a:avLst>
                <a:gd name="adj" fmla="val 16667"/>
              </a:avLst>
            </a:prstGeom>
            <a:solidFill>
              <a:srgbClr val="5eb91e"/>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0">
                                  <p:stCondLst>
                                    <p:cond delay="0"/>
                                  </p:stCondLst>
                                  <p:childTnLst>
                                    <p:set>
                                      <p:cBhvr>
                                        <p:cTn id="18" dur="1" fill="hold">
                                          <p:stCondLst>
                                            <p:cond delay="0"/>
                                          </p:stCondLst>
                                        </p:cTn>
                                        <p:tgtEl>
                                          <p:spTgt spid="237"/>
                                        </p:tgtEl>
                                        <p:attrNameLst>
                                          <p:attrName>style.visibility</p:attrName>
                                        </p:attrNameLst>
                                      </p:cBhvr>
                                      <p:to>
                                        <p:strVal val="visible"/>
                                      </p:to>
                                    </p:set>
                                    <p:animEffect filter="fade" transition="in">
                                      <p:cBhvr additive="repl">
                                        <p:cTn id="19" dur="1000"/>
                                        <p:tgtEl>
                                          <p:spTgt spid="237"/>
                                        </p:tgtEl>
                                      </p:cBhvr>
                                    </p:animEffect>
                                  </p:childTnLst>
                                </p:cTn>
                              </p:par>
                              <p:par>
                                <p:cTn id="20" nodeType="withEffect" fill="hold" presetClass="entr" presetID="10">
                                  <p:stCondLst>
                                    <p:cond delay="0"/>
                                  </p:stCondLst>
                                  <p:childTnLst>
                                    <p:set>
                                      <p:cBhvr>
                                        <p:cTn id="21" dur="1" fill="hold">
                                          <p:stCondLst>
                                            <p:cond delay="0"/>
                                          </p:stCondLst>
                                        </p:cTn>
                                        <p:tgtEl>
                                          <p:spTgt spid="234"/>
                                        </p:tgtEl>
                                        <p:attrNameLst>
                                          <p:attrName>style.visibility</p:attrName>
                                        </p:attrNameLst>
                                      </p:cBhvr>
                                      <p:to>
                                        <p:strVal val="visible"/>
                                      </p:to>
                                    </p:set>
                                    <p:animEffect filter="fade" transition="in">
                                      <p:cBhvr additive="repl">
                                        <p:cTn id="22"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Services</a:t>
            </a:r>
            <a:endParaRPr b="0" lang="en-US" sz="3200" spc="-1" strike="noStrike">
              <a:solidFill>
                <a:srgbClr val="000000"/>
              </a:solidFill>
              <a:latin typeface="Arial"/>
            </a:endParaRPr>
          </a:p>
        </p:txBody>
      </p:sp>
      <p:sp>
        <p:nvSpPr>
          <p:cNvPr id="241" name="PlaceHolder 2"/>
          <p:cNvSpPr>
            <a:spLocks noGrp="1"/>
          </p:cNvSpPr>
          <p:nvPr>
            <p:ph type="sldNum" idx="1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764F0AC7-320D-4A60-A0AF-CA6FC6E128F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42" name="Google Shape;228;p24"/>
          <p:cNvGrpSpPr/>
          <p:nvPr/>
        </p:nvGrpSpPr>
        <p:grpSpPr>
          <a:xfrm>
            <a:off x="3583800" y="2969640"/>
            <a:ext cx="3082680" cy="1650600"/>
            <a:chOff x="3583800" y="2969640"/>
            <a:chExt cx="3082680" cy="1650600"/>
          </a:xfrm>
        </p:grpSpPr>
        <p:sp>
          <p:nvSpPr>
            <p:cNvPr id="243" name="Google Shape;229;p24"/>
            <p:cNvSpPr/>
            <p:nvPr/>
          </p:nvSpPr>
          <p:spPr>
            <a:xfrm>
              <a:off x="3752280" y="3099600"/>
              <a:ext cx="2914200" cy="1520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44" name="Google Shape;230;p24"/>
            <p:cNvSpPr/>
            <p:nvPr/>
          </p:nvSpPr>
          <p:spPr>
            <a:xfrm>
              <a:off x="3583800" y="2969640"/>
              <a:ext cx="2914200" cy="1520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Service</a:t>
              </a:r>
              <a:endParaRPr b="0" lang="en-US" sz="1400" spc="-1" strike="noStrike">
                <a:latin typeface="Arial"/>
              </a:endParaRPr>
            </a:p>
          </p:txBody>
        </p:sp>
      </p:grpSp>
      <p:pic>
        <p:nvPicPr>
          <p:cNvPr id="245" name="Google Shape;231;p24" descr=""/>
          <p:cNvPicPr/>
          <p:nvPr/>
        </p:nvPicPr>
        <p:blipFill>
          <a:blip r:embed="rId1"/>
          <a:stretch/>
        </p:blipFill>
        <p:spPr>
          <a:xfrm>
            <a:off x="378000" y="3156840"/>
            <a:ext cx="1166760" cy="1166760"/>
          </a:xfrm>
          <a:prstGeom prst="rect">
            <a:avLst/>
          </a:prstGeom>
          <a:ln w="0">
            <a:noFill/>
          </a:ln>
        </p:spPr>
      </p:pic>
      <p:sp>
        <p:nvSpPr>
          <p:cNvPr id="246" name="Google Shape;232;p24"/>
          <p:cNvSpPr/>
          <p:nvPr/>
        </p:nvSpPr>
        <p:spPr>
          <a:xfrm flipH="1" rot="10800000">
            <a:off x="1545480" y="3730320"/>
            <a:ext cx="2038320" cy="97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247" name="Google Shape;233;p24"/>
          <p:cNvGrpSpPr/>
          <p:nvPr/>
        </p:nvGrpSpPr>
        <p:grpSpPr>
          <a:xfrm>
            <a:off x="8527320" y="1503000"/>
            <a:ext cx="2881440" cy="1584360"/>
            <a:chOff x="8527320" y="1503000"/>
            <a:chExt cx="2881440" cy="1584360"/>
          </a:xfrm>
        </p:grpSpPr>
        <p:sp>
          <p:nvSpPr>
            <p:cNvPr id="248" name="Google Shape;234;p24"/>
            <p:cNvSpPr/>
            <p:nvPr/>
          </p:nvSpPr>
          <p:spPr>
            <a:xfrm>
              <a:off x="8629920" y="1605960"/>
              <a:ext cx="2778840" cy="14814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249" name="Google Shape;235;p24"/>
            <p:cNvGrpSpPr/>
            <p:nvPr/>
          </p:nvGrpSpPr>
          <p:grpSpPr>
            <a:xfrm>
              <a:off x="8527320" y="1503000"/>
              <a:ext cx="2778840" cy="1481400"/>
              <a:chOff x="8527320" y="1503000"/>
              <a:chExt cx="2778840" cy="1481400"/>
            </a:xfrm>
          </p:grpSpPr>
          <p:grpSp>
            <p:nvGrpSpPr>
              <p:cNvPr id="250" name="Google Shape;236;p24"/>
              <p:cNvGrpSpPr/>
              <p:nvPr/>
            </p:nvGrpSpPr>
            <p:grpSpPr>
              <a:xfrm>
                <a:off x="8527320" y="1503000"/>
                <a:ext cx="2778840" cy="1481400"/>
                <a:chOff x="8527320" y="1503000"/>
                <a:chExt cx="2778840" cy="1481400"/>
              </a:xfrm>
            </p:grpSpPr>
            <p:sp>
              <p:nvSpPr>
                <p:cNvPr id="251" name="Google Shape;237;p24"/>
                <p:cNvSpPr/>
                <p:nvPr/>
              </p:nvSpPr>
              <p:spPr>
                <a:xfrm>
                  <a:off x="8527320" y="1503000"/>
                  <a:ext cx="2778840" cy="14814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2" name="Google Shape;238;p24"/>
                <p:cNvSpPr/>
                <p:nvPr/>
              </p:nvSpPr>
              <p:spPr>
                <a:xfrm>
                  <a:off x="8902800" y="1700280"/>
                  <a:ext cx="2023920" cy="84816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253" name="Google Shape;239;p24"/>
                <p:cNvSpPr/>
                <p:nvPr/>
              </p:nvSpPr>
              <p:spPr>
                <a:xfrm>
                  <a:off x="9041400" y="2032920"/>
                  <a:ext cx="1750320" cy="410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54" name="Google Shape;240;p24"/>
              <p:cNvSpPr/>
              <p:nvPr/>
            </p:nvSpPr>
            <p:spPr>
              <a:xfrm>
                <a:off x="9309600" y="2549160"/>
                <a:ext cx="1213560" cy="4352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255" name="Google Shape;241;p24"/>
          <p:cNvGrpSpPr/>
          <p:nvPr/>
        </p:nvGrpSpPr>
        <p:grpSpPr>
          <a:xfrm>
            <a:off x="8527320" y="3179520"/>
            <a:ext cx="2881440" cy="1584000"/>
            <a:chOff x="8527320" y="3179520"/>
            <a:chExt cx="2881440" cy="1584000"/>
          </a:xfrm>
        </p:grpSpPr>
        <p:sp>
          <p:nvSpPr>
            <p:cNvPr id="256" name="Google Shape;242;p24"/>
            <p:cNvSpPr/>
            <p:nvPr/>
          </p:nvSpPr>
          <p:spPr>
            <a:xfrm>
              <a:off x="8629920" y="3282120"/>
              <a:ext cx="2778840" cy="14814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257" name="Google Shape;243;p24"/>
            <p:cNvGrpSpPr/>
            <p:nvPr/>
          </p:nvGrpSpPr>
          <p:grpSpPr>
            <a:xfrm>
              <a:off x="8527320" y="3179520"/>
              <a:ext cx="2778840" cy="1481400"/>
              <a:chOff x="8527320" y="3179520"/>
              <a:chExt cx="2778840" cy="1481400"/>
            </a:xfrm>
          </p:grpSpPr>
          <p:grpSp>
            <p:nvGrpSpPr>
              <p:cNvPr id="258" name="Google Shape;244;p24"/>
              <p:cNvGrpSpPr/>
              <p:nvPr/>
            </p:nvGrpSpPr>
            <p:grpSpPr>
              <a:xfrm>
                <a:off x="8527320" y="3179520"/>
                <a:ext cx="2778840" cy="1481400"/>
                <a:chOff x="8527320" y="3179520"/>
                <a:chExt cx="2778840" cy="1481400"/>
              </a:xfrm>
            </p:grpSpPr>
            <p:sp>
              <p:nvSpPr>
                <p:cNvPr id="259" name="Google Shape;245;p24"/>
                <p:cNvSpPr/>
                <p:nvPr/>
              </p:nvSpPr>
              <p:spPr>
                <a:xfrm>
                  <a:off x="8527320" y="3179520"/>
                  <a:ext cx="2778840" cy="14814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0" name="Google Shape;246;p24"/>
                <p:cNvSpPr/>
                <p:nvPr/>
              </p:nvSpPr>
              <p:spPr>
                <a:xfrm>
                  <a:off x="8902800" y="3376800"/>
                  <a:ext cx="2023920" cy="84816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261" name="Google Shape;247;p24"/>
                <p:cNvSpPr/>
                <p:nvPr/>
              </p:nvSpPr>
              <p:spPr>
                <a:xfrm>
                  <a:off x="9041400" y="3709440"/>
                  <a:ext cx="1750320" cy="410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62" name="Google Shape;248;p24"/>
              <p:cNvSpPr/>
              <p:nvPr/>
            </p:nvSpPr>
            <p:spPr>
              <a:xfrm>
                <a:off x="9309600" y="4225320"/>
                <a:ext cx="1213560" cy="4352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grpSp>
        <p:nvGrpSpPr>
          <p:cNvPr id="263" name="Google Shape;249;p24"/>
          <p:cNvGrpSpPr/>
          <p:nvPr/>
        </p:nvGrpSpPr>
        <p:grpSpPr>
          <a:xfrm>
            <a:off x="8527320" y="4855680"/>
            <a:ext cx="2881440" cy="1584360"/>
            <a:chOff x="8527320" y="4855680"/>
            <a:chExt cx="2881440" cy="1584360"/>
          </a:xfrm>
        </p:grpSpPr>
        <p:sp>
          <p:nvSpPr>
            <p:cNvPr id="264" name="Google Shape;250;p24"/>
            <p:cNvSpPr/>
            <p:nvPr/>
          </p:nvSpPr>
          <p:spPr>
            <a:xfrm>
              <a:off x="8629920" y="4958640"/>
              <a:ext cx="2778840" cy="14814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grpSp>
          <p:nvGrpSpPr>
            <p:cNvPr id="265" name="Google Shape;251;p24"/>
            <p:cNvGrpSpPr/>
            <p:nvPr/>
          </p:nvGrpSpPr>
          <p:grpSpPr>
            <a:xfrm>
              <a:off x="8527320" y="4855680"/>
              <a:ext cx="2778840" cy="1481400"/>
              <a:chOff x="8527320" y="4855680"/>
              <a:chExt cx="2778840" cy="1481400"/>
            </a:xfrm>
          </p:grpSpPr>
          <p:grpSp>
            <p:nvGrpSpPr>
              <p:cNvPr id="266" name="Google Shape;252;p24"/>
              <p:cNvGrpSpPr/>
              <p:nvPr/>
            </p:nvGrpSpPr>
            <p:grpSpPr>
              <a:xfrm>
                <a:off x="8527320" y="4855680"/>
                <a:ext cx="2778840" cy="1481400"/>
                <a:chOff x="8527320" y="4855680"/>
                <a:chExt cx="2778840" cy="1481400"/>
              </a:xfrm>
            </p:grpSpPr>
            <p:sp>
              <p:nvSpPr>
                <p:cNvPr id="267" name="Google Shape;253;p24"/>
                <p:cNvSpPr/>
                <p:nvPr/>
              </p:nvSpPr>
              <p:spPr>
                <a:xfrm>
                  <a:off x="8527320" y="4855680"/>
                  <a:ext cx="2778840" cy="14814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8" name="Google Shape;254;p24"/>
                <p:cNvSpPr/>
                <p:nvPr/>
              </p:nvSpPr>
              <p:spPr>
                <a:xfrm>
                  <a:off x="8902800" y="5053320"/>
                  <a:ext cx="2023920" cy="848160"/>
                </a:xfrm>
                <a:prstGeom prst="rect">
                  <a:avLst/>
                </a:prstGeom>
                <a:solidFill>
                  <a:srgbClr val="44546a">
                    <a:alpha val="46000"/>
                  </a:srgbClr>
                </a:solidFill>
                <a:ln w="9525">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269" name="Google Shape;255;p24"/>
                <p:cNvSpPr/>
                <p:nvPr/>
              </p:nvSpPr>
              <p:spPr>
                <a:xfrm>
                  <a:off x="9041400" y="5385600"/>
                  <a:ext cx="1750320" cy="410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70" name="Google Shape;256;p24"/>
              <p:cNvSpPr/>
              <p:nvPr/>
            </p:nvSpPr>
            <p:spPr>
              <a:xfrm>
                <a:off x="9309600" y="5901840"/>
                <a:ext cx="1213560" cy="4352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sp>
        <p:nvSpPr>
          <p:cNvPr id="271" name="Google Shape;257;p24"/>
          <p:cNvSpPr/>
          <p:nvPr/>
        </p:nvSpPr>
        <p:spPr>
          <a:xfrm>
            <a:off x="6498360" y="3730320"/>
            <a:ext cx="2542680" cy="184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272" name="Google Shape;258;p24"/>
          <p:cNvSpPr/>
          <p:nvPr/>
        </p:nvSpPr>
        <p:spPr>
          <a:xfrm flipH="1" rot="10800000">
            <a:off x="6498000" y="2238840"/>
            <a:ext cx="2542680" cy="14914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273" name="Google Shape;259;p24"/>
          <p:cNvSpPr/>
          <p:nvPr/>
        </p:nvSpPr>
        <p:spPr>
          <a:xfrm>
            <a:off x="6498360" y="3730320"/>
            <a:ext cx="2542680" cy="18604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246"/>
                                        </p:tgtEl>
                                        <p:attrNameLst>
                                          <p:attrName>style.visibility</p:attrName>
                                        </p:attrNameLst>
                                      </p:cBhvr>
                                      <p:to>
                                        <p:strVal val="visible"/>
                                      </p:to>
                                    </p:set>
                                    <p:animEffect filter="fade" transition="in">
                                      <p:cBhvr additive="repl">
                                        <p:cTn id="29" dur="500"/>
                                        <p:tgtEl>
                                          <p:spTgt spid="246"/>
                                        </p:tgtEl>
                                      </p:cBhvr>
                                    </p:animEffect>
                                  </p:childTnLst>
                                </p:cTn>
                              </p:par>
                            </p:childTnLst>
                          </p:cTn>
                        </p:par>
                        <p:par>
                          <p:cTn id="30" fill="hold">
                            <p:stCondLst>
                              <p:cond delay="500"/>
                            </p:stCondLst>
                            <p:childTnLst>
                              <p:par>
                                <p:cTn id="31" nodeType="afterEffect" fill="hold" presetClass="entr" presetID="10">
                                  <p:stCondLst>
                                    <p:cond delay="0"/>
                                  </p:stCondLst>
                                  <p:childTnLst>
                                    <p:set>
                                      <p:cBhvr>
                                        <p:cTn id="32" dur="1" fill="hold">
                                          <p:stCondLst>
                                            <p:cond delay="0"/>
                                          </p:stCondLst>
                                        </p:cTn>
                                        <p:tgtEl>
                                          <p:spTgt spid="272"/>
                                        </p:tgtEl>
                                        <p:attrNameLst>
                                          <p:attrName>style.visibility</p:attrName>
                                        </p:attrNameLst>
                                      </p:cBhvr>
                                      <p:to>
                                        <p:strVal val="visible"/>
                                      </p:to>
                                    </p:set>
                                    <p:animEffect filter="fade" transition="in">
                                      <p:cBhvr additive="repl">
                                        <p:cTn id="33" dur="500"/>
                                        <p:tgtEl>
                                          <p:spTgt spid="272"/>
                                        </p:tgtEl>
                                      </p:cBhvr>
                                    </p:animEffect>
                                  </p:childTnLst>
                                </p:cTn>
                              </p:par>
                            </p:childTnLst>
                          </p:cTn>
                        </p:par>
                        <p:par>
                          <p:cTn id="34" fill="hold">
                            <p:stCondLst>
                              <p:cond delay="1000"/>
                            </p:stCondLst>
                            <p:childTnLst>
                              <p:par>
                                <p:cTn id="35" nodeType="afterEffect" fill="hold" presetClass="exit" presetID="10">
                                  <p:stCondLst>
                                    <p:cond delay="0"/>
                                  </p:stCondLst>
                                  <p:childTnLst>
                                    <p:animEffect filter="fade" transition="out">
                                      <p:cBhvr additive="repl">
                                        <p:cTn id="36" dur="500"/>
                                        <p:tgtEl>
                                          <p:spTgt spid="246"/>
                                        </p:tgtEl>
                                      </p:cBhvr>
                                    </p:animEffect>
                                    <p:set>
                                      <p:cBhvr>
                                        <p:cTn id="37" dur="1" fill="hold">
                                          <p:stCondLst>
                                            <p:cond delay="500"/>
                                          </p:stCondLst>
                                        </p:cTn>
                                        <p:tgtEl>
                                          <p:spTgt spid="246"/>
                                        </p:tgtEl>
                                        <p:attrNameLst>
                                          <p:attrName>style.visibility</p:attrName>
                                        </p:attrNameLst>
                                      </p:cBhvr>
                                      <p:to>
                                        <p:strVal val="hidden"/>
                                      </p:to>
                                    </p:set>
                                  </p:childTnLst>
                                </p:cTn>
                              </p:par>
                            </p:childTnLst>
                          </p:cTn>
                        </p:par>
                        <p:par>
                          <p:cTn id="38" fill="hold">
                            <p:stCondLst>
                              <p:cond delay="1500"/>
                            </p:stCondLst>
                            <p:childTnLst>
                              <p:par>
                                <p:cTn id="39" nodeType="afterEffect" fill="hold" presetClass="exit" presetID="10">
                                  <p:stCondLst>
                                    <p:cond delay="0"/>
                                  </p:stCondLst>
                                  <p:childTnLst>
                                    <p:animEffect filter="fade" transition="out">
                                      <p:cBhvr additive="repl">
                                        <p:cTn id="40" dur="500"/>
                                        <p:tgtEl>
                                          <p:spTgt spid="272"/>
                                        </p:tgtEl>
                                      </p:cBhvr>
                                    </p:animEffect>
                                    <p:set>
                                      <p:cBhvr>
                                        <p:cTn id="41" dur="1" fill="hold">
                                          <p:stCondLst>
                                            <p:cond delay="500"/>
                                          </p:stCondLst>
                                        </p:cTn>
                                        <p:tgtEl>
                                          <p:spTgt spid="27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dur="1" fill="hold">
                                          <p:stCondLst>
                                            <p:cond delay="0"/>
                                          </p:stCondLst>
                                        </p:cTn>
                                        <p:tgtEl>
                                          <p:spTgt spid="246"/>
                                        </p:tgtEl>
                                        <p:attrNameLst>
                                          <p:attrName>style.visibility</p:attrName>
                                        </p:attrNameLst>
                                      </p:cBhvr>
                                      <p:to>
                                        <p:strVal val="visible"/>
                                      </p:to>
                                    </p:set>
                                    <p:animEffect filter="fade" transition="in">
                                      <p:cBhvr additive="repl">
                                        <p:cTn id="46" dur="500"/>
                                        <p:tgtEl>
                                          <p:spTgt spid="246"/>
                                        </p:tgtEl>
                                      </p:cBhvr>
                                    </p:animEffect>
                                  </p:childTnLst>
                                </p:cTn>
                              </p:par>
                            </p:childTnLst>
                          </p:cTn>
                        </p:par>
                        <p:par>
                          <p:cTn id="47" fill="hold">
                            <p:stCondLst>
                              <p:cond delay="500"/>
                            </p:stCondLst>
                            <p:childTnLst>
                              <p:par>
                                <p:cTn id="48" nodeType="afterEffect" fill="hold" presetClass="entr" presetID="10">
                                  <p:stCondLst>
                                    <p:cond delay="0"/>
                                  </p:stCondLst>
                                  <p:childTnLst>
                                    <p:set>
                                      <p:cBhvr>
                                        <p:cTn id="49" dur="1" fill="hold">
                                          <p:stCondLst>
                                            <p:cond delay="0"/>
                                          </p:stCondLst>
                                        </p:cTn>
                                        <p:tgtEl>
                                          <p:spTgt spid="271"/>
                                        </p:tgtEl>
                                        <p:attrNameLst>
                                          <p:attrName>style.visibility</p:attrName>
                                        </p:attrNameLst>
                                      </p:cBhvr>
                                      <p:to>
                                        <p:strVal val="visible"/>
                                      </p:to>
                                    </p:set>
                                    <p:animEffect filter="fade" transition="in">
                                      <p:cBhvr additive="repl">
                                        <p:cTn id="50" dur="500"/>
                                        <p:tgtEl>
                                          <p:spTgt spid="271"/>
                                        </p:tgtEl>
                                      </p:cBhvr>
                                    </p:animEffect>
                                  </p:childTnLst>
                                </p:cTn>
                              </p:par>
                            </p:childTnLst>
                          </p:cTn>
                        </p:par>
                        <p:par>
                          <p:cTn id="51" fill="hold">
                            <p:stCondLst>
                              <p:cond delay="1000"/>
                            </p:stCondLst>
                            <p:childTnLst>
                              <p:par>
                                <p:cTn id="52" nodeType="afterEffect" fill="hold" presetClass="exit" presetID="10">
                                  <p:stCondLst>
                                    <p:cond delay="0"/>
                                  </p:stCondLst>
                                  <p:childTnLst>
                                    <p:animEffect filter="fade" transition="out">
                                      <p:cBhvr additive="repl">
                                        <p:cTn id="53" dur="500"/>
                                        <p:tgtEl>
                                          <p:spTgt spid="246"/>
                                        </p:tgtEl>
                                      </p:cBhvr>
                                    </p:animEffect>
                                    <p:set>
                                      <p:cBhvr>
                                        <p:cTn id="54" dur="1" fill="hold">
                                          <p:stCondLst>
                                            <p:cond delay="500"/>
                                          </p:stCondLst>
                                        </p:cTn>
                                        <p:tgtEl>
                                          <p:spTgt spid="246"/>
                                        </p:tgtEl>
                                        <p:attrNameLst>
                                          <p:attrName>style.visibility</p:attrName>
                                        </p:attrNameLst>
                                      </p:cBhvr>
                                      <p:to>
                                        <p:strVal val="hidden"/>
                                      </p:to>
                                    </p:set>
                                  </p:childTnLst>
                                </p:cTn>
                              </p:par>
                            </p:childTnLst>
                          </p:cTn>
                        </p:par>
                        <p:par>
                          <p:cTn id="55" fill="hold">
                            <p:stCondLst>
                              <p:cond delay="1500"/>
                            </p:stCondLst>
                            <p:childTnLst>
                              <p:par>
                                <p:cTn id="56" nodeType="afterEffect" fill="hold" presetClass="exit" presetID="10">
                                  <p:stCondLst>
                                    <p:cond delay="0"/>
                                  </p:stCondLst>
                                  <p:childTnLst>
                                    <p:animEffect filter="fade" transition="out">
                                      <p:cBhvr additive="repl">
                                        <p:cTn id="57" dur="500"/>
                                        <p:tgtEl>
                                          <p:spTgt spid="271"/>
                                        </p:tgtEl>
                                      </p:cBhvr>
                                    </p:animEffect>
                                    <p:set>
                                      <p:cBhvr>
                                        <p:cTn id="58" dur="1" fill="hold">
                                          <p:stCondLst>
                                            <p:cond delay="500"/>
                                          </p:stCondLst>
                                        </p:cTn>
                                        <p:tgtEl>
                                          <p:spTgt spid="27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246"/>
                                        </p:tgtEl>
                                        <p:attrNameLst>
                                          <p:attrName>style.visibility</p:attrName>
                                        </p:attrNameLst>
                                      </p:cBhvr>
                                      <p:to>
                                        <p:strVal val="visible"/>
                                      </p:to>
                                    </p:set>
                                    <p:animEffect filter="fade" transition="in">
                                      <p:cBhvr additive="repl">
                                        <p:cTn id="63" dur="500"/>
                                        <p:tgtEl>
                                          <p:spTgt spid="246"/>
                                        </p:tgtEl>
                                      </p:cBhvr>
                                    </p:animEffect>
                                  </p:childTnLst>
                                </p:cTn>
                              </p:par>
                            </p:childTnLst>
                          </p:cTn>
                        </p:par>
                        <p:par>
                          <p:cTn id="64" fill="hold">
                            <p:stCondLst>
                              <p:cond delay="500"/>
                            </p:stCondLst>
                            <p:childTnLst>
                              <p:par>
                                <p:cTn id="65" nodeType="afterEffect" fill="hold" presetClass="entr" presetID="10">
                                  <p:stCondLst>
                                    <p:cond delay="0"/>
                                  </p:stCondLst>
                                  <p:childTnLst>
                                    <p:set>
                                      <p:cBhvr>
                                        <p:cTn id="66" dur="1" fill="hold">
                                          <p:stCondLst>
                                            <p:cond delay="0"/>
                                          </p:stCondLst>
                                        </p:cTn>
                                        <p:tgtEl>
                                          <p:spTgt spid="273"/>
                                        </p:tgtEl>
                                        <p:attrNameLst>
                                          <p:attrName>style.visibility</p:attrName>
                                        </p:attrNameLst>
                                      </p:cBhvr>
                                      <p:to>
                                        <p:strVal val="visible"/>
                                      </p:to>
                                    </p:set>
                                    <p:animEffect filter="fade" transition="in">
                                      <p:cBhvr additive="repl">
                                        <p:cTn id="67" dur="500"/>
                                        <p:tgtEl>
                                          <p:spTgt spid="273"/>
                                        </p:tgtEl>
                                      </p:cBhvr>
                                    </p:animEffect>
                                  </p:childTnLst>
                                </p:cTn>
                              </p:par>
                            </p:childTnLst>
                          </p:cTn>
                        </p:par>
                        <p:par>
                          <p:cTn id="68" fill="hold">
                            <p:stCondLst>
                              <p:cond delay="1000"/>
                            </p:stCondLst>
                            <p:childTnLst>
                              <p:par>
                                <p:cTn id="69" nodeType="afterEffect" fill="hold" presetClass="exit" presetID="10">
                                  <p:stCondLst>
                                    <p:cond delay="0"/>
                                  </p:stCondLst>
                                  <p:childTnLst>
                                    <p:animEffect filter="fade" transition="out">
                                      <p:cBhvr additive="repl">
                                        <p:cTn id="70" dur="500"/>
                                        <p:tgtEl>
                                          <p:spTgt spid="246"/>
                                        </p:tgtEl>
                                      </p:cBhvr>
                                    </p:animEffect>
                                    <p:set>
                                      <p:cBhvr>
                                        <p:cTn id="71" dur="1" fill="hold">
                                          <p:stCondLst>
                                            <p:cond delay="500"/>
                                          </p:stCondLst>
                                        </p:cTn>
                                        <p:tgtEl>
                                          <p:spTgt spid="246"/>
                                        </p:tgtEl>
                                        <p:attrNameLst>
                                          <p:attrName>style.visibility</p:attrName>
                                        </p:attrNameLst>
                                      </p:cBhvr>
                                      <p:to>
                                        <p:strVal val="hidden"/>
                                      </p:to>
                                    </p:set>
                                  </p:childTnLst>
                                </p:cTn>
                              </p:par>
                            </p:childTnLst>
                          </p:cTn>
                        </p:par>
                        <p:par>
                          <p:cTn id="72" fill="hold">
                            <p:stCondLst>
                              <p:cond delay="1500"/>
                            </p:stCondLst>
                            <p:childTnLst>
                              <p:par>
                                <p:cTn id="73" nodeType="afterEffect" fill="hold" presetClass="exit" presetID="10">
                                  <p:stCondLst>
                                    <p:cond delay="0"/>
                                  </p:stCondLst>
                                  <p:childTnLst>
                                    <p:animEffect filter="fade" transition="out">
                                      <p:cBhvr additive="repl">
                                        <p:cTn id="74" dur="500"/>
                                        <p:tgtEl>
                                          <p:spTgt spid="273"/>
                                        </p:tgtEl>
                                      </p:cBhvr>
                                    </p:animEffect>
                                    <p:set>
                                      <p:cBhvr>
                                        <p:cTn id="75" dur="1" fill="hold">
                                          <p:stCondLst>
                                            <p:cond delay="500"/>
                                          </p:stCondLst>
                                        </p:cTn>
                                        <p:tgtEl>
                                          <p:spTgt spid="2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2023-07-30T21:47:17Z</dcterms:modified>
  <cp:revision>7</cp:revision>
  <dc:subject/>
  <dc:title/>
</cp:coreProperties>
</file>