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12.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2.jpeg" ContentType="image/jpe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7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1" name="PlaceHolder 4"/>
          <p:cNvSpPr>
            <a:spLocks noGrp="1"/>
          </p:cNvSpPr>
          <p:nvPr>
            <p:ph type="dt" idx="3"/>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2" name="PlaceHolder 5"/>
          <p:cNvSpPr>
            <a:spLocks noGrp="1"/>
          </p:cNvSpPr>
          <p:nvPr>
            <p:ph type="ftr" idx="4"/>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3" name="PlaceHolder 6"/>
          <p:cNvSpPr>
            <a:spLocks noGrp="1"/>
          </p:cNvSpPr>
          <p:nvPr>
            <p:ph type="sldNum" idx="5"/>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C125E441-EF7F-4B20-AE10-B039AE5925A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PlaceHolder 1"/>
          <p:cNvSpPr>
            <a:spLocks noGrp="1"/>
          </p:cNvSpPr>
          <p:nvPr>
            <p:ph type="sldImg"/>
          </p:nvPr>
        </p:nvSpPr>
        <p:spPr>
          <a:xfrm>
            <a:off x="685800" y="1143000"/>
            <a:ext cx="5486040" cy="3085920"/>
          </a:xfrm>
          <a:prstGeom prst="rect">
            <a:avLst/>
          </a:prstGeom>
          <a:ln w="0">
            <a:noFill/>
          </a:ln>
        </p:spPr>
      </p:sp>
      <p:sp>
        <p:nvSpPr>
          <p:cNvPr id="716"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717" name="PlaceHolder 3"/>
          <p:cNvSpPr>
            <a:spLocks noGrp="1"/>
          </p:cNvSpPr>
          <p:nvPr>
            <p:ph type="sldNum" idx="33"/>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7DD54688-C449-42A7-9350-F83EBE1B506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PlaceHolder 1"/>
          <p:cNvSpPr>
            <a:spLocks noGrp="1"/>
          </p:cNvSpPr>
          <p:nvPr>
            <p:ph type="sldImg"/>
          </p:nvPr>
        </p:nvSpPr>
        <p:spPr>
          <a:xfrm>
            <a:off x="685800" y="1143000"/>
            <a:ext cx="5486040" cy="3085920"/>
          </a:xfrm>
          <a:prstGeom prst="rect">
            <a:avLst/>
          </a:prstGeom>
          <a:ln w="0">
            <a:noFill/>
          </a:ln>
        </p:spPr>
      </p:sp>
      <p:sp>
        <p:nvSpPr>
          <p:cNvPr id="719"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720" name="PlaceHolder 3"/>
          <p:cNvSpPr>
            <a:spLocks noGrp="1"/>
          </p:cNvSpPr>
          <p:nvPr>
            <p:ph type="sldNum" idx="34"/>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088FD1E6-70C9-4F97-A37E-1D761EF9D9C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PlaceHolder 1"/>
          <p:cNvSpPr>
            <a:spLocks noGrp="1"/>
          </p:cNvSpPr>
          <p:nvPr>
            <p:ph type="sldImg"/>
          </p:nvPr>
        </p:nvSpPr>
        <p:spPr>
          <a:xfrm>
            <a:off x="685800" y="1143000"/>
            <a:ext cx="5486040" cy="3085920"/>
          </a:xfrm>
          <a:prstGeom prst="rect">
            <a:avLst/>
          </a:prstGeom>
          <a:ln w="0">
            <a:noFill/>
          </a:ln>
        </p:spPr>
      </p:sp>
      <p:sp>
        <p:nvSpPr>
          <p:cNvPr id="722"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900" spc="-1" strike="noStrike">
                <a:solidFill>
                  <a:srgbClr val="020516"/>
                </a:solidFill>
                <a:latin typeface="Arial"/>
                <a:ea typeface="Arial"/>
              </a:rPr>
              <a:t>We just saw a max surge of 1. We could instead have it move faster through this process by spinning up 2 or 3 or N pods of the new version at a time. The MaxSurge and maxUnavailable options on the deployment give us this control. </a:t>
            </a:r>
            <a:endParaRPr b="0" lang="en-US" sz="900" spc="-1" strike="noStrike">
              <a:latin typeface="Arial"/>
            </a:endParaRPr>
          </a:p>
        </p:txBody>
      </p:sp>
      <p:sp>
        <p:nvSpPr>
          <p:cNvPr id="723" name="PlaceHolder 3"/>
          <p:cNvSpPr>
            <a:spLocks noGrp="1"/>
          </p:cNvSpPr>
          <p:nvPr>
            <p:ph type="sldNum" idx="35"/>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5A65FAB-A626-45B4-A715-A0104E262BF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PlaceHolder 1"/>
          <p:cNvSpPr>
            <a:spLocks noGrp="1"/>
          </p:cNvSpPr>
          <p:nvPr>
            <p:ph type="sldImg"/>
          </p:nvPr>
        </p:nvSpPr>
        <p:spPr>
          <a:xfrm>
            <a:off x="685800" y="1143000"/>
            <a:ext cx="5486040" cy="3085920"/>
          </a:xfrm>
          <a:prstGeom prst="rect">
            <a:avLst/>
          </a:prstGeom>
          <a:ln w="0">
            <a:noFill/>
          </a:ln>
        </p:spPr>
      </p:sp>
      <p:sp>
        <p:nvSpPr>
          <p:cNvPr id="725"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900" spc="-1" strike="noStrike">
                <a:solidFill>
                  <a:srgbClr val="020516"/>
                </a:solidFill>
                <a:latin typeface="Arial"/>
                <a:ea typeface="Arial"/>
              </a:rPr>
              <a:t>If our application cannot support both version operating simultaneously, or if we want a consistent experience by our users at the cost of downtime, we can instead use the Recreate deployment strategy.</a:t>
            </a:r>
            <a:endParaRPr b="0" lang="en-US" sz="900" spc="-1" strike="noStrike">
              <a:latin typeface="Arial"/>
            </a:endParaRPr>
          </a:p>
        </p:txBody>
      </p:sp>
      <p:sp>
        <p:nvSpPr>
          <p:cNvPr id="726" name="PlaceHolder 3"/>
          <p:cNvSpPr>
            <a:spLocks noGrp="1"/>
          </p:cNvSpPr>
          <p:nvPr>
            <p:ph type="sldNum" idx="36"/>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293BBE35-6CA3-40C3-8067-2E65F23E56B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type="sldImg"/>
          </p:nvPr>
        </p:nvSpPr>
        <p:spPr>
          <a:xfrm>
            <a:off x="685800" y="1143000"/>
            <a:ext cx="5486040" cy="3085920"/>
          </a:xfrm>
          <a:prstGeom prst="rect">
            <a:avLst/>
          </a:prstGeom>
          <a:ln w="0">
            <a:noFill/>
          </a:ln>
        </p:spPr>
      </p:sp>
      <p:sp>
        <p:nvSpPr>
          <p:cNvPr id="728"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900" spc="-1" strike="noStrike">
                <a:solidFill>
                  <a:srgbClr val="020516"/>
                </a:solidFill>
                <a:latin typeface="Arial"/>
                <a:ea typeface="Arial"/>
              </a:rPr>
              <a:t>This will simply delete all existing Pods and then create all of the Pods of the new version. Your overall approach may be a combination of deployment strategies. Where you try to do rolling whenever possible but in the case of, say, a database schema update, you opt for recreate as the old version of the app may not understand the new database.</a:t>
            </a:r>
            <a:endParaRPr b="0" lang="en-US" sz="900" spc="-1" strike="noStrike">
              <a:latin typeface="Arial"/>
            </a:endParaRPr>
          </a:p>
        </p:txBody>
      </p:sp>
      <p:sp>
        <p:nvSpPr>
          <p:cNvPr id="729" name="PlaceHolder 3"/>
          <p:cNvSpPr>
            <a:spLocks noGrp="1"/>
          </p:cNvSpPr>
          <p:nvPr>
            <p:ph type="sldNum" idx="37"/>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046B8C5B-6BBC-4BDA-BAB6-660E344A09D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PlaceHolder 1"/>
          <p:cNvSpPr>
            <a:spLocks noGrp="1"/>
          </p:cNvSpPr>
          <p:nvPr>
            <p:ph type="sldImg"/>
          </p:nvPr>
        </p:nvSpPr>
        <p:spPr>
          <a:xfrm>
            <a:off x="685800" y="1143000"/>
            <a:ext cx="5486040" cy="3085920"/>
          </a:xfrm>
          <a:prstGeom prst="rect">
            <a:avLst/>
          </a:prstGeom>
          <a:ln w="0">
            <a:noFill/>
          </a:ln>
        </p:spPr>
      </p:sp>
      <p:sp>
        <p:nvSpPr>
          <p:cNvPr id="731"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900" spc="-1" strike="noStrike">
                <a:solidFill>
                  <a:srgbClr val="020516"/>
                </a:solidFill>
                <a:latin typeface="Arial"/>
                <a:ea typeface="Arial"/>
              </a:rPr>
              <a:t>You may find value in testing your new version against real user traffic before updating everything. Canary deployments allow you to only have a percentage of user traffic go to the new version. (like a canary in a coal mine) This will allow you to vet the new version with scenarios you may not have been able to predict, and if there is a problem, it only affects a small subset of your users.</a:t>
            </a:r>
            <a:endParaRPr b="0" lang="en-US" sz="900" spc="-1" strike="noStrike">
              <a:latin typeface="Arial"/>
            </a:endParaRPr>
          </a:p>
          <a:p>
            <a:pPr>
              <a:lnSpc>
                <a:spcPct val="100000"/>
              </a:lnSpc>
              <a:buNone/>
              <a:tabLst>
                <a:tab algn="l" pos="0"/>
              </a:tabLst>
            </a:pPr>
            <a:endParaRPr b="0" lang="en-US" sz="900" spc="-1" strike="noStrike">
              <a:latin typeface="Arial"/>
            </a:endParaRPr>
          </a:p>
          <a:p>
            <a:pPr>
              <a:lnSpc>
                <a:spcPct val="100000"/>
              </a:lnSpc>
              <a:buNone/>
              <a:tabLst>
                <a:tab algn="l" pos="0"/>
              </a:tabLst>
            </a:pPr>
            <a:r>
              <a:rPr b="0" lang="en-US" sz="900" spc="-1" strike="noStrike">
                <a:solidFill>
                  <a:srgbClr val="020516"/>
                </a:solidFill>
                <a:latin typeface="Arial"/>
                <a:ea typeface="Arial"/>
              </a:rPr>
              <a:t>One way to do canary deployments is to create a new Deployment object for the new version of the app, say with just 1 pod. Have the service point to Pods of both deployments and when you are happy, just scale up the new version then delete the old Deployment. There are additional tools you can use on top of kubernetes to have finer grained control over splitting traffic for canary deployments, say for example you only want users named "jason" to hit the new version before you move everyone onto it.Or or you want exactly 5% of your users to hit the new version until you decide it's good.</a:t>
            </a:r>
            <a:endParaRPr b="0" lang="en-US" sz="900" spc="-1" strike="noStrike">
              <a:latin typeface="Arial"/>
            </a:endParaRPr>
          </a:p>
        </p:txBody>
      </p:sp>
      <p:sp>
        <p:nvSpPr>
          <p:cNvPr id="732" name="PlaceHolder 3"/>
          <p:cNvSpPr>
            <a:spLocks noGrp="1"/>
          </p:cNvSpPr>
          <p:nvPr>
            <p:ph type="sldNum" idx="38"/>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2D0FF0E1-2146-4859-A51F-EAAAAD64D7F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PlaceHolder 1"/>
          <p:cNvSpPr>
            <a:spLocks noGrp="1"/>
          </p:cNvSpPr>
          <p:nvPr>
            <p:ph type="sldImg"/>
          </p:nvPr>
        </p:nvSpPr>
        <p:spPr>
          <a:xfrm>
            <a:off x="685800" y="1143000"/>
            <a:ext cx="5486040" cy="3085920"/>
          </a:xfrm>
          <a:prstGeom prst="rect">
            <a:avLst/>
          </a:prstGeom>
          <a:ln w="0">
            <a:noFill/>
          </a:ln>
        </p:spPr>
      </p:sp>
      <p:sp>
        <p:nvSpPr>
          <p:cNvPr id="734"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900" spc="-1" strike="noStrike">
                <a:solidFill>
                  <a:srgbClr val="020516"/>
                </a:solidFill>
                <a:latin typeface="Arial"/>
                <a:ea typeface="Arial"/>
              </a:rPr>
              <a:t>Blue/Green deployments are an approach where you complete roll out the new version separately, then when you are ready, you flip over to sending all users to the new version.  THis allows you to control when the deployment occurs but minimize downtime. This is done by creating a new deployment for the new version and updating a Service label selector to point to the new version instead of the old.</a:t>
            </a:r>
            <a:endParaRPr b="0" lang="en-US" sz="900" spc="-1" strike="noStrike">
              <a:latin typeface="Arial"/>
            </a:endParaRPr>
          </a:p>
        </p:txBody>
      </p:sp>
      <p:sp>
        <p:nvSpPr>
          <p:cNvPr id="735" name="PlaceHolder 3"/>
          <p:cNvSpPr>
            <a:spLocks noGrp="1"/>
          </p:cNvSpPr>
          <p:nvPr>
            <p:ph type="sldNum" idx="39"/>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A3B75859-1344-4B50-9CA4-19A6C423334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PlaceHolder 1"/>
          <p:cNvSpPr>
            <a:spLocks noGrp="1"/>
          </p:cNvSpPr>
          <p:nvPr>
            <p:ph type="sldImg"/>
          </p:nvPr>
        </p:nvSpPr>
        <p:spPr>
          <a:xfrm>
            <a:off x="685800" y="1143000"/>
            <a:ext cx="5486040" cy="3085920"/>
          </a:xfrm>
          <a:prstGeom prst="rect">
            <a:avLst/>
          </a:prstGeom>
          <a:ln w="0">
            <a:noFill/>
          </a:ln>
        </p:spPr>
      </p:sp>
      <p:sp>
        <p:nvSpPr>
          <p:cNvPr id="737"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900" spc="-1" strike="noStrike">
                <a:solidFill>
                  <a:srgbClr val="020516"/>
                </a:solidFill>
                <a:latin typeface="Arial"/>
                <a:ea typeface="Arial"/>
              </a:rPr>
              <a:t>Blue/Green deployments are an approach where you complete roll out the new version separately, then when you are ready, you flip over to sending all users to the new version.  THis allows you to control when the deployment occurs but minimize downtime. This is done by creating a new deployment for the new version and updating a Service label selector to point to the new version instead of the old.</a:t>
            </a:r>
            <a:endParaRPr b="0" lang="en-US" sz="900" spc="-1" strike="noStrike">
              <a:latin typeface="Arial"/>
            </a:endParaRPr>
          </a:p>
        </p:txBody>
      </p:sp>
      <p:sp>
        <p:nvSpPr>
          <p:cNvPr id="738" name="PlaceHolder 3"/>
          <p:cNvSpPr>
            <a:spLocks noGrp="1"/>
          </p:cNvSpPr>
          <p:nvPr>
            <p:ph type="sldNum" idx="40"/>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4950B28E-C887-47D9-882B-A3246FA3925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PlaceHolder 1"/>
          <p:cNvSpPr>
            <a:spLocks noGrp="1"/>
          </p:cNvSpPr>
          <p:nvPr>
            <p:ph type="sldImg"/>
          </p:nvPr>
        </p:nvSpPr>
        <p:spPr>
          <a:xfrm>
            <a:off x="685800" y="1143000"/>
            <a:ext cx="5486040" cy="3085920"/>
          </a:xfrm>
          <a:prstGeom prst="rect">
            <a:avLst/>
          </a:prstGeom>
          <a:ln w="0">
            <a:noFill/>
          </a:ln>
        </p:spPr>
      </p:sp>
      <p:sp>
        <p:nvSpPr>
          <p:cNvPr id="740"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741" name="PlaceHolder 3"/>
          <p:cNvSpPr>
            <a:spLocks noGrp="1"/>
          </p:cNvSpPr>
          <p:nvPr>
            <p:ph type="sldNum" idx="41"/>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F88E5F8A-A485-4FA1-BD5F-C9FFF8424BA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sldImg"/>
          </p:nvPr>
        </p:nvSpPr>
        <p:spPr>
          <a:xfrm>
            <a:off x="685800" y="1143000"/>
            <a:ext cx="5486040" cy="3085920"/>
          </a:xfrm>
          <a:prstGeom prst="rect">
            <a:avLst/>
          </a:prstGeom>
          <a:ln w="0">
            <a:noFill/>
          </a:ln>
        </p:spPr>
      </p:sp>
      <p:sp>
        <p:nvSpPr>
          <p:cNvPr id="743"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744" name="PlaceHolder 3"/>
          <p:cNvSpPr>
            <a:spLocks noGrp="1"/>
          </p:cNvSpPr>
          <p:nvPr>
            <p:ph type="sldNum" idx="42"/>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952069FD-D261-431B-9FDC-7D75D6545AD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sldImg"/>
          </p:nvPr>
        </p:nvSpPr>
        <p:spPr>
          <a:xfrm>
            <a:off x="685800" y="1143000"/>
            <a:ext cx="5486040" cy="3085920"/>
          </a:xfrm>
          <a:prstGeom prst="rect">
            <a:avLst/>
          </a:prstGeom>
          <a:ln w="0">
            <a:noFill/>
          </a:ln>
        </p:spPr>
      </p:sp>
      <p:sp>
        <p:nvSpPr>
          <p:cNvPr id="692"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693" name="PlaceHolder 3"/>
          <p:cNvSpPr>
            <a:spLocks noGrp="1"/>
          </p:cNvSpPr>
          <p:nvPr>
            <p:ph type="sldNum" idx="25"/>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9128A3C0-F0C5-4204-94B7-29BD09E179C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sldImg"/>
          </p:nvPr>
        </p:nvSpPr>
        <p:spPr>
          <a:xfrm>
            <a:off x="685800" y="1143000"/>
            <a:ext cx="5486040" cy="3085920"/>
          </a:xfrm>
          <a:prstGeom prst="rect">
            <a:avLst/>
          </a:prstGeom>
          <a:ln w="0">
            <a:noFill/>
          </a:ln>
        </p:spPr>
      </p:sp>
      <p:sp>
        <p:nvSpPr>
          <p:cNvPr id="746"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Synchronized deployment with a dependent API (backward incompatible change)</a:t>
            </a:r>
            <a:endParaRPr b="0" lang="en-US" sz="1200" spc="-1" strike="noStrike">
              <a:latin typeface="Arial"/>
            </a:endParaRPr>
          </a:p>
        </p:txBody>
      </p:sp>
      <p:sp>
        <p:nvSpPr>
          <p:cNvPr id="747" name="PlaceHolder 3"/>
          <p:cNvSpPr>
            <a:spLocks noGrp="1"/>
          </p:cNvSpPr>
          <p:nvPr>
            <p:ph type="sldNum" idx="43"/>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60073680-4EB6-4914-83C7-685A8B01C68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PlaceHolder 1"/>
          <p:cNvSpPr>
            <a:spLocks noGrp="1"/>
          </p:cNvSpPr>
          <p:nvPr>
            <p:ph type="sldImg"/>
          </p:nvPr>
        </p:nvSpPr>
        <p:spPr>
          <a:xfrm>
            <a:off x="685800" y="1143000"/>
            <a:ext cx="5486040" cy="3085920"/>
          </a:xfrm>
          <a:prstGeom prst="rect">
            <a:avLst/>
          </a:prstGeom>
          <a:ln w="0">
            <a:noFill/>
          </a:ln>
        </p:spPr>
      </p:sp>
      <p:sp>
        <p:nvSpPr>
          <p:cNvPr id="695"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900" spc="-1" strike="noStrike">
                <a:solidFill>
                  <a:srgbClr val="020516"/>
                </a:solidFill>
                <a:latin typeface="Arial"/>
                <a:ea typeface="Arial"/>
              </a:rPr>
              <a:t>Rolling updates allow you to gradually update your application to the new version alongside the old version running. This means we can avoid downtime for our overall application and not impact users. Deployment objects use rolling updates by default. Whenever we change something about our container, like having a new image, the deployment will one by one, bring up a Pod of our new version and bring down a pod of the old version until everything is at the new version.</a:t>
            </a:r>
            <a:endParaRPr b="0" lang="en-US" sz="900" spc="-1" strike="noStrike">
              <a:latin typeface="Arial"/>
            </a:endParaRPr>
          </a:p>
        </p:txBody>
      </p:sp>
      <p:sp>
        <p:nvSpPr>
          <p:cNvPr id="696"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EDB5993A-9CA5-4136-AD43-5402D988ADC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sldImg"/>
          </p:nvPr>
        </p:nvSpPr>
        <p:spPr>
          <a:xfrm>
            <a:off x="685800" y="1143000"/>
            <a:ext cx="5486040" cy="3085920"/>
          </a:xfrm>
          <a:prstGeom prst="rect">
            <a:avLst/>
          </a:prstGeom>
          <a:ln w="0">
            <a:noFill/>
          </a:ln>
        </p:spPr>
      </p:sp>
      <p:sp>
        <p:nvSpPr>
          <p:cNvPr id="698"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900" spc="-1" strike="noStrike">
                <a:solidFill>
                  <a:srgbClr val="020516"/>
                </a:solidFill>
                <a:latin typeface="Arial"/>
                <a:ea typeface="Arial"/>
              </a:rPr>
              <a:t>Deployments handle rolling updates by creating and deleting ReplicaSets. ReplicaSets are the underlying objects that control the number of Pod replicas, it's not actually the deployment object itself. This allows a Deployment object to create 2 ReplicaSets, one of the new version and one of the old. It will increment the number of replicas on the new ReplicaSet and decrement the number on the old. </a:t>
            </a:r>
            <a:endParaRPr b="0" lang="en-US" sz="900" spc="-1" strike="noStrike">
              <a:latin typeface="Arial"/>
            </a:endParaRPr>
          </a:p>
        </p:txBody>
      </p:sp>
      <p:sp>
        <p:nvSpPr>
          <p:cNvPr id="699"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FFD6CE96-FD14-4F2C-8CA0-7380138ACDE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PlaceHolder 1"/>
          <p:cNvSpPr>
            <a:spLocks noGrp="1"/>
          </p:cNvSpPr>
          <p:nvPr>
            <p:ph type="sldImg"/>
          </p:nvPr>
        </p:nvSpPr>
        <p:spPr>
          <a:xfrm>
            <a:off x="685800" y="1143000"/>
            <a:ext cx="5486040" cy="3085920"/>
          </a:xfrm>
          <a:prstGeom prst="rect">
            <a:avLst/>
          </a:prstGeom>
          <a:ln w="0">
            <a:noFill/>
          </a:ln>
        </p:spPr>
      </p:sp>
      <p:sp>
        <p:nvSpPr>
          <p:cNvPr id="701"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702"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8FFBE88-F92F-49EC-AF73-E85353B4C46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sldImg"/>
          </p:nvPr>
        </p:nvSpPr>
        <p:spPr>
          <a:xfrm>
            <a:off x="685800" y="1143000"/>
            <a:ext cx="5486040" cy="3085920"/>
          </a:xfrm>
          <a:prstGeom prst="rect">
            <a:avLst/>
          </a:prstGeom>
          <a:ln w="0">
            <a:noFill/>
          </a:ln>
        </p:spPr>
      </p:sp>
      <p:sp>
        <p:nvSpPr>
          <p:cNvPr id="704"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705"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12EA4F4-3966-472E-977A-D46EBD4EC03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PlaceHolder 1"/>
          <p:cNvSpPr>
            <a:spLocks noGrp="1"/>
          </p:cNvSpPr>
          <p:nvPr>
            <p:ph type="sldImg"/>
          </p:nvPr>
        </p:nvSpPr>
        <p:spPr>
          <a:xfrm>
            <a:off x="685800" y="1143000"/>
            <a:ext cx="5486040" cy="3085920"/>
          </a:xfrm>
          <a:prstGeom prst="rect">
            <a:avLst/>
          </a:prstGeom>
          <a:ln w="0">
            <a:noFill/>
          </a:ln>
        </p:spPr>
      </p:sp>
      <p:sp>
        <p:nvSpPr>
          <p:cNvPr id="707"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708" name="PlaceHolder 3"/>
          <p:cNvSpPr>
            <a:spLocks noGrp="1"/>
          </p:cNvSpPr>
          <p:nvPr>
            <p:ph type="sldNum" idx="30"/>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44EE77E-A260-445D-89D2-D7816D2E33A9}"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sldImg"/>
          </p:nvPr>
        </p:nvSpPr>
        <p:spPr>
          <a:xfrm>
            <a:off x="685800" y="1143000"/>
            <a:ext cx="5486040" cy="3085920"/>
          </a:xfrm>
          <a:prstGeom prst="rect">
            <a:avLst/>
          </a:prstGeom>
          <a:ln w="0">
            <a:noFill/>
          </a:ln>
        </p:spPr>
      </p:sp>
      <p:sp>
        <p:nvSpPr>
          <p:cNvPr id="710"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711" name="PlaceHolder 3"/>
          <p:cNvSpPr>
            <a:spLocks noGrp="1"/>
          </p:cNvSpPr>
          <p:nvPr>
            <p:ph type="sldNum" idx="31"/>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C36DBE29-369A-42BE-8856-40F1EEC4165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PlaceHolder 1"/>
          <p:cNvSpPr>
            <a:spLocks noGrp="1"/>
          </p:cNvSpPr>
          <p:nvPr>
            <p:ph type="sldImg"/>
          </p:nvPr>
        </p:nvSpPr>
        <p:spPr>
          <a:xfrm>
            <a:off x="685800" y="1143000"/>
            <a:ext cx="5486040" cy="3085920"/>
          </a:xfrm>
          <a:prstGeom prst="rect">
            <a:avLst/>
          </a:prstGeom>
          <a:ln w="0">
            <a:noFill/>
          </a:ln>
        </p:spPr>
      </p:sp>
      <p:sp>
        <p:nvSpPr>
          <p:cNvPr id="713"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714" name="PlaceHolder 3"/>
          <p:cNvSpPr>
            <a:spLocks noGrp="1"/>
          </p:cNvSpPr>
          <p:nvPr>
            <p:ph type="sldNum" idx="32"/>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D747D0C6-E4F3-4C9F-B623-6B1F1255A7D9}" type="slidenum">
              <a:rPr b="0" lang="en-US" sz="1400" spc="-1" strike="noStrike">
                <a:latin typeface="Times New Roman"/>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p:nvPr>
        </p:nvSpPr>
        <p:spPr>
          <a:xfrm>
            <a:off x="828000" y="15282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 name="PlaceHolder 3"/>
          <p:cNvSpPr>
            <a:spLocks noGrp="1"/>
          </p:cNvSpPr>
          <p:nvPr>
            <p:ph/>
          </p:nvPr>
        </p:nvSpPr>
        <p:spPr>
          <a:xfrm>
            <a:off x="828000" y="39726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p:nvPr>
        </p:nvSpPr>
        <p:spPr>
          <a:xfrm>
            <a:off x="82800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 name="PlaceHolder 3"/>
          <p:cNvSpPr>
            <a:spLocks noGrp="1"/>
          </p:cNvSpPr>
          <p:nvPr>
            <p:ph/>
          </p:nvPr>
        </p:nvSpPr>
        <p:spPr>
          <a:xfrm>
            <a:off x="621468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4"/>
          <p:cNvSpPr>
            <a:spLocks noGrp="1"/>
          </p:cNvSpPr>
          <p:nvPr>
            <p:ph/>
          </p:nvPr>
        </p:nvSpPr>
        <p:spPr>
          <a:xfrm>
            <a:off x="82800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5"/>
          <p:cNvSpPr>
            <a:spLocks noGrp="1"/>
          </p:cNvSpPr>
          <p:nvPr>
            <p:ph/>
          </p:nvPr>
        </p:nvSpPr>
        <p:spPr>
          <a:xfrm>
            <a:off x="621468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p:nvPr>
        </p:nvSpPr>
        <p:spPr>
          <a:xfrm>
            <a:off x="828000" y="15282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 name="PlaceHolder 3"/>
          <p:cNvSpPr>
            <a:spLocks noGrp="1"/>
          </p:cNvSpPr>
          <p:nvPr>
            <p:ph/>
          </p:nvPr>
        </p:nvSpPr>
        <p:spPr>
          <a:xfrm>
            <a:off x="4381920" y="15282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4"/>
          <p:cNvSpPr>
            <a:spLocks noGrp="1"/>
          </p:cNvSpPr>
          <p:nvPr>
            <p:ph/>
          </p:nvPr>
        </p:nvSpPr>
        <p:spPr>
          <a:xfrm>
            <a:off x="7935840" y="15282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5"/>
          <p:cNvSpPr>
            <a:spLocks noGrp="1"/>
          </p:cNvSpPr>
          <p:nvPr>
            <p:ph/>
          </p:nvPr>
        </p:nvSpPr>
        <p:spPr>
          <a:xfrm>
            <a:off x="828000" y="39726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6"/>
          <p:cNvSpPr>
            <a:spLocks noGrp="1"/>
          </p:cNvSpPr>
          <p:nvPr>
            <p:ph/>
          </p:nvPr>
        </p:nvSpPr>
        <p:spPr>
          <a:xfrm>
            <a:off x="4381920" y="39726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7"/>
          <p:cNvSpPr>
            <a:spLocks noGrp="1"/>
          </p:cNvSpPr>
          <p:nvPr>
            <p:ph/>
          </p:nvPr>
        </p:nvSpPr>
        <p:spPr>
          <a:xfrm>
            <a:off x="7935840" y="39726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0EA27316-7A7E-4842-B6F7-96CB2F49E68F}"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828000" y="1528200"/>
            <a:ext cx="10511640" cy="467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F5F5B9FC-8CC2-4238-A04E-4054FC2404E2}"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p:nvPr>
        </p:nvSpPr>
        <p:spPr>
          <a:xfrm>
            <a:off x="828000" y="1528200"/>
            <a:ext cx="10511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D400DD8D-7E1B-46D3-9F8F-4684A9081E10}"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p:nvPr>
        </p:nvSpPr>
        <p:spPr>
          <a:xfrm>
            <a:off x="82800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 name="PlaceHolder 3"/>
          <p:cNvSpPr>
            <a:spLocks noGrp="1"/>
          </p:cNvSpPr>
          <p:nvPr>
            <p:ph/>
          </p:nvPr>
        </p:nvSpPr>
        <p:spPr>
          <a:xfrm>
            <a:off x="621468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4D30D5E2-4FF0-4BA4-BD11-A21E3D204670}"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C3EAA0A4-FFAD-45C4-8015-0F5624C9B496}"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952920" y="324000"/>
            <a:ext cx="11231640" cy="4204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14AED33A-0D20-4E00-A2E5-03232A3E085E}"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p:nvPr>
        </p:nvSpPr>
        <p:spPr>
          <a:xfrm>
            <a:off x="82800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 name="PlaceHolder 3"/>
          <p:cNvSpPr>
            <a:spLocks noGrp="1"/>
          </p:cNvSpPr>
          <p:nvPr>
            <p:ph/>
          </p:nvPr>
        </p:nvSpPr>
        <p:spPr>
          <a:xfrm>
            <a:off x="621468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 name="PlaceHolder 4"/>
          <p:cNvSpPr>
            <a:spLocks noGrp="1"/>
          </p:cNvSpPr>
          <p:nvPr>
            <p:ph/>
          </p:nvPr>
        </p:nvSpPr>
        <p:spPr>
          <a:xfrm>
            <a:off x="82800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E03D1ABD-BC71-406A-B2A4-F0703C6DC02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ubTitle"/>
          </p:nvPr>
        </p:nvSpPr>
        <p:spPr>
          <a:xfrm>
            <a:off x="828000" y="1528200"/>
            <a:ext cx="10511640" cy="467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82800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621468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4"/>
          <p:cNvSpPr>
            <a:spLocks noGrp="1"/>
          </p:cNvSpPr>
          <p:nvPr>
            <p:ph/>
          </p:nvPr>
        </p:nvSpPr>
        <p:spPr>
          <a:xfrm>
            <a:off x="621468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EB4BCE2D-AF21-4A64-B9E1-A426925EEF60}"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82800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621468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4"/>
          <p:cNvSpPr>
            <a:spLocks noGrp="1"/>
          </p:cNvSpPr>
          <p:nvPr>
            <p:ph/>
          </p:nvPr>
        </p:nvSpPr>
        <p:spPr>
          <a:xfrm>
            <a:off x="828000" y="39726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F3EA0B27-FB00-47A9-A89A-0770341B0E1D}"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828000" y="15282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828000" y="39726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5046E80F-B43F-48D6-9610-F5A05F530E15}"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82800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621468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4"/>
          <p:cNvSpPr>
            <a:spLocks noGrp="1"/>
          </p:cNvSpPr>
          <p:nvPr>
            <p:ph/>
          </p:nvPr>
        </p:nvSpPr>
        <p:spPr>
          <a:xfrm>
            <a:off x="82800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5"/>
          <p:cNvSpPr>
            <a:spLocks noGrp="1"/>
          </p:cNvSpPr>
          <p:nvPr>
            <p:ph/>
          </p:nvPr>
        </p:nvSpPr>
        <p:spPr>
          <a:xfrm>
            <a:off x="621468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BA6EF8A2-7CF2-4DE5-9197-8FDF3734C9E1}"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p:nvPr>
        </p:nvSpPr>
        <p:spPr>
          <a:xfrm>
            <a:off x="828000" y="15282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3"/>
          <p:cNvSpPr>
            <a:spLocks noGrp="1"/>
          </p:cNvSpPr>
          <p:nvPr>
            <p:ph/>
          </p:nvPr>
        </p:nvSpPr>
        <p:spPr>
          <a:xfrm>
            <a:off x="4381920" y="15282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4"/>
          <p:cNvSpPr>
            <a:spLocks noGrp="1"/>
          </p:cNvSpPr>
          <p:nvPr>
            <p:ph/>
          </p:nvPr>
        </p:nvSpPr>
        <p:spPr>
          <a:xfrm>
            <a:off x="7935840" y="15282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 name="PlaceHolder 5"/>
          <p:cNvSpPr>
            <a:spLocks noGrp="1"/>
          </p:cNvSpPr>
          <p:nvPr>
            <p:ph/>
          </p:nvPr>
        </p:nvSpPr>
        <p:spPr>
          <a:xfrm>
            <a:off x="828000" y="39726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6"/>
          <p:cNvSpPr>
            <a:spLocks noGrp="1"/>
          </p:cNvSpPr>
          <p:nvPr>
            <p:ph/>
          </p:nvPr>
        </p:nvSpPr>
        <p:spPr>
          <a:xfrm>
            <a:off x="4381920" y="39726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7"/>
          <p:cNvSpPr>
            <a:spLocks noGrp="1"/>
          </p:cNvSpPr>
          <p:nvPr>
            <p:ph/>
          </p:nvPr>
        </p:nvSpPr>
        <p:spPr>
          <a:xfrm>
            <a:off x="7935840" y="39726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1B729EBA-B231-48E5-805B-21D092F95DA6}"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 name="PlaceHolder 2"/>
          <p:cNvSpPr>
            <a:spLocks noGrp="1"/>
          </p:cNvSpPr>
          <p:nvPr>
            <p:ph/>
          </p:nvPr>
        </p:nvSpPr>
        <p:spPr>
          <a:xfrm>
            <a:off x="828000" y="1528200"/>
            <a:ext cx="10511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p:nvPr>
        </p:nvSpPr>
        <p:spPr>
          <a:xfrm>
            <a:off x="82800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 name="PlaceHolder 3"/>
          <p:cNvSpPr>
            <a:spLocks noGrp="1"/>
          </p:cNvSpPr>
          <p:nvPr>
            <p:ph/>
          </p:nvPr>
        </p:nvSpPr>
        <p:spPr>
          <a:xfrm>
            <a:off x="621468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52920" y="324000"/>
            <a:ext cx="11231640" cy="42048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p:nvPr>
        </p:nvSpPr>
        <p:spPr>
          <a:xfrm>
            <a:off x="82800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 name="PlaceHolder 3"/>
          <p:cNvSpPr>
            <a:spLocks noGrp="1"/>
          </p:cNvSpPr>
          <p:nvPr>
            <p:ph/>
          </p:nvPr>
        </p:nvSpPr>
        <p:spPr>
          <a:xfrm>
            <a:off x="621468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4"/>
          <p:cNvSpPr>
            <a:spLocks noGrp="1"/>
          </p:cNvSpPr>
          <p:nvPr>
            <p:ph/>
          </p:nvPr>
        </p:nvSpPr>
        <p:spPr>
          <a:xfrm>
            <a:off x="82800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 name="PlaceHolder 2"/>
          <p:cNvSpPr>
            <a:spLocks noGrp="1"/>
          </p:cNvSpPr>
          <p:nvPr>
            <p:ph/>
          </p:nvPr>
        </p:nvSpPr>
        <p:spPr>
          <a:xfrm>
            <a:off x="82800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 name="PlaceHolder 3"/>
          <p:cNvSpPr>
            <a:spLocks noGrp="1"/>
          </p:cNvSpPr>
          <p:nvPr>
            <p:ph/>
          </p:nvPr>
        </p:nvSpPr>
        <p:spPr>
          <a:xfrm>
            <a:off x="621468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4"/>
          <p:cNvSpPr>
            <a:spLocks noGrp="1"/>
          </p:cNvSpPr>
          <p:nvPr>
            <p:ph/>
          </p:nvPr>
        </p:nvSpPr>
        <p:spPr>
          <a:xfrm>
            <a:off x="621468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0" name="PlaceHolder 2"/>
          <p:cNvSpPr>
            <a:spLocks noGrp="1"/>
          </p:cNvSpPr>
          <p:nvPr>
            <p:ph/>
          </p:nvPr>
        </p:nvSpPr>
        <p:spPr>
          <a:xfrm>
            <a:off x="82800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 name="PlaceHolder 3"/>
          <p:cNvSpPr>
            <a:spLocks noGrp="1"/>
          </p:cNvSpPr>
          <p:nvPr>
            <p:ph/>
          </p:nvPr>
        </p:nvSpPr>
        <p:spPr>
          <a:xfrm>
            <a:off x="621468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4"/>
          <p:cNvSpPr>
            <a:spLocks noGrp="1"/>
          </p:cNvSpPr>
          <p:nvPr>
            <p:ph/>
          </p:nvPr>
        </p:nvSpPr>
        <p:spPr>
          <a:xfrm>
            <a:off x="828000" y="39726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29080" y="385560"/>
            <a:ext cx="8797320" cy="907560"/>
          </a:xfrm>
          <a:prstGeom prst="rect">
            <a:avLst/>
          </a:prstGeom>
          <a:noFill/>
          <a:ln w="0">
            <a:noFill/>
          </a:ln>
        </p:spPr>
        <p:txBody>
          <a:bodyPr anchor="ctr">
            <a:noAutofit/>
          </a:bodyPr>
          <a:p>
            <a:r>
              <a:rPr b="0" lang="en-US" sz="3200" spc="-1" strike="noStrike">
                <a:solidFill>
                  <a:srgbClr val="000000"/>
                </a:solidFill>
                <a:latin typeface="Arial"/>
              </a:rPr>
              <a:t>Click to edit the title text format</a:t>
            </a:r>
            <a:endParaRPr b="0" lang="en-US" sz="3200" spc="-1" strike="noStrike">
              <a:solidFill>
                <a:srgbClr val="000000"/>
              </a:solidFill>
              <a:latin typeface="Arial"/>
            </a:endParaRPr>
          </a:p>
        </p:txBody>
      </p:sp>
      <p:sp>
        <p:nvSpPr>
          <p:cNvPr id="1" name="PlaceHolder 2"/>
          <p:cNvSpPr>
            <a:spLocks noGrp="1"/>
          </p:cNvSpPr>
          <p:nvPr>
            <p:ph type="body"/>
          </p:nvPr>
        </p:nvSpPr>
        <p:spPr>
          <a:xfrm>
            <a:off x="1973160" y="4756320"/>
            <a:ext cx="4122360" cy="1336320"/>
          </a:xfrm>
          <a:prstGeom prst="rect">
            <a:avLst/>
          </a:prstGeom>
          <a:noFill/>
          <a:ln w="0">
            <a:noFill/>
          </a:ln>
        </p:spPr>
        <p:txBody>
          <a:bodyPr lIns="90000" tIns="46800" anchor="t">
            <a:no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952920" y="324000"/>
            <a:ext cx="11231640" cy="906840"/>
          </a:xfrm>
          <a:prstGeom prst="rect">
            <a:avLst/>
          </a:prstGeom>
          <a:noFill/>
          <a:ln w="0">
            <a:noFill/>
          </a:ln>
        </p:spPr>
        <p:txBody>
          <a:bodyPr anchor="ctr">
            <a:noAutofit/>
          </a:bodyPr>
          <a:p>
            <a:r>
              <a:rPr b="0" lang="en-US" sz="3200" spc="-1" strike="noStrike">
                <a:solidFill>
                  <a:srgbClr val="000000"/>
                </a:solidFill>
                <a:latin typeface="Arial"/>
              </a:rPr>
              <a:t>Click to edit the title text format</a:t>
            </a:r>
            <a:endParaRPr b="0" lang="en-US" sz="3200" spc="-1" strike="noStrike">
              <a:solidFill>
                <a:srgbClr val="000000"/>
              </a:solidFill>
              <a:latin typeface="Arial"/>
            </a:endParaRPr>
          </a:p>
        </p:txBody>
      </p:sp>
      <p:sp>
        <p:nvSpPr>
          <p:cNvPr id="39" name="PlaceHolder 2"/>
          <p:cNvSpPr>
            <a:spLocks noGrp="1"/>
          </p:cNvSpPr>
          <p:nvPr>
            <p:ph type="body"/>
          </p:nvPr>
        </p:nvSpPr>
        <p:spPr>
          <a:xfrm>
            <a:off x="828000" y="1528200"/>
            <a:ext cx="10511640" cy="4679640"/>
          </a:xfrm>
          <a:prstGeom prst="rect">
            <a:avLst/>
          </a:prstGeom>
          <a:noFill/>
          <a:ln w="0">
            <a:noFill/>
          </a:ln>
        </p:spPr>
        <p:txBody>
          <a:bodyPr lIns="90000" tIns="46800"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0" name="PlaceHolder 3"/>
          <p:cNvSpPr>
            <a:spLocks noGrp="1"/>
          </p:cNvSpPr>
          <p:nvPr>
            <p:ph type="sldNum" idx="1"/>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58EB0B36-5D22-43ED-B1C0-3897A08E2FB2}"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41" name="PlaceHolder 4"/>
          <p:cNvSpPr>
            <a:spLocks noGrp="1"/>
          </p:cNvSpPr>
          <p:nvPr>
            <p:ph type="ftr" idx="2"/>
          </p:nvPr>
        </p:nvSpPr>
        <p:spPr>
          <a:xfrm>
            <a:off x="707760" y="6629400"/>
            <a:ext cx="3864240" cy="2286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Times New Roman"/>
              </a:defRPr>
            </a:lvl1pPr>
          </a:lstStyle>
          <a:p>
            <a:pPr algn="ctr">
              <a:buNone/>
            </a:pPr>
            <a:r>
              <a:rPr b="0" lang="en-US" sz="1400" spc="-1" strike="noStrike">
                <a:solidFill>
                  <a:srgbClr val="ffffff"/>
                </a:solidFill>
                <a:latin typeface="Times New Roman"/>
              </a:rPr>
              <a:t>&lt;footer&gt;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Google Shape;70;p16"/>
          <p:cNvSpPr/>
          <p:nvPr/>
        </p:nvSpPr>
        <p:spPr>
          <a:xfrm>
            <a:off x="862560" y="478080"/>
            <a:ext cx="7876080" cy="1015200"/>
          </a:xfrm>
          <a:prstGeom prst="rect">
            <a:avLst/>
          </a:prstGeom>
          <a:noFill/>
          <a:ln w="0">
            <a:noFill/>
          </a:ln>
        </p:spPr>
        <p:style>
          <a:lnRef idx="0"/>
          <a:fillRef idx="0"/>
          <a:effectRef idx="0"/>
          <a:fontRef idx="minor"/>
        </p:style>
        <p:txBody>
          <a:bodyPr anchor="t">
            <a:noAutofit/>
          </a:bodyPr>
          <a:p>
            <a:pPr>
              <a:lnSpc>
                <a:spcPct val="100000"/>
              </a:lnSpc>
              <a:buNone/>
              <a:tabLst>
                <a:tab algn="l" pos="0"/>
              </a:tabLst>
            </a:pPr>
            <a:r>
              <a:rPr b="1" lang="en-US" sz="6000" spc="-1" strike="noStrike">
                <a:solidFill>
                  <a:srgbClr val="f17e3a"/>
                </a:solidFill>
                <a:latin typeface="Calibri"/>
                <a:ea typeface="Calibri"/>
              </a:rPr>
              <a:t>Deploying Apps on K8s</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Google Shape;368;p25"/>
          <p:cNvSpPr/>
          <p:nvPr/>
        </p:nvSpPr>
        <p:spPr>
          <a:xfrm>
            <a:off x="444024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38" name="Google Shape;369;p25"/>
          <p:cNvSpPr/>
          <p:nvPr/>
        </p:nvSpPr>
        <p:spPr>
          <a:xfrm>
            <a:off x="915840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39" name="Google Shape;370;p25"/>
          <p:cNvSpPr/>
          <p:nvPr/>
        </p:nvSpPr>
        <p:spPr>
          <a:xfrm>
            <a:off x="771408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40" name="Google Shape;371;p25"/>
          <p:cNvSpPr/>
          <p:nvPr/>
        </p:nvSpPr>
        <p:spPr>
          <a:xfrm>
            <a:off x="626976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41"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Rolling Deployments</a:t>
            </a:r>
            <a:endParaRPr b="0" lang="en-US" sz="3200" spc="-1" strike="noStrike">
              <a:solidFill>
                <a:srgbClr val="000000"/>
              </a:solidFill>
              <a:latin typeface="Arial"/>
            </a:endParaRPr>
          </a:p>
        </p:txBody>
      </p:sp>
      <p:sp>
        <p:nvSpPr>
          <p:cNvPr id="342" name="PlaceHolder 2"/>
          <p:cNvSpPr>
            <a:spLocks noGrp="1"/>
          </p:cNvSpPr>
          <p:nvPr>
            <p:ph type="sldNum" idx="14"/>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54F3E91C-BD78-46A6-BF04-8A0A6ECCB2C6}"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43" name="Google Shape;374;p25"/>
          <p:cNvSpPr/>
          <p:nvPr/>
        </p:nvSpPr>
        <p:spPr>
          <a:xfrm>
            <a:off x="736920" y="3214800"/>
            <a:ext cx="1365120" cy="45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800" spc="-1" strike="noStrike">
                <a:solidFill>
                  <a:srgbClr val="000000"/>
                </a:solidFill>
                <a:latin typeface="Consolas"/>
                <a:ea typeface="Consolas"/>
              </a:rPr>
              <a:t>appv1 x 1</a:t>
            </a:r>
            <a:endParaRPr b="0" lang="en-US" sz="1800" spc="-1" strike="noStrike">
              <a:latin typeface="Arial"/>
            </a:endParaRPr>
          </a:p>
        </p:txBody>
      </p:sp>
      <p:grpSp>
        <p:nvGrpSpPr>
          <p:cNvPr id="344" name="Google Shape;375;p25"/>
          <p:cNvGrpSpPr/>
          <p:nvPr/>
        </p:nvGrpSpPr>
        <p:grpSpPr>
          <a:xfrm>
            <a:off x="4475160" y="1469160"/>
            <a:ext cx="3006360" cy="792720"/>
            <a:chOff x="4475160" y="1469160"/>
            <a:chExt cx="3006360" cy="792720"/>
          </a:xfrm>
        </p:grpSpPr>
        <p:sp>
          <p:nvSpPr>
            <p:cNvPr id="345" name="Google Shape;376;p25"/>
            <p:cNvSpPr/>
            <p:nvPr/>
          </p:nvSpPr>
          <p:spPr>
            <a:xfrm>
              <a:off x="4567320" y="153144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46" name="Google Shape;377;p25"/>
            <p:cNvSpPr/>
            <p:nvPr/>
          </p:nvSpPr>
          <p:spPr>
            <a:xfrm>
              <a:off x="4475160" y="146916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Deployment</a:t>
              </a:r>
              <a:endParaRPr b="0" lang="en-US" sz="1800" spc="-1" strike="noStrike">
                <a:latin typeface="Arial"/>
              </a:endParaRPr>
            </a:p>
          </p:txBody>
        </p:sp>
      </p:grpSp>
      <p:grpSp>
        <p:nvGrpSpPr>
          <p:cNvPr id="347" name="Google Shape;378;p25"/>
          <p:cNvGrpSpPr/>
          <p:nvPr/>
        </p:nvGrpSpPr>
        <p:grpSpPr>
          <a:xfrm>
            <a:off x="4357800" y="4623480"/>
            <a:ext cx="1308960" cy="765000"/>
            <a:chOff x="4357800" y="4623480"/>
            <a:chExt cx="1308960" cy="765000"/>
          </a:xfrm>
        </p:grpSpPr>
        <p:grpSp>
          <p:nvGrpSpPr>
            <p:cNvPr id="348" name="Google Shape;379;p25"/>
            <p:cNvGrpSpPr/>
            <p:nvPr/>
          </p:nvGrpSpPr>
          <p:grpSpPr>
            <a:xfrm>
              <a:off x="4357800" y="4623480"/>
              <a:ext cx="1296360" cy="765000"/>
              <a:chOff x="4357800" y="4623480"/>
              <a:chExt cx="1296360" cy="765000"/>
            </a:xfrm>
          </p:grpSpPr>
          <p:sp>
            <p:nvSpPr>
              <p:cNvPr id="349" name="Google Shape;380;p25"/>
              <p:cNvSpPr/>
              <p:nvPr/>
            </p:nvSpPr>
            <p:spPr>
              <a:xfrm>
                <a:off x="435780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50" name="Google Shape;381;p25"/>
              <p:cNvSpPr/>
              <p:nvPr/>
            </p:nvSpPr>
            <p:spPr>
              <a:xfrm>
                <a:off x="453312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351" name="Google Shape;382;p25"/>
              <p:cNvSpPr/>
              <p:nvPr/>
            </p:nvSpPr>
            <p:spPr>
              <a:xfrm>
                <a:off x="459756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352" name="Google Shape;383;p25"/>
            <p:cNvSpPr/>
            <p:nvPr/>
          </p:nvSpPr>
          <p:spPr>
            <a:xfrm>
              <a:off x="437040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353" name="Google Shape;384;p25"/>
          <p:cNvGrpSpPr/>
          <p:nvPr/>
        </p:nvGrpSpPr>
        <p:grpSpPr>
          <a:xfrm>
            <a:off x="2134800" y="3046320"/>
            <a:ext cx="3006360" cy="792720"/>
            <a:chOff x="2134800" y="3046320"/>
            <a:chExt cx="3006360" cy="792720"/>
          </a:xfrm>
        </p:grpSpPr>
        <p:sp>
          <p:nvSpPr>
            <p:cNvPr id="354" name="Google Shape;385;p25"/>
            <p:cNvSpPr/>
            <p:nvPr/>
          </p:nvSpPr>
          <p:spPr>
            <a:xfrm>
              <a:off x="2226960" y="310860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55" name="Google Shape;386;p25"/>
            <p:cNvSpPr/>
            <p:nvPr/>
          </p:nvSpPr>
          <p:spPr>
            <a:xfrm>
              <a:off x="2134800" y="304632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ReplicaSet</a:t>
              </a:r>
              <a:endParaRPr b="0" lang="en-US" sz="1800" spc="-1" strike="noStrike">
                <a:latin typeface="Arial"/>
              </a:endParaRPr>
            </a:p>
          </p:txBody>
        </p:sp>
      </p:grpSp>
      <p:sp>
        <p:nvSpPr>
          <p:cNvPr id="356" name="Google Shape;387;p25"/>
          <p:cNvSpPr/>
          <p:nvPr/>
        </p:nvSpPr>
        <p:spPr>
          <a:xfrm rot="5400000">
            <a:off x="4339080" y="1452600"/>
            <a:ext cx="846360" cy="2340360"/>
          </a:xfrm>
          <a:prstGeom prst="bentConnector3">
            <a:avLst>
              <a:gd name="adj1" fmla="val 49994"/>
            </a:avLst>
          </a:prstGeom>
          <a:noFill/>
          <a:ln w="19050">
            <a:solidFill>
              <a:srgbClr val="999999"/>
            </a:solidFill>
            <a:round/>
          </a:ln>
        </p:spPr>
        <p:style>
          <a:lnRef idx="0"/>
          <a:fillRef idx="0"/>
          <a:effectRef idx="0"/>
          <a:fontRef idx="minor"/>
        </p:style>
      </p:sp>
      <p:sp>
        <p:nvSpPr>
          <p:cNvPr id="357" name="Google Shape;388;p25"/>
          <p:cNvSpPr/>
          <p:nvPr/>
        </p:nvSpPr>
        <p:spPr>
          <a:xfrm flipH="1" rot="16200000">
            <a:off x="3875400" y="3493440"/>
            <a:ext cx="846360" cy="1413720"/>
          </a:xfrm>
          <a:prstGeom prst="bentConnector3">
            <a:avLst>
              <a:gd name="adj1" fmla="val 49993"/>
            </a:avLst>
          </a:prstGeom>
          <a:noFill/>
          <a:ln w="19050">
            <a:solidFill>
              <a:srgbClr val="999999"/>
            </a:solidFill>
            <a:round/>
          </a:ln>
        </p:spPr>
        <p:style>
          <a:lnRef idx="0"/>
          <a:fillRef idx="0"/>
          <a:effectRef idx="0"/>
          <a:fontRef idx="minor"/>
        </p:style>
      </p:sp>
      <p:grpSp>
        <p:nvGrpSpPr>
          <p:cNvPr id="358" name="Google Shape;389;p25"/>
          <p:cNvGrpSpPr/>
          <p:nvPr/>
        </p:nvGrpSpPr>
        <p:grpSpPr>
          <a:xfrm>
            <a:off x="6887160" y="3046320"/>
            <a:ext cx="3006720" cy="792720"/>
            <a:chOff x="6887160" y="3046320"/>
            <a:chExt cx="3006720" cy="792720"/>
          </a:xfrm>
        </p:grpSpPr>
        <p:sp>
          <p:nvSpPr>
            <p:cNvPr id="359" name="Google Shape;390;p25"/>
            <p:cNvSpPr/>
            <p:nvPr/>
          </p:nvSpPr>
          <p:spPr>
            <a:xfrm>
              <a:off x="6979680" y="310860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60" name="Google Shape;391;p25"/>
            <p:cNvSpPr/>
            <p:nvPr/>
          </p:nvSpPr>
          <p:spPr>
            <a:xfrm>
              <a:off x="6887160" y="304632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ReplicaSet</a:t>
              </a:r>
              <a:endParaRPr b="0" lang="en-US" sz="1800" spc="-1" strike="noStrike">
                <a:latin typeface="Arial"/>
              </a:endParaRPr>
            </a:p>
          </p:txBody>
        </p:sp>
      </p:grpSp>
      <p:sp>
        <p:nvSpPr>
          <p:cNvPr id="361" name="Google Shape;392;p25"/>
          <p:cNvSpPr/>
          <p:nvPr/>
        </p:nvSpPr>
        <p:spPr>
          <a:xfrm flipH="1" rot="16200000">
            <a:off x="6714720" y="1417320"/>
            <a:ext cx="846360" cy="2411640"/>
          </a:xfrm>
          <a:prstGeom prst="bentConnector3">
            <a:avLst>
              <a:gd name="adj1" fmla="val 49994"/>
            </a:avLst>
          </a:prstGeom>
          <a:noFill/>
          <a:ln w="19050">
            <a:solidFill>
              <a:srgbClr val="999999"/>
            </a:solidFill>
            <a:round/>
          </a:ln>
        </p:spPr>
        <p:style>
          <a:lnRef idx="0"/>
          <a:fillRef idx="0"/>
          <a:effectRef idx="0"/>
          <a:fontRef idx="minor"/>
        </p:style>
      </p:sp>
      <p:sp>
        <p:nvSpPr>
          <p:cNvPr id="362" name="Google Shape;393;p25"/>
          <p:cNvSpPr/>
          <p:nvPr/>
        </p:nvSpPr>
        <p:spPr>
          <a:xfrm>
            <a:off x="10013400" y="3214800"/>
            <a:ext cx="1365120" cy="45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800" spc="-1" strike="noStrike">
                <a:solidFill>
                  <a:srgbClr val="000000"/>
                </a:solidFill>
                <a:latin typeface="Consolas"/>
                <a:ea typeface="Consolas"/>
              </a:rPr>
              <a:t>appv2 x 3</a:t>
            </a:r>
            <a:endParaRPr b="0" lang="en-US" sz="1800" spc="-1" strike="noStrike">
              <a:latin typeface="Arial"/>
            </a:endParaRPr>
          </a:p>
        </p:txBody>
      </p:sp>
      <p:grpSp>
        <p:nvGrpSpPr>
          <p:cNvPr id="363" name="Google Shape;394;p25"/>
          <p:cNvGrpSpPr/>
          <p:nvPr/>
        </p:nvGrpSpPr>
        <p:grpSpPr>
          <a:xfrm>
            <a:off x="6180840" y="4623480"/>
            <a:ext cx="1309320" cy="765000"/>
            <a:chOff x="6180840" y="4623480"/>
            <a:chExt cx="1309320" cy="765000"/>
          </a:xfrm>
        </p:grpSpPr>
        <p:grpSp>
          <p:nvGrpSpPr>
            <p:cNvPr id="364" name="Google Shape;395;p25"/>
            <p:cNvGrpSpPr/>
            <p:nvPr/>
          </p:nvGrpSpPr>
          <p:grpSpPr>
            <a:xfrm>
              <a:off x="6180840" y="4623480"/>
              <a:ext cx="1296360" cy="765000"/>
              <a:chOff x="6180840" y="4623480"/>
              <a:chExt cx="1296360" cy="765000"/>
            </a:xfrm>
          </p:grpSpPr>
          <p:sp>
            <p:nvSpPr>
              <p:cNvPr id="365" name="Google Shape;396;p25"/>
              <p:cNvSpPr/>
              <p:nvPr/>
            </p:nvSpPr>
            <p:spPr>
              <a:xfrm>
                <a:off x="618084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66" name="Google Shape;397;p25"/>
              <p:cNvSpPr/>
              <p:nvPr/>
            </p:nvSpPr>
            <p:spPr>
              <a:xfrm>
                <a:off x="635616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367" name="Google Shape;398;p25"/>
              <p:cNvSpPr/>
              <p:nvPr/>
            </p:nvSpPr>
            <p:spPr>
              <a:xfrm>
                <a:off x="642096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368" name="Google Shape;399;p25"/>
            <p:cNvSpPr/>
            <p:nvPr/>
          </p:nvSpPr>
          <p:spPr>
            <a:xfrm>
              <a:off x="619380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369" name="Google Shape;400;p25"/>
          <p:cNvGrpSpPr/>
          <p:nvPr/>
        </p:nvGrpSpPr>
        <p:grpSpPr>
          <a:xfrm>
            <a:off x="7631640" y="4623480"/>
            <a:ext cx="1308960" cy="765000"/>
            <a:chOff x="7631640" y="4623480"/>
            <a:chExt cx="1308960" cy="765000"/>
          </a:xfrm>
        </p:grpSpPr>
        <p:grpSp>
          <p:nvGrpSpPr>
            <p:cNvPr id="370" name="Google Shape;401;p25"/>
            <p:cNvGrpSpPr/>
            <p:nvPr/>
          </p:nvGrpSpPr>
          <p:grpSpPr>
            <a:xfrm>
              <a:off x="7631640" y="4623480"/>
              <a:ext cx="1296360" cy="765000"/>
              <a:chOff x="7631640" y="4623480"/>
              <a:chExt cx="1296360" cy="765000"/>
            </a:xfrm>
          </p:grpSpPr>
          <p:sp>
            <p:nvSpPr>
              <p:cNvPr id="371" name="Google Shape;402;p25"/>
              <p:cNvSpPr/>
              <p:nvPr/>
            </p:nvSpPr>
            <p:spPr>
              <a:xfrm>
                <a:off x="763164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72" name="Google Shape;403;p25"/>
              <p:cNvSpPr/>
              <p:nvPr/>
            </p:nvSpPr>
            <p:spPr>
              <a:xfrm>
                <a:off x="780660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373" name="Google Shape;404;p25"/>
              <p:cNvSpPr/>
              <p:nvPr/>
            </p:nvSpPr>
            <p:spPr>
              <a:xfrm>
                <a:off x="787140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374" name="Google Shape;405;p25"/>
            <p:cNvSpPr/>
            <p:nvPr/>
          </p:nvSpPr>
          <p:spPr>
            <a:xfrm>
              <a:off x="764424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375" name="Google Shape;406;p25"/>
          <p:cNvGrpSpPr/>
          <p:nvPr/>
        </p:nvGrpSpPr>
        <p:grpSpPr>
          <a:xfrm>
            <a:off x="9082080" y="4623480"/>
            <a:ext cx="1309320" cy="765000"/>
            <a:chOff x="9082080" y="4623480"/>
            <a:chExt cx="1309320" cy="765000"/>
          </a:xfrm>
        </p:grpSpPr>
        <p:grpSp>
          <p:nvGrpSpPr>
            <p:cNvPr id="376" name="Google Shape;407;p25"/>
            <p:cNvGrpSpPr/>
            <p:nvPr/>
          </p:nvGrpSpPr>
          <p:grpSpPr>
            <a:xfrm>
              <a:off x="9082080" y="4623480"/>
              <a:ext cx="1296360" cy="765000"/>
              <a:chOff x="9082080" y="4623480"/>
              <a:chExt cx="1296360" cy="765000"/>
            </a:xfrm>
          </p:grpSpPr>
          <p:sp>
            <p:nvSpPr>
              <p:cNvPr id="377" name="Google Shape;408;p25"/>
              <p:cNvSpPr/>
              <p:nvPr/>
            </p:nvSpPr>
            <p:spPr>
              <a:xfrm>
                <a:off x="908208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78" name="Google Shape;409;p25"/>
              <p:cNvSpPr/>
              <p:nvPr/>
            </p:nvSpPr>
            <p:spPr>
              <a:xfrm>
                <a:off x="925740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379" name="Google Shape;410;p25"/>
              <p:cNvSpPr/>
              <p:nvPr/>
            </p:nvSpPr>
            <p:spPr>
              <a:xfrm>
                <a:off x="932220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380" name="Google Shape;411;p25"/>
            <p:cNvSpPr/>
            <p:nvPr/>
          </p:nvSpPr>
          <p:spPr>
            <a:xfrm>
              <a:off x="909504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sp>
        <p:nvSpPr>
          <p:cNvPr id="381" name="Google Shape;412;p25"/>
          <p:cNvSpPr/>
          <p:nvPr/>
        </p:nvSpPr>
        <p:spPr>
          <a:xfrm rot="5400000">
            <a:off x="7163640" y="3442680"/>
            <a:ext cx="846360" cy="1514880"/>
          </a:xfrm>
          <a:prstGeom prst="bentConnector3">
            <a:avLst>
              <a:gd name="adj1" fmla="val 49993"/>
            </a:avLst>
          </a:prstGeom>
          <a:noFill/>
          <a:ln w="19050">
            <a:solidFill>
              <a:srgbClr val="999999"/>
            </a:solidFill>
            <a:round/>
          </a:ln>
        </p:spPr>
        <p:style>
          <a:lnRef idx="0"/>
          <a:fillRef idx="0"/>
          <a:effectRef idx="0"/>
          <a:fontRef idx="minor"/>
        </p:style>
      </p:sp>
      <p:sp>
        <p:nvSpPr>
          <p:cNvPr id="382" name="Google Shape;413;p25"/>
          <p:cNvSpPr/>
          <p:nvPr/>
        </p:nvSpPr>
        <p:spPr>
          <a:xfrm flipH="1" rot="16200000">
            <a:off x="8613720" y="3507480"/>
            <a:ext cx="846360" cy="1385640"/>
          </a:xfrm>
          <a:prstGeom prst="bentConnector3">
            <a:avLst>
              <a:gd name="adj1" fmla="val 49993"/>
            </a:avLst>
          </a:prstGeom>
          <a:noFill/>
          <a:ln w="19050">
            <a:solidFill>
              <a:srgbClr val="999999"/>
            </a:solidFill>
            <a:round/>
          </a:ln>
        </p:spPr>
        <p:style>
          <a:lnRef idx="0"/>
          <a:fillRef idx="0"/>
          <a:effectRef idx="0"/>
          <a:fontRef idx="minor"/>
        </p:style>
      </p:sp>
      <p:sp>
        <p:nvSpPr>
          <p:cNvPr id="383" name="Google Shape;414;p25"/>
          <p:cNvSpPr/>
          <p:nvPr/>
        </p:nvSpPr>
        <p:spPr>
          <a:xfrm flipH="1" rot="16200000">
            <a:off x="7936920" y="4184640"/>
            <a:ext cx="846360" cy="31320"/>
          </a:xfrm>
          <a:prstGeom prst="bentConnector3">
            <a:avLst>
              <a:gd name="adj1" fmla="val 50000"/>
            </a:avLst>
          </a:prstGeom>
          <a:noFill/>
          <a:ln w="19050">
            <a:solidFill>
              <a:srgbClr val="999999"/>
            </a:solidFill>
            <a:round/>
          </a:ln>
        </p:spPr>
        <p:style>
          <a:lnRef idx="0"/>
          <a:fillRef idx="0"/>
          <a:effectRef idx="0"/>
          <a:fontRef idx="minor"/>
        </p:style>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Google Shape;420;p26"/>
          <p:cNvSpPr/>
          <p:nvPr/>
        </p:nvSpPr>
        <p:spPr>
          <a:xfrm>
            <a:off x="915840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85" name="Google Shape;421;p26"/>
          <p:cNvSpPr/>
          <p:nvPr/>
        </p:nvSpPr>
        <p:spPr>
          <a:xfrm>
            <a:off x="771408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86" name="Google Shape;422;p26"/>
          <p:cNvSpPr/>
          <p:nvPr/>
        </p:nvSpPr>
        <p:spPr>
          <a:xfrm>
            <a:off x="626976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87"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Rolling Deployments</a:t>
            </a:r>
            <a:endParaRPr b="0" lang="en-US" sz="3200" spc="-1" strike="noStrike">
              <a:solidFill>
                <a:srgbClr val="000000"/>
              </a:solidFill>
              <a:latin typeface="Arial"/>
            </a:endParaRPr>
          </a:p>
        </p:txBody>
      </p:sp>
      <p:sp>
        <p:nvSpPr>
          <p:cNvPr id="388" name="PlaceHolder 2"/>
          <p:cNvSpPr>
            <a:spLocks noGrp="1"/>
          </p:cNvSpPr>
          <p:nvPr>
            <p:ph type="sldNum" idx="15"/>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E9297A0C-72EC-46C4-8BDD-F8EAFE8D7CE8}"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389" name="Google Shape;425;p26"/>
          <p:cNvGrpSpPr/>
          <p:nvPr/>
        </p:nvGrpSpPr>
        <p:grpSpPr>
          <a:xfrm>
            <a:off x="4475160" y="1469160"/>
            <a:ext cx="3006360" cy="792720"/>
            <a:chOff x="4475160" y="1469160"/>
            <a:chExt cx="3006360" cy="792720"/>
          </a:xfrm>
        </p:grpSpPr>
        <p:sp>
          <p:nvSpPr>
            <p:cNvPr id="390" name="Google Shape;426;p26"/>
            <p:cNvSpPr/>
            <p:nvPr/>
          </p:nvSpPr>
          <p:spPr>
            <a:xfrm>
              <a:off x="4567320" y="153144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91" name="Google Shape;427;p26"/>
            <p:cNvSpPr/>
            <p:nvPr/>
          </p:nvSpPr>
          <p:spPr>
            <a:xfrm>
              <a:off x="4475160" y="146916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Deployment</a:t>
              </a:r>
              <a:endParaRPr b="0" lang="en-US" sz="1800" spc="-1" strike="noStrike">
                <a:latin typeface="Arial"/>
              </a:endParaRPr>
            </a:p>
          </p:txBody>
        </p:sp>
      </p:grpSp>
      <p:grpSp>
        <p:nvGrpSpPr>
          <p:cNvPr id="392" name="Google Shape;428;p26"/>
          <p:cNvGrpSpPr/>
          <p:nvPr/>
        </p:nvGrpSpPr>
        <p:grpSpPr>
          <a:xfrm>
            <a:off x="6887160" y="3046320"/>
            <a:ext cx="3006720" cy="792720"/>
            <a:chOff x="6887160" y="3046320"/>
            <a:chExt cx="3006720" cy="792720"/>
          </a:xfrm>
        </p:grpSpPr>
        <p:sp>
          <p:nvSpPr>
            <p:cNvPr id="393" name="Google Shape;429;p26"/>
            <p:cNvSpPr/>
            <p:nvPr/>
          </p:nvSpPr>
          <p:spPr>
            <a:xfrm>
              <a:off x="6979680" y="310860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94" name="Google Shape;430;p26"/>
            <p:cNvSpPr/>
            <p:nvPr/>
          </p:nvSpPr>
          <p:spPr>
            <a:xfrm>
              <a:off x="6887160" y="304632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ReplicaSet</a:t>
              </a:r>
              <a:endParaRPr b="0" lang="en-US" sz="1800" spc="-1" strike="noStrike">
                <a:latin typeface="Arial"/>
              </a:endParaRPr>
            </a:p>
          </p:txBody>
        </p:sp>
      </p:grpSp>
      <p:sp>
        <p:nvSpPr>
          <p:cNvPr id="395" name="Google Shape;431;p26"/>
          <p:cNvSpPr/>
          <p:nvPr/>
        </p:nvSpPr>
        <p:spPr>
          <a:xfrm flipH="1" rot="16200000">
            <a:off x="6714720" y="1417320"/>
            <a:ext cx="846360" cy="2411640"/>
          </a:xfrm>
          <a:prstGeom prst="bentConnector3">
            <a:avLst>
              <a:gd name="adj1" fmla="val 49994"/>
            </a:avLst>
          </a:prstGeom>
          <a:noFill/>
          <a:ln w="19050">
            <a:solidFill>
              <a:srgbClr val="999999"/>
            </a:solidFill>
            <a:round/>
          </a:ln>
        </p:spPr>
        <p:style>
          <a:lnRef idx="0"/>
          <a:fillRef idx="0"/>
          <a:effectRef idx="0"/>
          <a:fontRef idx="minor"/>
        </p:style>
      </p:sp>
      <p:sp>
        <p:nvSpPr>
          <p:cNvPr id="396" name="Google Shape;432;p26"/>
          <p:cNvSpPr/>
          <p:nvPr/>
        </p:nvSpPr>
        <p:spPr>
          <a:xfrm>
            <a:off x="10013400" y="3214800"/>
            <a:ext cx="1365120" cy="45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800" spc="-1" strike="noStrike">
                <a:solidFill>
                  <a:srgbClr val="000000"/>
                </a:solidFill>
                <a:latin typeface="Consolas"/>
                <a:ea typeface="Consolas"/>
              </a:rPr>
              <a:t>appv2 x 3</a:t>
            </a:r>
            <a:endParaRPr b="0" lang="en-US" sz="1800" spc="-1" strike="noStrike">
              <a:latin typeface="Arial"/>
            </a:endParaRPr>
          </a:p>
        </p:txBody>
      </p:sp>
      <p:grpSp>
        <p:nvGrpSpPr>
          <p:cNvPr id="397" name="Google Shape;433;p26"/>
          <p:cNvGrpSpPr/>
          <p:nvPr/>
        </p:nvGrpSpPr>
        <p:grpSpPr>
          <a:xfrm>
            <a:off x="6180840" y="4623480"/>
            <a:ext cx="1309320" cy="765000"/>
            <a:chOff x="6180840" y="4623480"/>
            <a:chExt cx="1309320" cy="765000"/>
          </a:xfrm>
        </p:grpSpPr>
        <p:grpSp>
          <p:nvGrpSpPr>
            <p:cNvPr id="398" name="Google Shape;434;p26"/>
            <p:cNvGrpSpPr/>
            <p:nvPr/>
          </p:nvGrpSpPr>
          <p:grpSpPr>
            <a:xfrm>
              <a:off x="6180840" y="4623480"/>
              <a:ext cx="1296360" cy="765000"/>
              <a:chOff x="6180840" y="4623480"/>
              <a:chExt cx="1296360" cy="765000"/>
            </a:xfrm>
          </p:grpSpPr>
          <p:sp>
            <p:nvSpPr>
              <p:cNvPr id="399" name="Google Shape;435;p26"/>
              <p:cNvSpPr/>
              <p:nvPr/>
            </p:nvSpPr>
            <p:spPr>
              <a:xfrm>
                <a:off x="618084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00" name="Google Shape;436;p26"/>
              <p:cNvSpPr/>
              <p:nvPr/>
            </p:nvSpPr>
            <p:spPr>
              <a:xfrm>
                <a:off x="635616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401" name="Google Shape;437;p26"/>
              <p:cNvSpPr/>
              <p:nvPr/>
            </p:nvSpPr>
            <p:spPr>
              <a:xfrm>
                <a:off x="642096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402" name="Google Shape;438;p26"/>
            <p:cNvSpPr/>
            <p:nvPr/>
          </p:nvSpPr>
          <p:spPr>
            <a:xfrm>
              <a:off x="619380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403" name="Google Shape;439;p26"/>
          <p:cNvGrpSpPr/>
          <p:nvPr/>
        </p:nvGrpSpPr>
        <p:grpSpPr>
          <a:xfrm>
            <a:off x="7631640" y="4623480"/>
            <a:ext cx="1308960" cy="765000"/>
            <a:chOff x="7631640" y="4623480"/>
            <a:chExt cx="1308960" cy="765000"/>
          </a:xfrm>
        </p:grpSpPr>
        <p:grpSp>
          <p:nvGrpSpPr>
            <p:cNvPr id="404" name="Google Shape;440;p26"/>
            <p:cNvGrpSpPr/>
            <p:nvPr/>
          </p:nvGrpSpPr>
          <p:grpSpPr>
            <a:xfrm>
              <a:off x="7631640" y="4623480"/>
              <a:ext cx="1296360" cy="765000"/>
              <a:chOff x="7631640" y="4623480"/>
              <a:chExt cx="1296360" cy="765000"/>
            </a:xfrm>
          </p:grpSpPr>
          <p:sp>
            <p:nvSpPr>
              <p:cNvPr id="405" name="Google Shape;441;p26"/>
              <p:cNvSpPr/>
              <p:nvPr/>
            </p:nvSpPr>
            <p:spPr>
              <a:xfrm>
                <a:off x="763164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06" name="Google Shape;442;p26"/>
              <p:cNvSpPr/>
              <p:nvPr/>
            </p:nvSpPr>
            <p:spPr>
              <a:xfrm>
                <a:off x="780660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407" name="Google Shape;443;p26"/>
              <p:cNvSpPr/>
              <p:nvPr/>
            </p:nvSpPr>
            <p:spPr>
              <a:xfrm>
                <a:off x="787140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408" name="Google Shape;444;p26"/>
            <p:cNvSpPr/>
            <p:nvPr/>
          </p:nvSpPr>
          <p:spPr>
            <a:xfrm>
              <a:off x="764424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409" name="Google Shape;445;p26"/>
          <p:cNvGrpSpPr/>
          <p:nvPr/>
        </p:nvGrpSpPr>
        <p:grpSpPr>
          <a:xfrm>
            <a:off x="9082080" y="4623480"/>
            <a:ext cx="1309320" cy="765000"/>
            <a:chOff x="9082080" y="4623480"/>
            <a:chExt cx="1309320" cy="765000"/>
          </a:xfrm>
        </p:grpSpPr>
        <p:grpSp>
          <p:nvGrpSpPr>
            <p:cNvPr id="410" name="Google Shape;446;p26"/>
            <p:cNvGrpSpPr/>
            <p:nvPr/>
          </p:nvGrpSpPr>
          <p:grpSpPr>
            <a:xfrm>
              <a:off x="9082080" y="4623480"/>
              <a:ext cx="1296360" cy="765000"/>
              <a:chOff x="9082080" y="4623480"/>
              <a:chExt cx="1296360" cy="765000"/>
            </a:xfrm>
          </p:grpSpPr>
          <p:sp>
            <p:nvSpPr>
              <p:cNvPr id="411" name="Google Shape;447;p26"/>
              <p:cNvSpPr/>
              <p:nvPr/>
            </p:nvSpPr>
            <p:spPr>
              <a:xfrm>
                <a:off x="908208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12" name="Google Shape;448;p26"/>
              <p:cNvSpPr/>
              <p:nvPr/>
            </p:nvSpPr>
            <p:spPr>
              <a:xfrm>
                <a:off x="925740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413" name="Google Shape;449;p26"/>
              <p:cNvSpPr/>
              <p:nvPr/>
            </p:nvSpPr>
            <p:spPr>
              <a:xfrm>
                <a:off x="932220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414" name="Google Shape;450;p26"/>
            <p:cNvSpPr/>
            <p:nvPr/>
          </p:nvSpPr>
          <p:spPr>
            <a:xfrm>
              <a:off x="909504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sp>
        <p:nvSpPr>
          <p:cNvPr id="415" name="Google Shape;451;p26"/>
          <p:cNvSpPr/>
          <p:nvPr/>
        </p:nvSpPr>
        <p:spPr>
          <a:xfrm rot="5400000">
            <a:off x="7163640" y="3442680"/>
            <a:ext cx="846360" cy="1514880"/>
          </a:xfrm>
          <a:prstGeom prst="bentConnector3">
            <a:avLst>
              <a:gd name="adj1" fmla="val 49993"/>
            </a:avLst>
          </a:prstGeom>
          <a:noFill/>
          <a:ln w="19050">
            <a:solidFill>
              <a:srgbClr val="999999"/>
            </a:solidFill>
            <a:round/>
          </a:ln>
        </p:spPr>
        <p:style>
          <a:lnRef idx="0"/>
          <a:fillRef idx="0"/>
          <a:effectRef idx="0"/>
          <a:fontRef idx="minor"/>
        </p:style>
      </p:sp>
      <p:sp>
        <p:nvSpPr>
          <p:cNvPr id="416" name="Google Shape;452;p26"/>
          <p:cNvSpPr/>
          <p:nvPr/>
        </p:nvSpPr>
        <p:spPr>
          <a:xfrm flipH="1" rot="16200000">
            <a:off x="8613720" y="3507480"/>
            <a:ext cx="846360" cy="1385640"/>
          </a:xfrm>
          <a:prstGeom prst="bentConnector3">
            <a:avLst>
              <a:gd name="adj1" fmla="val 49993"/>
            </a:avLst>
          </a:prstGeom>
          <a:noFill/>
          <a:ln w="19050">
            <a:solidFill>
              <a:srgbClr val="999999"/>
            </a:solidFill>
            <a:round/>
          </a:ln>
        </p:spPr>
        <p:style>
          <a:lnRef idx="0"/>
          <a:fillRef idx="0"/>
          <a:effectRef idx="0"/>
          <a:fontRef idx="minor"/>
        </p:style>
      </p:sp>
      <p:sp>
        <p:nvSpPr>
          <p:cNvPr id="417" name="Google Shape;453;p26"/>
          <p:cNvSpPr/>
          <p:nvPr/>
        </p:nvSpPr>
        <p:spPr>
          <a:xfrm flipH="1" rot="16200000">
            <a:off x="7936920" y="4184640"/>
            <a:ext cx="846360" cy="31320"/>
          </a:xfrm>
          <a:prstGeom prst="bentConnector3">
            <a:avLst>
              <a:gd name="adj1" fmla="val 50000"/>
            </a:avLst>
          </a:prstGeom>
          <a:noFill/>
          <a:ln w="19050">
            <a:solidFill>
              <a:srgbClr val="999999"/>
            </a:solidFill>
            <a:round/>
          </a:ln>
        </p:spPr>
        <p:style>
          <a:lnRef idx="0"/>
          <a:fillRef idx="0"/>
          <a:effectRef idx="0"/>
          <a:fontRef idx="minor"/>
        </p:style>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Rolling Options</a:t>
            </a:r>
            <a:endParaRPr b="0" lang="en-US" sz="3200" spc="-1" strike="noStrike">
              <a:solidFill>
                <a:srgbClr val="000000"/>
              </a:solidFill>
              <a:latin typeface="Arial"/>
            </a:endParaRPr>
          </a:p>
        </p:txBody>
      </p:sp>
      <p:sp>
        <p:nvSpPr>
          <p:cNvPr id="419" name="PlaceHolder 2"/>
          <p:cNvSpPr>
            <a:spLocks noGrp="1"/>
          </p:cNvSpPr>
          <p:nvPr>
            <p:ph type="sldNum" idx="16"/>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295EE967-3D67-4A33-9E2B-9E4178B89240}"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420" name="Google Shape;461;p27"/>
          <p:cNvSpPr/>
          <p:nvPr/>
        </p:nvSpPr>
        <p:spPr>
          <a:xfrm>
            <a:off x="6766920" y="1725480"/>
            <a:ext cx="3872160" cy="367308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1" lang="en-US" sz="2400" spc="-1" strike="noStrike">
                <a:solidFill>
                  <a:srgbClr val="000000"/>
                </a:solidFill>
                <a:latin typeface="Helvetica Neue"/>
                <a:ea typeface="Helvetica Neue"/>
              </a:rPr>
              <a:t>maxSurge</a:t>
            </a:r>
            <a:r>
              <a:rPr b="0" lang="en-US" sz="2400" spc="-1" strike="noStrike">
                <a:solidFill>
                  <a:srgbClr val="000000"/>
                </a:solidFill>
                <a:latin typeface="Helvetica Neue Light"/>
                <a:ea typeface="Helvetica Neue Light"/>
              </a:rPr>
              <a:t> = How much over provisioning is acceptable</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r>
              <a:rPr b="1" lang="en-US" sz="2400" spc="-1" strike="noStrike">
                <a:solidFill>
                  <a:srgbClr val="000000"/>
                </a:solidFill>
                <a:latin typeface="Helvetica Neue"/>
                <a:ea typeface="Helvetica Neue"/>
              </a:rPr>
              <a:t>maxUnavailable</a:t>
            </a:r>
            <a:r>
              <a:rPr b="0" lang="en-US" sz="2400" spc="-1" strike="noStrike">
                <a:solidFill>
                  <a:srgbClr val="000000"/>
                </a:solidFill>
                <a:latin typeface="Helvetica Neue Light"/>
                <a:ea typeface="Helvetica Neue Light"/>
              </a:rPr>
              <a:t> = How much underprovisioning is acceptable</a:t>
            </a:r>
            <a:endParaRPr b="0" lang="en-US" sz="2400" spc="-1" strike="noStrike">
              <a:latin typeface="Arial"/>
            </a:endParaRPr>
          </a:p>
        </p:txBody>
      </p:sp>
      <p:sp>
        <p:nvSpPr>
          <p:cNvPr id="421" name="Google Shape;462;p27"/>
          <p:cNvSpPr/>
          <p:nvPr/>
        </p:nvSpPr>
        <p:spPr>
          <a:xfrm>
            <a:off x="657000" y="1382760"/>
            <a:ext cx="4550040" cy="497088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400" spc="-1" strike="noStrike">
                <a:solidFill>
                  <a:srgbClr val="000000"/>
                </a:solidFill>
                <a:latin typeface="Consolas"/>
                <a:ea typeface="Consolas"/>
              </a:rPr>
              <a:t>apiVersion: 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kind: Deployment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myapp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strategy:</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type: RollingUpdate</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maxUnavailable: 0</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maxSurge: 50%</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replicas: 3</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image: appv1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90000"/>
              </a:lnSpc>
              <a:spcBef>
                <a:spcPts val="1001"/>
              </a:spcBef>
              <a:buNone/>
              <a:tabLst>
                <a:tab algn="l" pos="0"/>
              </a:tabLst>
            </a:pPr>
            <a:endParaRPr b="0" lang="en-US" sz="1800" spc="-1" strike="noStrike">
              <a:latin typeface="Arial"/>
            </a:endParaRPr>
          </a:p>
          <a:p>
            <a:pPr>
              <a:lnSpc>
                <a:spcPct val="100000"/>
              </a:lnSpc>
              <a:buNone/>
              <a:tabLst>
                <a:tab algn="l" pos="0"/>
              </a:tabLst>
            </a:pPr>
            <a:endParaRPr b="0" lang="en-US" sz="2400" spc="-1" strike="noStrike">
              <a:latin typeface="Arial"/>
            </a:endParaRPr>
          </a:p>
        </p:txBody>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Recreate</a:t>
            </a:r>
            <a:endParaRPr b="0" lang="en-US" sz="3200" spc="-1" strike="noStrike">
              <a:solidFill>
                <a:srgbClr val="000000"/>
              </a:solidFill>
              <a:latin typeface="Arial"/>
            </a:endParaRPr>
          </a:p>
        </p:txBody>
      </p:sp>
      <p:sp>
        <p:nvSpPr>
          <p:cNvPr id="423" name="PlaceHolder 2"/>
          <p:cNvSpPr>
            <a:spLocks noGrp="1"/>
          </p:cNvSpPr>
          <p:nvPr>
            <p:ph type="sldNum" idx="17"/>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99411156-DCF0-4A32-AF28-2FF5CD07E71A}"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424" name="Google Shape;470;p28"/>
          <p:cNvSpPr/>
          <p:nvPr/>
        </p:nvSpPr>
        <p:spPr>
          <a:xfrm>
            <a:off x="657000" y="1382760"/>
            <a:ext cx="4550040" cy="497088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400" spc="-1" strike="noStrike">
                <a:solidFill>
                  <a:srgbClr val="000000"/>
                </a:solidFill>
                <a:latin typeface="Consolas"/>
                <a:ea typeface="Consolas"/>
              </a:rPr>
              <a:t>apiVersion: 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kind: Deployment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myapp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strategy: </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type: </a:t>
            </a:r>
            <a:r>
              <a:rPr b="1" lang="en-US" sz="2400" spc="-1" strike="noStrike">
                <a:solidFill>
                  <a:srgbClr val="000000"/>
                </a:solidFill>
                <a:latin typeface="Consolas"/>
                <a:ea typeface="Consolas"/>
              </a:rPr>
              <a:t>Recreate</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replicas: 3</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image: appv1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endParaRPr b="0" lang="en-US" sz="2400" spc="-1" strike="noStrike">
              <a:latin typeface="Arial"/>
            </a:endParaRPr>
          </a:p>
        </p:txBody>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Google Shape;476;p29"/>
          <p:cNvSpPr/>
          <p:nvPr/>
        </p:nvSpPr>
        <p:spPr>
          <a:xfrm>
            <a:off x="915840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26" name="Google Shape;477;p29"/>
          <p:cNvSpPr/>
          <p:nvPr/>
        </p:nvSpPr>
        <p:spPr>
          <a:xfrm>
            <a:off x="771768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27" name="Google Shape;478;p29"/>
          <p:cNvSpPr/>
          <p:nvPr/>
        </p:nvSpPr>
        <p:spPr>
          <a:xfrm>
            <a:off x="626976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28" name="Google Shape;479;p29"/>
          <p:cNvSpPr/>
          <p:nvPr/>
        </p:nvSpPr>
        <p:spPr>
          <a:xfrm>
            <a:off x="444096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29" name="Google Shape;480;p29"/>
          <p:cNvSpPr/>
          <p:nvPr/>
        </p:nvSpPr>
        <p:spPr>
          <a:xfrm>
            <a:off x="299304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30" name="Google Shape;481;p29"/>
          <p:cNvSpPr/>
          <p:nvPr/>
        </p:nvSpPr>
        <p:spPr>
          <a:xfrm>
            <a:off x="154548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31"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Recreate</a:t>
            </a:r>
            <a:endParaRPr b="0" lang="en-US" sz="3200" spc="-1" strike="noStrike">
              <a:solidFill>
                <a:srgbClr val="000000"/>
              </a:solidFill>
              <a:latin typeface="Arial"/>
            </a:endParaRPr>
          </a:p>
        </p:txBody>
      </p:sp>
      <p:sp>
        <p:nvSpPr>
          <p:cNvPr id="432" name="PlaceHolder 2"/>
          <p:cNvSpPr>
            <a:spLocks noGrp="1"/>
          </p:cNvSpPr>
          <p:nvPr>
            <p:ph type="sldNum" idx="18"/>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C05F55B1-9095-4A53-9638-AA1AF9A054DE}"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433" name="Google Shape;484;p29"/>
          <p:cNvGrpSpPr/>
          <p:nvPr/>
        </p:nvGrpSpPr>
        <p:grpSpPr>
          <a:xfrm>
            <a:off x="4475160" y="1469160"/>
            <a:ext cx="3006360" cy="792720"/>
            <a:chOff x="4475160" y="1469160"/>
            <a:chExt cx="3006360" cy="792720"/>
          </a:xfrm>
        </p:grpSpPr>
        <p:sp>
          <p:nvSpPr>
            <p:cNvPr id="434" name="Google Shape;485;p29"/>
            <p:cNvSpPr/>
            <p:nvPr/>
          </p:nvSpPr>
          <p:spPr>
            <a:xfrm>
              <a:off x="4567320" y="153144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435" name="Google Shape;486;p29"/>
            <p:cNvSpPr/>
            <p:nvPr/>
          </p:nvSpPr>
          <p:spPr>
            <a:xfrm>
              <a:off x="4475160" y="146916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Deployment</a:t>
              </a:r>
              <a:endParaRPr b="0" lang="en-US" sz="1800" spc="-1" strike="noStrike">
                <a:latin typeface="Arial"/>
              </a:endParaRPr>
            </a:p>
          </p:txBody>
        </p:sp>
      </p:grpSp>
      <p:grpSp>
        <p:nvGrpSpPr>
          <p:cNvPr id="436" name="Google Shape;487;p29"/>
          <p:cNvGrpSpPr/>
          <p:nvPr/>
        </p:nvGrpSpPr>
        <p:grpSpPr>
          <a:xfrm>
            <a:off x="6887160" y="3046320"/>
            <a:ext cx="3006720" cy="792720"/>
            <a:chOff x="6887160" y="3046320"/>
            <a:chExt cx="3006720" cy="792720"/>
          </a:xfrm>
        </p:grpSpPr>
        <p:sp>
          <p:nvSpPr>
            <p:cNvPr id="437" name="Google Shape;488;p29"/>
            <p:cNvSpPr/>
            <p:nvPr/>
          </p:nvSpPr>
          <p:spPr>
            <a:xfrm>
              <a:off x="6979680" y="310860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438" name="Google Shape;489;p29"/>
            <p:cNvSpPr/>
            <p:nvPr/>
          </p:nvSpPr>
          <p:spPr>
            <a:xfrm>
              <a:off x="6887160" y="304632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ReplicaSet</a:t>
              </a:r>
              <a:endParaRPr b="0" lang="en-US" sz="1800" spc="-1" strike="noStrike">
                <a:latin typeface="Arial"/>
              </a:endParaRPr>
            </a:p>
          </p:txBody>
        </p:sp>
      </p:grpSp>
      <p:sp>
        <p:nvSpPr>
          <p:cNvPr id="439" name="Google Shape;490;p29"/>
          <p:cNvSpPr/>
          <p:nvPr/>
        </p:nvSpPr>
        <p:spPr>
          <a:xfrm flipH="1" rot="16200000">
            <a:off x="6714720" y="1417320"/>
            <a:ext cx="846360" cy="2411640"/>
          </a:xfrm>
          <a:prstGeom prst="bentConnector3">
            <a:avLst>
              <a:gd name="adj1" fmla="val 49994"/>
            </a:avLst>
          </a:prstGeom>
          <a:noFill/>
          <a:ln w="19050">
            <a:solidFill>
              <a:srgbClr val="999999"/>
            </a:solidFill>
            <a:round/>
          </a:ln>
        </p:spPr>
        <p:style>
          <a:lnRef idx="0"/>
          <a:fillRef idx="0"/>
          <a:effectRef idx="0"/>
          <a:fontRef idx="minor"/>
        </p:style>
      </p:sp>
      <p:sp>
        <p:nvSpPr>
          <p:cNvPr id="440" name="Google Shape;491;p29"/>
          <p:cNvSpPr/>
          <p:nvPr/>
        </p:nvSpPr>
        <p:spPr>
          <a:xfrm>
            <a:off x="10013400" y="3214800"/>
            <a:ext cx="1365120" cy="45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800" spc="-1" strike="noStrike">
                <a:solidFill>
                  <a:srgbClr val="000000"/>
                </a:solidFill>
                <a:latin typeface="Consolas"/>
                <a:ea typeface="Consolas"/>
              </a:rPr>
              <a:t>appv2 x 3</a:t>
            </a:r>
            <a:endParaRPr b="0" lang="en-US" sz="1800" spc="-1" strike="noStrike">
              <a:latin typeface="Arial"/>
            </a:endParaRPr>
          </a:p>
        </p:txBody>
      </p:sp>
      <p:grpSp>
        <p:nvGrpSpPr>
          <p:cNvPr id="441" name="Google Shape;492;p29"/>
          <p:cNvGrpSpPr/>
          <p:nvPr/>
        </p:nvGrpSpPr>
        <p:grpSpPr>
          <a:xfrm>
            <a:off x="6180840" y="4623480"/>
            <a:ext cx="1309320" cy="765000"/>
            <a:chOff x="6180840" y="4623480"/>
            <a:chExt cx="1309320" cy="765000"/>
          </a:xfrm>
        </p:grpSpPr>
        <p:grpSp>
          <p:nvGrpSpPr>
            <p:cNvPr id="442" name="Google Shape;493;p29"/>
            <p:cNvGrpSpPr/>
            <p:nvPr/>
          </p:nvGrpSpPr>
          <p:grpSpPr>
            <a:xfrm>
              <a:off x="6180840" y="4623480"/>
              <a:ext cx="1296360" cy="765000"/>
              <a:chOff x="6180840" y="4623480"/>
              <a:chExt cx="1296360" cy="765000"/>
            </a:xfrm>
          </p:grpSpPr>
          <p:sp>
            <p:nvSpPr>
              <p:cNvPr id="443" name="Google Shape;494;p29"/>
              <p:cNvSpPr/>
              <p:nvPr/>
            </p:nvSpPr>
            <p:spPr>
              <a:xfrm>
                <a:off x="618084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44" name="Google Shape;495;p29"/>
              <p:cNvSpPr/>
              <p:nvPr/>
            </p:nvSpPr>
            <p:spPr>
              <a:xfrm>
                <a:off x="635616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445" name="Google Shape;496;p29"/>
              <p:cNvSpPr/>
              <p:nvPr/>
            </p:nvSpPr>
            <p:spPr>
              <a:xfrm>
                <a:off x="642096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446" name="Google Shape;497;p29"/>
            <p:cNvSpPr/>
            <p:nvPr/>
          </p:nvSpPr>
          <p:spPr>
            <a:xfrm>
              <a:off x="619380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447" name="Google Shape;498;p29"/>
          <p:cNvGrpSpPr/>
          <p:nvPr/>
        </p:nvGrpSpPr>
        <p:grpSpPr>
          <a:xfrm>
            <a:off x="7631640" y="4623480"/>
            <a:ext cx="1308960" cy="765000"/>
            <a:chOff x="7631640" y="4623480"/>
            <a:chExt cx="1308960" cy="765000"/>
          </a:xfrm>
        </p:grpSpPr>
        <p:grpSp>
          <p:nvGrpSpPr>
            <p:cNvPr id="448" name="Google Shape;499;p29"/>
            <p:cNvGrpSpPr/>
            <p:nvPr/>
          </p:nvGrpSpPr>
          <p:grpSpPr>
            <a:xfrm>
              <a:off x="7631640" y="4623480"/>
              <a:ext cx="1296360" cy="765000"/>
              <a:chOff x="7631640" y="4623480"/>
              <a:chExt cx="1296360" cy="765000"/>
            </a:xfrm>
          </p:grpSpPr>
          <p:sp>
            <p:nvSpPr>
              <p:cNvPr id="449" name="Google Shape;500;p29"/>
              <p:cNvSpPr/>
              <p:nvPr/>
            </p:nvSpPr>
            <p:spPr>
              <a:xfrm>
                <a:off x="763164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50" name="Google Shape;501;p29"/>
              <p:cNvSpPr/>
              <p:nvPr/>
            </p:nvSpPr>
            <p:spPr>
              <a:xfrm>
                <a:off x="780660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451" name="Google Shape;502;p29"/>
              <p:cNvSpPr/>
              <p:nvPr/>
            </p:nvSpPr>
            <p:spPr>
              <a:xfrm>
                <a:off x="787140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452" name="Google Shape;503;p29"/>
            <p:cNvSpPr/>
            <p:nvPr/>
          </p:nvSpPr>
          <p:spPr>
            <a:xfrm>
              <a:off x="764424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453" name="Google Shape;504;p29"/>
          <p:cNvGrpSpPr/>
          <p:nvPr/>
        </p:nvGrpSpPr>
        <p:grpSpPr>
          <a:xfrm>
            <a:off x="9082080" y="4623480"/>
            <a:ext cx="1309320" cy="765000"/>
            <a:chOff x="9082080" y="4623480"/>
            <a:chExt cx="1309320" cy="765000"/>
          </a:xfrm>
        </p:grpSpPr>
        <p:grpSp>
          <p:nvGrpSpPr>
            <p:cNvPr id="454" name="Google Shape;505;p29"/>
            <p:cNvGrpSpPr/>
            <p:nvPr/>
          </p:nvGrpSpPr>
          <p:grpSpPr>
            <a:xfrm>
              <a:off x="9082080" y="4623480"/>
              <a:ext cx="1296360" cy="765000"/>
              <a:chOff x="9082080" y="4623480"/>
              <a:chExt cx="1296360" cy="765000"/>
            </a:xfrm>
          </p:grpSpPr>
          <p:sp>
            <p:nvSpPr>
              <p:cNvPr id="455" name="Google Shape;506;p29"/>
              <p:cNvSpPr/>
              <p:nvPr/>
            </p:nvSpPr>
            <p:spPr>
              <a:xfrm>
                <a:off x="908208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56" name="Google Shape;507;p29"/>
              <p:cNvSpPr/>
              <p:nvPr/>
            </p:nvSpPr>
            <p:spPr>
              <a:xfrm>
                <a:off x="925740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457" name="Google Shape;508;p29"/>
              <p:cNvSpPr/>
              <p:nvPr/>
            </p:nvSpPr>
            <p:spPr>
              <a:xfrm>
                <a:off x="932220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458" name="Google Shape;509;p29"/>
            <p:cNvSpPr/>
            <p:nvPr/>
          </p:nvSpPr>
          <p:spPr>
            <a:xfrm>
              <a:off x="909504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sp>
        <p:nvSpPr>
          <p:cNvPr id="459" name="Google Shape;510;p29"/>
          <p:cNvSpPr/>
          <p:nvPr/>
        </p:nvSpPr>
        <p:spPr>
          <a:xfrm rot="5400000">
            <a:off x="7163640" y="3442680"/>
            <a:ext cx="846360" cy="1514880"/>
          </a:xfrm>
          <a:prstGeom prst="bentConnector3">
            <a:avLst>
              <a:gd name="adj1" fmla="val 49993"/>
            </a:avLst>
          </a:prstGeom>
          <a:noFill/>
          <a:ln w="19050">
            <a:solidFill>
              <a:srgbClr val="999999"/>
            </a:solidFill>
            <a:round/>
          </a:ln>
        </p:spPr>
        <p:style>
          <a:lnRef idx="0"/>
          <a:fillRef idx="0"/>
          <a:effectRef idx="0"/>
          <a:fontRef idx="minor"/>
        </p:style>
      </p:sp>
      <p:sp>
        <p:nvSpPr>
          <p:cNvPr id="460" name="Google Shape;511;p29"/>
          <p:cNvSpPr/>
          <p:nvPr/>
        </p:nvSpPr>
        <p:spPr>
          <a:xfrm flipH="1" rot="16200000">
            <a:off x="8613720" y="3507480"/>
            <a:ext cx="846360" cy="1385640"/>
          </a:xfrm>
          <a:prstGeom prst="bentConnector3">
            <a:avLst>
              <a:gd name="adj1" fmla="val 49993"/>
            </a:avLst>
          </a:prstGeom>
          <a:noFill/>
          <a:ln w="19050">
            <a:solidFill>
              <a:srgbClr val="999999"/>
            </a:solidFill>
            <a:round/>
          </a:ln>
        </p:spPr>
        <p:style>
          <a:lnRef idx="0"/>
          <a:fillRef idx="0"/>
          <a:effectRef idx="0"/>
          <a:fontRef idx="minor"/>
        </p:style>
      </p:sp>
      <p:sp>
        <p:nvSpPr>
          <p:cNvPr id="461" name="Google Shape;512;p29"/>
          <p:cNvSpPr/>
          <p:nvPr/>
        </p:nvSpPr>
        <p:spPr>
          <a:xfrm flipH="1" rot="16200000">
            <a:off x="7936920" y="4184640"/>
            <a:ext cx="846360" cy="31320"/>
          </a:xfrm>
          <a:prstGeom prst="bentConnector3">
            <a:avLst>
              <a:gd name="adj1" fmla="val 50000"/>
            </a:avLst>
          </a:prstGeom>
          <a:noFill/>
          <a:ln w="19050">
            <a:solidFill>
              <a:srgbClr val="999999"/>
            </a:solidFill>
            <a:round/>
          </a:ln>
        </p:spPr>
        <p:style>
          <a:lnRef idx="0"/>
          <a:fillRef idx="0"/>
          <a:effectRef idx="0"/>
          <a:fontRef idx="minor"/>
        </p:style>
      </p:sp>
      <p:sp>
        <p:nvSpPr>
          <p:cNvPr id="462" name="Google Shape;513;p29"/>
          <p:cNvSpPr/>
          <p:nvPr/>
        </p:nvSpPr>
        <p:spPr>
          <a:xfrm>
            <a:off x="813240" y="3214800"/>
            <a:ext cx="1365120" cy="45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800" spc="-1" strike="noStrike">
                <a:solidFill>
                  <a:srgbClr val="000000"/>
                </a:solidFill>
                <a:latin typeface="Consolas"/>
                <a:ea typeface="Consolas"/>
              </a:rPr>
              <a:t>appv1 x 3</a:t>
            </a:r>
            <a:endParaRPr b="0" lang="en-US" sz="1800" spc="-1" strike="noStrike">
              <a:latin typeface="Arial"/>
            </a:endParaRPr>
          </a:p>
        </p:txBody>
      </p:sp>
      <p:grpSp>
        <p:nvGrpSpPr>
          <p:cNvPr id="463" name="Google Shape;514;p29"/>
          <p:cNvGrpSpPr/>
          <p:nvPr/>
        </p:nvGrpSpPr>
        <p:grpSpPr>
          <a:xfrm>
            <a:off x="1456560" y="4623480"/>
            <a:ext cx="1308960" cy="765000"/>
            <a:chOff x="1456560" y="4623480"/>
            <a:chExt cx="1308960" cy="765000"/>
          </a:xfrm>
        </p:grpSpPr>
        <p:grpSp>
          <p:nvGrpSpPr>
            <p:cNvPr id="464" name="Google Shape;515;p29"/>
            <p:cNvGrpSpPr/>
            <p:nvPr/>
          </p:nvGrpSpPr>
          <p:grpSpPr>
            <a:xfrm>
              <a:off x="1456560" y="4623480"/>
              <a:ext cx="1296360" cy="765000"/>
              <a:chOff x="1456560" y="4623480"/>
              <a:chExt cx="1296360" cy="765000"/>
            </a:xfrm>
          </p:grpSpPr>
          <p:sp>
            <p:nvSpPr>
              <p:cNvPr id="465" name="Google Shape;516;p29"/>
              <p:cNvSpPr/>
              <p:nvPr/>
            </p:nvSpPr>
            <p:spPr>
              <a:xfrm>
                <a:off x="145656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66" name="Google Shape;517;p29"/>
              <p:cNvSpPr/>
              <p:nvPr/>
            </p:nvSpPr>
            <p:spPr>
              <a:xfrm>
                <a:off x="163188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467" name="Google Shape;518;p29"/>
              <p:cNvSpPr/>
              <p:nvPr/>
            </p:nvSpPr>
            <p:spPr>
              <a:xfrm>
                <a:off x="169632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468" name="Google Shape;519;p29"/>
            <p:cNvSpPr/>
            <p:nvPr/>
          </p:nvSpPr>
          <p:spPr>
            <a:xfrm>
              <a:off x="146916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469" name="Google Shape;520;p29"/>
          <p:cNvGrpSpPr/>
          <p:nvPr/>
        </p:nvGrpSpPr>
        <p:grpSpPr>
          <a:xfrm>
            <a:off x="2907000" y="4623480"/>
            <a:ext cx="1309320" cy="765000"/>
            <a:chOff x="2907000" y="4623480"/>
            <a:chExt cx="1309320" cy="765000"/>
          </a:xfrm>
        </p:grpSpPr>
        <p:grpSp>
          <p:nvGrpSpPr>
            <p:cNvPr id="470" name="Google Shape;521;p29"/>
            <p:cNvGrpSpPr/>
            <p:nvPr/>
          </p:nvGrpSpPr>
          <p:grpSpPr>
            <a:xfrm>
              <a:off x="2907000" y="4623480"/>
              <a:ext cx="1296360" cy="765000"/>
              <a:chOff x="2907000" y="4623480"/>
              <a:chExt cx="1296360" cy="765000"/>
            </a:xfrm>
          </p:grpSpPr>
          <p:sp>
            <p:nvSpPr>
              <p:cNvPr id="471" name="Google Shape;522;p29"/>
              <p:cNvSpPr/>
              <p:nvPr/>
            </p:nvSpPr>
            <p:spPr>
              <a:xfrm>
                <a:off x="290700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72" name="Google Shape;523;p29"/>
              <p:cNvSpPr/>
              <p:nvPr/>
            </p:nvSpPr>
            <p:spPr>
              <a:xfrm>
                <a:off x="308232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473" name="Google Shape;524;p29"/>
              <p:cNvSpPr/>
              <p:nvPr/>
            </p:nvSpPr>
            <p:spPr>
              <a:xfrm>
                <a:off x="314712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474" name="Google Shape;525;p29"/>
            <p:cNvSpPr/>
            <p:nvPr/>
          </p:nvSpPr>
          <p:spPr>
            <a:xfrm>
              <a:off x="291996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475" name="Google Shape;526;p29"/>
          <p:cNvGrpSpPr/>
          <p:nvPr/>
        </p:nvGrpSpPr>
        <p:grpSpPr>
          <a:xfrm>
            <a:off x="4357800" y="4623480"/>
            <a:ext cx="1308960" cy="765000"/>
            <a:chOff x="4357800" y="4623480"/>
            <a:chExt cx="1308960" cy="765000"/>
          </a:xfrm>
        </p:grpSpPr>
        <p:grpSp>
          <p:nvGrpSpPr>
            <p:cNvPr id="476" name="Google Shape;527;p29"/>
            <p:cNvGrpSpPr/>
            <p:nvPr/>
          </p:nvGrpSpPr>
          <p:grpSpPr>
            <a:xfrm>
              <a:off x="4357800" y="4623480"/>
              <a:ext cx="1296360" cy="765000"/>
              <a:chOff x="4357800" y="4623480"/>
              <a:chExt cx="1296360" cy="765000"/>
            </a:xfrm>
          </p:grpSpPr>
          <p:sp>
            <p:nvSpPr>
              <p:cNvPr id="477" name="Google Shape;528;p29"/>
              <p:cNvSpPr/>
              <p:nvPr/>
            </p:nvSpPr>
            <p:spPr>
              <a:xfrm>
                <a:off x="435780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78" name="Google Shape;529;p29"/>
              <p:cNvSpPr/>
              <p:nvPr/>
            </p:nvSpPr>
            <p:spPr>
              <a:xfrm>
                <a:off x="453312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479" name="Google Shape;530;p29"/>
              <p:cNvSpPr/>
              <p:nvPr/>
            </p:nvSpPr>
            <p:spPr>
              <a:xfrm>
                <a:off x="459756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480" name="Google Shape;531;p29"/>
            <p:cNvSpPr/>
            <p:nvPr/>
          </p:nvSpPr>
          <p:spPr>
            <a:xfrm>
              <a:off x="437040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481" name="Google Shape;532;p29"/>
          <p:cNvGrpSpPr/>
          <p:nvPr/>
        </p:nvGrpSpPr>
        <p:grpSpPr>
          <a:xfrm>
            <a:off x="2134800" y="3046320"/>
            <a:ext cx="3006360" cy="792720"/>
            <a:chOff x="2134800" y="3046320"/>
            <a:chExt cx="3006360" cy="792720"/>
          </a:xfrm>
        </p:grpSpPr>
        <p:sp>
          <p:nvSpPr>
            <p:cNvPr id="482" name="Google Shape;533;p29"/>
            <p:cNvSpPr/>
            <p:nvPr/>
          </p:nvSpPr>
          <p:spPr>
            <a:xfrm>
              <a:off x="2226960" y="310860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483" name="Google Shape;534;p29"/>
            <p:cNvSpPr/>
            <p:nvPr/>
          </p:nvSpPr>
          <p:spPr>
            <a:xfrm>
              <a:off x="2134800" y="304632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ReplicaSet</a:t>
              </a:r>
              <a:endParaRPr b="0" lang="en-US" sz="1800" spc="-1" strike="noStrike">
                <a:latin typeface="Arial"/>
              </a:endParaRPr>
            </a:p>
          </p:txBody>
        </p:sp>
      </p:grpSp>
      <p:sp>
        <p:nvSpPr>
          <p:cNvPr id="484" name="Google Shape;535;p29"/>
          <p:cNvSpPr/>
          <p:nvPr/>
        </p:nvSpPr>
        <p:spPr>
          <a:xfrm rot="5400000">
            <a:off x="4339080" y="1452600"/>
            <a:ext cx="846360" cy="2340360"/>
          </a:xfrm>
          <a:prstGeom prst="bentConnector3">
            <a:avLst>
              <a:gd name="adj1" fmla="val 49994"/>
            </a:avLst>
          </a:prstGeom>
          <a:noFill/>
          <a:ln w="19050">
            <a:solidFill>
              <a:srgbClr val="999999"/>
            </a:solidFill>
            <a:round/>
          </a:ln>
        </p:spPr>
        <p:style>
          <a:lnRef idx="0"/>
          <a:fillRef idx="0"/>
          <a:effectRef idx="0"/>
          <a:fontRef idx="minor"/>
        </p:style>
      </p:sp>
      <p:sp>
        <p:nvSpPr>
          <p:cNvPr id="485" name="Google Shape;536;p29"/>
          <p:cNvSpPr/>
          <p:nvPr/>
        </p:nvSpPr>
        <p:spPr>
          <a:xfrm rot="5400000">
            <a:off x="2425320" y="3456720"/>
            <a:ext cx="846360" cy="1486800"/>
          </a:xfrm>
          <a:prstGeom prst="bentConnector3">
            <a:avLst>
              <a:gd name="adj1" fmla="val 49993"/>
            </a:avLst>
          </a:prstGeom>
          <a:noFill/>
          <a:ln w="19050">
            <a:solidFill>
              <a:srgbClr val="999999"/>
            </a:solidFill>
            <a:round/>
          </a:ln>
        </p:spPr>
        <p:style>
          <a:lnRef idx="0"/>
          <a:fillRef idx="0"/>
          <a:effectRef idx="0"/>
          <a:fontRef idx="minor"/>
        </p:style>
      </p:sp>
      <p:sp>
        <p:nvSpPr>
          <p:cNvPr id="486" name="Google Shape;537;p29"/>
          <p:cNvSpPr/>
          <p:nvPr/>
        </p:nvSpPr>
        <p:spPr>
          <a:xfrm flipH="1" rot="16200000">
            <a:off x="3875400" y="3493440"/>
            <a:ext cx="846360" cy="1413720"/>
          </a:xfrm>
          <a:prstGeom prst="bentConnector3">
            <a:avLst>
              <a:gd name="adj1" fmla="val 49993"/>
            </a:avLst>
          </a:prstGeom>
          <a:noFill/>
          <a:ln w="19050">
            <a:solidFill>
              <a:srgbClr val="999999"/>
            </a:solidFill>
            <a:round/>
          </a:ln>
        </p:spPr>
        <p:style>
          <a:lnRef idx="0"/>
          <a:fillRef idx="0"/>
          <a:effectRef idx="0"/>
          <a:fontRef idx="minor"/>
        </p:style>
      </p:sp>
      <p:sp>
        <p:nvSpPr>
          <p:cNvPr id="487" name="Google Shape;538;p29"/>
          <p:cNvSpPr/>
          <p:nvPr/>
        </p:nvSpPr>
        <p:spPr>
          <a:xfrm rot="5400000">
            <a:off x="3160800" y="4192200"/>
            <a:ext cx="846360" cy="15840"/>
          </a:xfrm>
          <a:prstGeom prst="bentConnector3">
            <a:avLst>
              <a:gd name="adj1" fmla="val 50000"/>
            </a:avLst>
          </a:prstGeom>
          <a:noFill/>
          <a:ln w="19050">
            <a:solidFill>
              <a:srgbClr val="999999"/>
            </a:solidFill>
            <a:round/>
          </a:ln>
        </p:spPr>
        <p:style>
          <a:lnRef idx="0"/>
          <a:fillRef idx="0"/>
          <a:effectRef idx="0"/>
          <a:fontRef idx="minor"/>
        </p:style>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436"/>
                                        </p:tgtEl>
                                        <p:attrNameLst>
                                          <p:attrName>style.visibility</p:attrName>
                                        </p:attrNameLst>
                                      </p:cBhvr>
                                      <p:to>
                                        <p:strVal val="visible"/>
                                      </p:to>
                                    </p:set>
                                    <p:animEffect filter="fade" transition="in">
                                      <p:cBhvr additive="repl">
                                        <p:cTn id="7" dur="1000"/>
                                        <p:tgtEl>
                                          <p:spTgt spid="436"/>
                                        </p:tgtEl>
                                      </p:cBhvr>
                                    </p:animEffect>
                                  </p:childTnLst>
                                </p:cTn>
                              </p:par>
                              <p:par>
                                <p:cTn id="8" nodeType="withEffect" fill="hold" presetClass="entr" presetID="10">
                                  <p:stCondLst>
                                    <p:cond delay="0"/>
                                  </p:stCondLst>
                                  <p:childTnLst>
                                    <p:set>
                                      <p:cBhvr>
                                        <p:cTn id="9" dur="1" fill="hold">
                                          <p:stCondLst>
                                            <p:cond delay="0"/>
                                          </p:stCondLst>
                                        </p:cTn>
                                        <p:tgtEl>
                                          <p:spTgt spid="439"/>
                                        </p:tgtEl>
                                        <p:attrNameLst>
                                          <p:attrName>style.visibility</p:attrName>
                                        </p:attrNameLst>
                                      </p:cBhvr>
                                      <p:to>
                                        <p:strVal val="visible"/>
                                      </p:to>
                                    </p:set>
                                    <p:animEffect filter="fade" transition="in">
                                      <p:cBhvr additive="repl">
                                        <p:cTn id="10" dur="1000"/>
                                        <p:tgtEl>
                                          <p:spTgt spid="439"/>
                                        </p:tgtEl>
                                      </p:cBhvr>
                                    </p:animEffect>
                                  </p:childTnLst>
                                </p:cTn>
                              </p:par>
                            </p:childTnLst>
                          </p:cTn>
                        </p:par>
                      </p:childTnLst>
                    </p:cTn>
                  </p:par>
                  <p:par>
                    <p:cTn id="11" fill="hold">
                      <p:stCondLst>
                        <p:cond delay="indefinite"/>
                      </p:stCondLst>
                      <p:childTnLst>
                        <p:par>
                          <p:cTn id="12" fill="hold">
                            <p:stCondLst>
                              <p:cond delay="0"/>
                            </p:stCondLst>
                            <p:childTnLst>
                              <p:par>
                                <p:cTn id="13" nodeType="clickEffect" fill="hold" presetClass="exit" presetID="10">
                                  <p:stCondLst>
                                    <p:cond delay="0"/>
                                  </p:stCondLst>
                                  <p:childTnLst>
                                    <p:animEffect filter="fade" transition="out">
                                      <p:cBhvr additive="repl">
                                        <p:cTn id="14" dur="1000"/>
                                        <p:tgtEl>
                                          <p:spTgt spid="462"/>
                                        </p:tgtEl>
                                      </p:cBhvr>
                                    </p:animEffect>
                                    <p:set>
                                      <p:cBhvr>
                                        <p:cTn id="15" dur="1" fill="hold">
                                          <p:stCondLst>
                                            <p:cond delay="1000"/>
                                          </p:stCondLst>
                                        </p:cTn>
                                        <p:tgtEl>
                                          <p:spTgt spid="462"/>
                                        </p:tgtEl>
                                        <p:attrNameLst>
                                          <p:attrName>style.visibility</p:attrName>
                                        </p:attrNameLst>
                                      </p:cBhvr>
                                      <p:to>
                                        <p:strVal val="hidden"/>
                                      </p:to>
                                    </p:set>
                                  </p:childTnLst>
                                </p:cTn>
                              </p:par>
                              <p:par>
                                <p:cTn id="16" nodeType="withEffect" fill="hold" presetClass="exit" presetID="10">
                                  <p:stCondLst>
                                    <p:cond delay="0"/>
                                  </p:stCondLst>
                                  <p:childTnLst>
                                    <p:animEffect filter="fade" transition="out">
                                      <p:cBhvr additive="repl">
                                        <p:cTn id="17" dur="1000"/>
                                        <p:tgtEl>
                                          <p:spTgt spid="487"/>
                                        </p:tgtEl>
                                      </p:cBhvr>
                                    </p:animEffect>
                                    <p:set>
                                      <p:cBhvr>
                                        <p:cTn id="18" dur="1" fill="hold">
                                          <p:stCondLst>
                                            <p:cond delay="1000"/>
                                          </p:stCondLst>
                                        </p:cTn>
                                        <p:tgtEl>
                                          <p:spTgt spid="487"/>
                                        </p:tgtEl>
                                        <p:attrNameLst>
                                          <p:attrName>style.visibility</p:attrName>
                                        </p:attrNameLst>
                                      </p:cBhvr>
                                      <p:to>
                                        <p:strVal val="hidden"/>
                                      </p:to>
                                    </p:set>
                                  </p:childTnLst>
                                </p:cTn>
                              </p:par>
                              <p:par>
                                <p:cTn id="19" nodeType="withEffect" fill="hold" presetClass="exit" presetID="10">
                                  <p:stCondLst>
                                    <p:cond delay="0"/>
                                  </p:stCondLst>
                                  <p:childTnLst>
                                    <p:animEffect filter="fade" transition="out">
                                      <p:cBhvr additive="repl">
                                        <p:cTn id="20" dur="1000"/>
                                        <p:tgtEl>
                                          <p:spTgt spid="428"/>
                                        </p:tgtEl>
                                      </p:cBhvr>
                                    </p:animEffect>
                                    <p:set>
                                      <p:cBhvr>
                                        <p:cTn id="21" dur="1" fill="hold">
                                          <p:stCondLst>
                                            <p:cond delay="1000"/>
                                          </p:stCondLst>
                                        </p:cTn>
                                        <p:tgtEl>
                                          <p:spTgt spid="428"/>
                                        </p:tgtEl>
                                        <p:attrNameLst>
                                          <p:attrName>style.visibility</p:attrName>
                                        </p:attrNameLst>
                                      </p:cBhvr>
                                      <p:to>
                                        <p:strVal val="hidden"/>
                                      </p:to>
                                    </p:set>
                                  </p:childTnLst>
                                </p:cTn>
                              </p:par>
                              <p:par>
                                <p:cTn id="22" nodeType="withEffect" fill="hold" presetClass="exit" presetID="10">
                                  <p:stCondLst>
                                    <p:cond delay="0"/>
                                  </p:stCondLst>
                                  <p:childTnLst>
                                    <p:animEffect filter="fade" transition="out">
                                      <p:cBhvr additive="repl">
                                        <p:cTn id="23" dur="1000"/>
                                        <p:tgtEl>
                                          <p:spTgt spid="429"/>
                                        </p:tgtEl>
                                      </p:cBhvr>
                                    </p:animEffect>
                                    <p:set>
                                      <p:cBhvr>
                                        <p:cTn id="24" dur="1" fill="hold">
                                          <p:stCondLst>
                                            <p:cond delay="1000"/>
                                          </p:stCondLst>
                                        </p:cTn>
                                        <p:tgtEl>
                                          <p:spTgt spid="429"/>
                                        </p:tgtEl>
                                        <p:attrNameLst>
                                          <p:attrName>style.visibility</p:attrName>
                                        </p:attrNameLst>
                                      </p:cBhvr>
                                      <p:to>
                                        <p:strVal val="hidden"/>
                                      </p:to>
                                    </p:set>
                                  </p:childTnLst>
                                </p:cTn>
                              </p:par>
                              <p:par>
                                <p:cTn id="25" nodeType="withEffect" fill="hold" presetClass="exit" presetID="10">
                                  <p:stCondLst>
                                    <p:cond delay="0"/>
                                  </p:stCondLst>
                                  <p:childTnLst>
                                    <p:animEffect filter="fade" transition="out">
                                      <p:cBhvr additive="repl">
                                        <p:cTn id="26" dur="1000"/>
                                        <p:tgtEl>
                                          <p:spTgt spid="430"/>
                                        </p:tgtEl>
                                      </p:cBhvr>
                                    </p:animEffect>
                                    <p:set>
                                      <p:cBhvr>
                                        <p:cTn id="27" dur="1" fill="hold">
                                          <p:stCondLst>
                                            <p:cond delay="1000"/>
                                          </p:stCondLst>
                                        </p:cTn>
                                        <p:tgtEl>
                                          <p:spTgt spid="430"/>
                                        </p:tgtEl>
                                        <p:attrNameLst>
                                          <p:attrName>style.visibility</p:attrName>
                                        </p:attrNameLst>
                                      </p:cBhvr>
                                      <p:to>
                                        <p:strVal val="hidden"/>
                                      </p:to>
                                    </p:set>
                                  </p:childTnLst>
                                </p:cTn>
                              </p:par>
                              <p:par>
                                <p:cTn id="28" nodeType="withEffect" fill="hold" presetClass="exit" presetID="10">
                                  <p:stCondLst>
                                    <p:cond delay="0"/>
                                  </p:stCondLst>
                                  <p:childTnLst>
                                    <p:animEffect filter="fade" transition="out">
                                      <p:cBhvr additive="repl">
                                        <p:cTn id="29" dur="1000"/>
                                        <p:tgtEl>
                                          <p:spTgt spid="463"/>
                                        </p:tgtEl>
                                      </p:cBhvr>
                                    </p:animEffect>
                                    <p:set>
                                      <p:cBhvr>
                                        <p:cTn id="30" dur="1" fill="hold">
                                          <p:stCondLst>
                                            <p:cond delay="1000"/>
                                          </p:stCondLst>
                                        </p:cTn>
                                        <p:tgtEl>
                                          <p:spTgt spid="463"/>
                                        </p:tgtEl>
                                        <p:attrNameLst>
                                          <p:attrName>style.visibility</p:attrName>
                                        </p:attrNameLst>
                                      </p:cBhvr>
                                      <p:to>
                                        <p:strVal val="hidden"/>
                                      </p:to>
                                    </p:set>
                                  </p:childTnLst>
                                </p:cTn>
                              </p:par>
                              <p:par>
                                <p:cTn id="31" nodeType="withEffect" fill="hold" presetClass="exit" presetID="10">
                                  <p:stCondLst>
                                    <p:cond delay="0"/>
                                  </p:stCondLst>
                                  <p:childTnLst>
                                    <p:animEffect filter="fade" transition="out">
                                      <p:cBhvr additive="repl">
                                        <p:cTn id="32" dur="1000"/>
                                        <p:tgtEl>
                                          <p:spTgt spid="469"/>
                                        </p:tgtEl>
                                      </p:cBhvr>
                                    </p:animEffect>
                                    <p:set>
                                      <p:cBhvr>
                                        <p:cTn id="33" dur="1" fill="hold">
                                          <p:stCondLst>
                                            <p:cond delay="1000"/>
                                          </p:stCondLst>
                                        </p:cTn>
                                        <p:tgtEl>
                                          <p:spTgt spid="469"/>
                                        </p:tgtEl>
                                        <p:attrNameLst>
                                          <p:attrName>style.visibility</p:attrName>
                                        </p:attrNameLst>
                                      </p:cBhvr>
                                      <p:to>
                                        <p:strVal val="hidden"/>
                                      </p:to>
                                    </p:set>
                                  </p:childTnLst>
                                </p:cTn>
                              </p:par>
                              <p:par>
                                <p:cTn id="34" nodeType="withEffect" fill="hold" presetClass="exit" presetID="10">
                                  <p:stCondLst>
                                    <p:cond delay="0"/>
                                  </p:stCondLst>
                                  <p:childTnLst>
                                    <p:animEffect filter="fade" transition="out">
                                      <p:cBhvr additive="repl">
                                        <p:cTn id="35" dur="1000"/>
                                        <p:tgtEl>
                                          <p:spTgt spid="475"/>
                                        </p:tgtEl>
                                      </p:cBhvr>
                                    </p:animEffect>
                                    <p:set>
                                      <p:cBhvr>
                                        <p:cTn id="36" dur="1" fill="hold">
                                          <p:stCondLst>
                                            <p:cond delay="1000"/>
                                          </p:stCondLst>
                                        </p:cTn>
                                        <p:tgtEl>
                                          <p:spTgt spid="475"/>
                                        </p:tgtEl>
                                        <p:attrNameLst>
                                          <p:attrName>style.visibility</p:attrName>
                                        </p:attrNameLst>
                                      </p:cBhvr>
                                      <p:to>
                                        <p:strVal val="hidden"/>
                                      </p:to>
                                    </p:set>
                                  </p:childTnLst>
                                </p:cTn>
                              </p:par>
                              <p:par>
                                <p:cTn id="37" nodeType="withEffect" fill="hold" presetClass="exit" presetID="10">
                                  <p:stCondLst>
                                    <p:cond delay="0"/>
                                  </p:stCondLst>
                                  <p:childTnLst>
                                    <p:animEffect filter="fade" transition="out">
                                      <p:cBhvr additive="repl">
                                        <p:cTn id="38" dur="1000"/>
                                        <p:tgtEl>
                                          <p:spTgt spid="485"/>
                                        </p:tgtEl>
                                      </p:cBhvr>
                                    </p:animEffect>
                                    <p:set>
                                      <p:cBhvr>
                                        <p:cTn id="39" dur="1" fill="hold">
                                          <p:stCondLst>
                                            <p:cond delay="1000"/>
                                          </p:stCondLst>
                                        </p:cTn>
                                        <p:tgtEl>
                                          <p:spTgt spid="485"/>
                                        </p:tgtEl>
                                        <p:attrNameLst>
                                          <p:attrName>style.visibility</p:attrName>
                                        </p:attrNameLst>
                                      </p:cBhvr>
                                      <p:to>
                                        <p:strVal val="hidden"/>
                                      </p:to>
                                    </p:set>
                                  </p:childTnLst>
                                </p:cTn>
                              </p:par>
                              <p:par>
                                <p:cTn id="40" nodeType="withEffect" fill="hold" presetClass="exit" presetID="10">
                                  <p:stCondLst>
                                    <p:cond delay="0"/>
                                  </p:stCondLst>
                                  <p:childTnLst>
                                    <p:animEffect filter="fade" transition="out">
                                      <p:cBhvr additive="repl">
                                        <p:cTn id="41" dur="1000"/>
                                        <p:tgtEl>
                                          <p:spTgt spid="486"/>
                                        </p:tgtEl>
                                      </p:cBhvr>
                                    </p:animEffect>
                                    <p:set>
                                      <p:cBhvr>
                                        <p:cTn id="42" dur="1" fill="hold">
                                          <p:stCondLst>
                                            <p:cond delay="1000"/>
                                          </p:stCondLst>
                                        </p:cTn>
                                        <p:tgtEl>
                                          <p:spTgt spid="48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0">
                                  <p:stCondLst>
                                    <p:cond delay="0"/>
                                  </p:stCondLst>
                                  <p:childTnLst>
                                    <p:set>
                                      <p:cBhvr>
                                        <p:cTn id="46" dur="1" fill="hold">
                                          <p:stCondLst>
                                            <p:cond delay="0"/>
                                          </p:stCondLst>
                                        </p:cTn>
                                        <p:tgtEl>
                                          <p:spTgt spid="425"/>
                                        </p:tgtEl>
                                        <p:attrNameLst>
                                          <p:attrName>style.visibility</p:attrName>
                                        </p:attrNameLst>
                                      </p:cBhvr>
                                      <p:to>
                                        <p:strVal val="visible"/>
                                      </p:to>
                                    </p:set>
                                    <p:animEffect filter="fade" transition="in">
                                      <p:cBhvr additive="repl">
                                        <p:cTn id="47" dur="1000"/>
                                        <p:tgtEl>
                                          <p:spTgt spid="425"/>
                                        </p:tgtEl>
                                      </p:cBhvr>
                                    </p:animEffect>
                                  </p:childTnLst>
                                </p:cTn>
                              </p:par>
                              <p:par>
                                <p:cTn id="48" nodeType="withEffect" fill="hold" presetClass="entr" presetID="10">
                                  <p:stCondLst>
                                    <p:cond delay="0"/>
                                  </p:stCondLst>
                                  <p:childTnLst>
                                    <p:set>
                                      <p:cBhvr>
                                        <p:cTn id="49" dur="1" fill="hold">
                                          <p:stCondLst>
                                            <p:cond delay="0"/>
                                          </p:stCondLst>
                                        </p:cTn>
                                        <p:tgtEl>
                                          <p:spTgt spid="426"/>
                                        </p:tgtEl>
                                        <p:attrNameLst>
                                          <p:attrName>style.visibility</p:attrName>
                                        </p:attrNameLst>
                                      </p:cBhvr>
                                      <p:to>
                                        <p:strVal val="visible"/>
                                      </p:to>
                                    </p:set>
                                    <p:animEffect filter="fade" transition="in">
                                      <p:cBhvr additive="repl">
                                        <p:cTn id="50" dur="1000"/>
                                        <p:tgtEl>
                                          <p:spTgt spid="426"/>
                                        </p:tgtEl>
                                      </p:cBhvr>
                                    </p:animEffect>
                                  </p:childTnLst>
                                </p:cTn>
                              </p:par>
                              <p:par>
                                <p:cTn id="51" nodeType="withEffect" fill="hold" presetClass="entr" presetID="10">
                                  <p:stCondLst>
                                    <p:cond delay="0"/>
                                  </p:stCondLst>
                                  <p:childTnLst>
                                    <p:set>
                                      <p:cBhvr>
                                        <p:cTn id="52" dur="1" fill="hold">
                                          <p:stCondLst>
                                            <p:cond delay="0"/>
                                          </p:stCondLst>
                                        </p:cTn>
                                        <p:tgtEl>
                                          <p:spTgt spid="427"/>
                                        </p:tgtEl>
                                        <p:attrNameLst>
                                          <p:attrName>style.visibility</p:attrName>
                                        </p:attrNameLst>
                                      </p:cBhvr>
                                      <p:to>
                                        <p:strVal val="visible"/>
                                      </p:to>
                                    </p:set>
                                    <p:animEffect filter="fade" transition="in">
                                      <p:cBhvr additive="repl">
                                        <p:cTn id="53" dur="1000"/>
                                        <p:tgtEl>
                                          <p:spTgt spid="427"/>
                                        </p:tgtEl>
                                      </p:cBhvr>
                                    </p:animEffect>
                                  </p:childTnLst>
                                </p:cTn>
                              </p:par>
                              <p:par>
                                <p:cTn id="54" nodeType="withEffect" fill="hold" presetClass="entr" presetID="10">
                                  <p:stCondLst>
                                    <p:cond delay="0"/>
                                  </p:stCondLst>
                                  <p:childTnLst>
                                    <p:set>
                                      <p:cBhvr>
                                        <p:cTn id="55" dur="1" fill="hold">
                                          <p:stCondLst>
                                            <p:cond delay="0"/>
                                          </p:stCondLst>
                                        </p:cTn>
                                        <p:tgtEl>
                                          <p:spTgt spid="441"/>
                                        </p:tgtEl>
                                        <p:attrNameLst>
                                          <p:attrName>style.visibility</p:attrName>
                                        </p:attrNameLst>
                                      </p:cBhvr>
                                      <p:to>
                                        <p:strVal val="visible"/>
                                      </p:to>
                                    </p:set>
                                    <p:animEffect filter="fade" transition="in">
                                      <p:cBhvr additive="repl">
                                        <p:cTn id="56" dur="1000"/>
                                        <p:tgtEl>
                                          <p:spTgt spid="441"/>
                                        </p:tgtEl>
                                      </p:cBhvr>
                                    </p:animEffect>
                                  </p:childTnLst>
                                </p:cTn>
                              </p:par>
                              <p:par>
                                <p:cTn id="57" nodeType="withEffect" fill="hold" presetClass="entr" presetID="10">
                                  <p:stCondLst>
                                    <p:cond delay="0"/>
                                  </p:stCondLst>
                                  <p:childTnLst>
                                    <p:set>
                                      <p:cBhvr>
                                        <p:cTn id="58" dur="1" fill="hold">
                                          <p:stCondLst>
                                            <p:cond delay="0"/>
                                          </p:stCondLst>
                                        </p:cTn>
                                        <p:tgtEl>
                                          <p:spTgt spid="447"/>
                                        </p:tgtEl>
                                        <p:attrNameLst>
                                          <p:attrName>style.visibility</p:attrName>
                                        </p:attrNameLst>
                                      </p:cBhvr>
                                      <p:to>
                                        <p:strVal val="visible"/>
                                      </p:to>
                                    </p:set>
                                    <p:animEffect filter="fade" transition="in">
                                      <p:cBhvr additive="repl">
                                        <p:cTn id="59" dur="1000"/>
                                        <p:tgtEl>
                                          <p:spTgt spid="447"/>
                                        </p:tgtEl>
                                      </p:cBhvr>
                                    </p:animEffect>
                                  </p:childTnLst>
                                </p:cTn>
                              </p:par>
                              <p:par>
                                <p:cTn id="60" nodeType="withEffect" fill="hold" presetClass="entr" presetID="10">
                                  <p:stCondLst>
                                    <p:cond delay="0"/>
                                  </p:stCondLst>
                                  <p:childTnLst>
                                    <p:set>
                                      <p:cBhvr>
                                        <p:cTn id="61" dur="1" fill="hold">
                                          <p:stCondLst>
                                            <p:cond delay="0"/>
                                          </p:stCondLst>
                                        </p:cTn>
                                        <p:tgtEl>
                                          <p:spTgt spid="453"/>
                                        </p:tgtEl>
                                        <p:attrNameLst>
                                          <p:attrName>style.visibility</p:attrName>
                                        </p:attrNameLst>
                                      </p:cBhvr>
                                      <p:to>
                                        <p:strVal val="visible"/>
                                      </p:to>
                                    </p:set>
                                    <p:animEffect filter="fade" transition="in">
                                      <p:cBhvr additive="repl">
                                        <p:cTn id="62" dur="1000"/>
                                        <p:tgtEl>
                                          <p:spTgt spid="453"/>
                                        </p:tgtEl>
                                      </p:cBhvr>
                                    </p:animEffect>
                                  </p:childTnLst>
                                </p:cTn>
                              </p:par>
                              <p:par>
                                <p:cTn id="63" nodeType="withEffect" fill="hold" presetClass="entr" presetID="10">
                                  <p:stCondLst>
                                    <p:cond delay="0"/>
                                  </p:stCondLst>
                                  <p:childTnLst>
                                    <p:set>
                                      <p:cBhvr>
                                        <p:cTn id="64" dur="1" fill="hold">
                                          <p:stCondLst>
                                            <p:cond delay="0"/>
                                          </p:stCondLst>
                                        </p:cTn>
                                        <p:tgtEl>
                                          <p:spTgt spid="459"/>
                                        </p:tgtEl>
                                        <p:attrNameLst>
                                          <p:attrName>style.visibility</p:attrName>
                                        </p:attrNameLst>
                                      </p:cBhvr>
                                      <p:to>
                                        <p:strVal val="visible"/>
                                      </p:to>
                                    </p:set>
                                    <p:animEffect filter="fade" transition="in">
                                      <p:cBhvr additive="repl">
                                        <p:cTn id="65" dur="1000"/>
                                        <p:tgtEl>
                                          <p:spTgt spid="459"/>
                                        </p:tgtEl>
                                      </p:cBhvr>
                                    </p:animEffect>
                                  </p:childTnLst>
                                </p:cTn>
                              </p:par>
                              <p:par>
                                <p:cTn id="66" nodeType="withEffect" fill="hold" presetClass="entr" presetID="10">
                                  <p:stCondLst>
                                    <p:cond delay="0"/>
                                  </p:stCondLst>
                                  <p:childTnLst>
                                    <p:set>
                                      <p:cBhvr>
                                        <p:cTn id="67" dur="1" fill="hold">
                                          <p:stCondLst>
                                            <p:cond delay="0"/>
                                          </p:stCondLst>
                                        </p:cTn>
                                        <p:tgtEl>
                                          <p:spTgt spid="460"/>
                                        </p:tgtEl>
                                        <p:attrNameLst>
                                          <p:attrName>style.visibility</p:attrName>
                                        </p:attrNameLst>
                                      </p:cBhvr>
                                      <p:to>
                                        <p:strVal val="visible"/>
                                      </p:to>
                                    </p:set>
                                    <p:animEffect filter="fade" transition="in">
                                      <p:cBhvr additive="repl">
                                        <p:cTn id="68" dur="1000"/>
                                        <p:tgtEl>
                                          <p:spTgt spid="460"/>
                                        </p:tgtEl>
                                      </p:cBhvr>
                                    </p:animEffect>
                                  </p:childTnLst>
                                </p:cTn>
                              </p:par>
                              <p:par>
                                <p:cTn id="69" nodeType="withEffect" fill="hold" presetClass="entr" presetID="10">
                                  <p:stCondLst>
                                    <p:cond delay="0"/>
                                  </p:stCondLst>
                                  <p:childTnLst>
                                    <p:set>
                                      <p:cBhvr>
                                        <p:cTn id="70" dur="1" fill="hold">
                                          <p:stCondLst>
                                            <p:cond delay="0"/>
                                          </p:stCondLst>
                                        </p:cTn>
                                        <p:tgtEl>
                                          <p:spTgt spid="461"/>
                                        </p:tgtEl>
                                        <p:attrNameLst>
                                          <p:attrName>style.visibility</p:attrName>
                                        </p:attrNameLst>
                                      </p:cBhvr>
                                      <p:to>
                                        <p:strVal val="visible"/>
                                      </p:to>
                                    </p:set>
                                    <p:animEffect filter="fade" transition="in">
                                      <p:cBhvr additive="repl">
                                        <p:cTn id="71" dur="1000"/>
                                        <p:tgtEl>
                                          <p:spTgt spid="461"/>
                                        </p:tgtEl>
                                      </p:cBhvr>
                                    </p:animEffect>
                                  </p:childTnLst>
                                </p:cTn>
                              </p:par>
                              <p:par>
                                <p:cTn id="72" nodeType="withEffect" fill="hold" presetClass="entr" presetID="10">
                                  <p:stCondLst>
                                    <p:cond delay="0"/>
                                  </p:stCondLst>
                                  <p:childTnLst>
                                    <p:set>
                                      <p:cBhvr>
                                        <p:cTn id="73" dur="1" fill="hold">
                                          <p:stCondLst>
                                            <p:cond delay="0"/>
                                          </p:stCondLst>
                                        </p:cTn>
                                        <p:tgtEl>
                                          <p:spTgt spid="440"/>
                                        </p:tgtEl>
                                        <p:attrNameLst>
                                          <p:attrName>style.visibility</p:attrName>
                                        </p:attrNameLst>
                                      </p:cBhvr>
                                      <p:to>
                                        <p:strVal val="visible"/>
                                      </p:to>
                                    </p:set>
                                    <p:animEffect filter="fade" transition="in">
                                      <p:cBhvr additive="repl">
                                        <p:cTn id="74" dur="10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Google Shape;544;p30"/>
          <p:cNvSpPr/>
          <p:nvPr/>
        </p:nvSpPr>
        <p:spPr>
          <a:xfrm>
            <a:off x="2589120" y="5632200"/>
            <a:ext cx="1890720" cy="4921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1" lang="en-US" sz="2400" spc="-1" strike="noStrike">
                <a:solidFill>
                  <a:srgbClr val="000000"/>
                </a:solidFill>
                <a:latin typeface="Helvetica Neue"/>
                <a:ea typeface="Helvetica Neue"/>
              </a:rPr>
              <a:t>100%</a:t>
            </a:r>
            <a:endParaRPr b="0" lang="en-US" sz="2400" spc="-1" strike="noStrike">
              <a:latin typeface="Arial"/>
            </a:endParaRPr>
          </a:p>
        </p:txBody>
      </p:sp>
      <p:sp>
        <p:nvSpPr>
          <p:cNvPr id="489" name="Google Shape;545;p30"/>
          <p:cNvSpPr/>
          <p:nvPr/>
        </p:nvSpPr>
        <p:spPr>
          <a:xfrm>
            <a:off x="6684120" y="378396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90" name="Google Shape;546;p30"/>
          <p:cNvSpPr/>
          <p:nvPr/>
        </p:nvSpPr>
        <p:spPr>
          <a:xfrm>
            <a:off x="4854600" y="378396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91" name="Google Shape;547;p30"/>
          <p:cNvSpPr/>
          <p:nvPr/>
        </p:nvSpPr>
        <p:spPr>
          <a:xfrm>
            <a:off x="3410280" y="380088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92" name="Google Shape;548;p30"/>
          <p:cNvSpPr/>
          <p:nvPr/>
        </p:nvSpPr>
        <p:spPr>
          <a:xfrm>
            <a:off x="1965960" y="380088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93" name="Google Shape;549;p30"/>
          <p:cNvSpPr/>
          <p:nvPr/>
        </p:nvSpPr>
        <p:spPr>
          <a:xfrm rot="10800000">
            <a:off x="3989520" y="4490280"/>
            <a:ext cx="1212840" cy="88380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494" name="Google Shape;551;p30"/>
          <p:cNvSpPr/>
          <p:nvPr/>
        </p:nvSpPr>
        <p:spPr>
          <a:xfrm flipH="1" rot="10800000">
            <a:off x="5076720" y="4490280"/>
            <a:ext cx="362880" cy="84960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495" name="Google Shape;553;p30"/>
          <p:cNvSpPr/>
          <p:nvPr/>
        </p:nvSpPr>
        <p:spPr>
          <a:xfrm>
            <a:off x="5079960" y="5316480"/>
            <a:ext cx="2184120" cy="9716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496"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Canary Deployments</a:t>
            </a:r>
            <a:endParaRPr b="0" lang="en-US" sz="3200" spc="-1" strike="noStrike">
              <a:solidFill>
                <a:srgbClr val="000000"/>
              </a:solidFill>
              <a:latin typeface="Arial"/>
            </a:endParaRPr>
          </a:p>
        </p:txBody>
      </p:sp>
      <p:sp>
        <p:nvSpPr>
          <p:cNvPr id="497" name="PlaceHolder 2"/>
          <p:cNvSpPr>
            <a:spLocks noGrp="1"/>
          </p:cNvSpPr>
          <p:nvPr>
            <p:ph type="sldNum" idx="19"/>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BFAD9451-0721-4801-846C-E86FDD463CCF}"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498" name="Google Shape;556;p30"/>
          <p:cNvGrpSpPr/>
          <p:nvPr/>
        </p:nvGrpSpPr>
        <p:grpSpPr>
          <a:xfrm>
            <a:off x="7308000" y="2147400"/>
            <a:ext cx="3006360" cy="792720"/>
            <a:chOff x="7308000" y="2147400"/>
            <a:chExt cx="3006360" cy="792720"/>
          </a:xfrm>
        </p:grpSpPr>
        <p:sp>
          <p:nvSpPr>
            <p:cNvPr id="499" name="Google Shape;557;p30"/>
            <p:cNvSpPr/>
            <p:nvPr/>
          </p:nvSpPr>
          <p:spPr>
            <a:xfrm>
              <a:off x="7400160" y="220968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500" name="Google Shape;558;p30"/>
            <p:cNvSpPr/>
            <p:nvPr/>
          </p:nvSpPr>
          <p:spPr>
            <a:xfrm>
              <a:off x="7308000" y="214740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Deployment v2</a:t>
              </a:r>
              <a:endParaRPr b="0" lang="en-US" sz="1800" spc="-1" strike="noStrike">
                <a:latin typeface="Arial"/>
              </a:endParaRPr>
            </a:p>
          </p:txBody>
        </p:sp>
      </p:grpSp>
      <p:grpSp>
        <p:nvGrpSpPr>
          <p:cNvPr id="501" name="Google Shape;559;p30"/>
          <p:cNvGrpSpPr/>
          <p:nvPr/>
        </p:nvGrpSpPr>
        <p:grpSpPr>
          <a:xfrm>
            <a:off x="6601680" y="3724560"/>
            <a:ext cx="1308960" cy="765000"/>
            <a:chOff x="6601680" y="3724560"/>
            <a:chExt cx="1308960" cy="765000"/>
          </a:xfrm>
        </p:grpSpPr>
        <p:grpSp>
          <p:nvGrpSpPr>
            <p:cNvPr id="502" name="Google Shape;560;p30"/>
            <p:cNvGrpSpPr/>
            <p:nvPr/>
          </p:nvGrpSpPr>
          <p:grpSpPr>
            <a:xfrm>
              <a:off x="6601680" y="3724560"/>
              <a:ext cx="1296360" cy="765000"/>
              <a:chOff x="6601680" y="3724560"/>
              <a:chExt cx="1296360" cy="765000"/>
            </a:xfrm>
          </p:grpSpPr>
          <p:sp>
            <p:nvSpPr>
              <p:cNvPr id="503" name="Google Shape;561;p30"/>
              <p:cNvSpPr/>
              <p:nvPr/>
            </p:nvSpPr>
            <p:spPr>
              <a:xfrm>
                <a:off x="6601680" y="372456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04" name="Google Shape;562;p30"/>
              <p:cNvSpPr/>
              <p:nvPr/>
            </p:nvSpPr>
            <p:spPr>
              <a:xfrm>
                <a:off x="6777000" y="382680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505" name="Google Shape;563;p30"/>
              <p:cNvSpPr/>
              <p:nvPr/>
            </p:nvSpPr>
            <p:spPr>
              <a:xfrm>
                <a:off x="6841440" y="390960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506" name="Google Shape;564;p30"/>
            <p:cNvSpPr/>
            <p:nvPr/>
          </p:nvSpPr>
          <p:spPr>
            <a:xfrm>
              <a:off x="6614280" y="426492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sp>
        <p:nvSpPr>
          <p:cNvPr id="507" name="Google Shape;565;p30"/>
          <p:cNvSpPr/>
          <p:nvPr/>
        </p:nvSpPr>
        <p:spPr>
          <a:xfrm rot="5400000">
            <a:off x="7584480" y="2543760"/>
            <a:ext cx="846360" cy="1514880"/>
          </a:xfrm>
          <a:prstGeom prst="bentConnector3">
            <a:avLst>
              <a:gd name="adj1" fmla="val 49993"/>
            </a:avLst>
          </a:prstGeom>
          <a:noFill/>
          <a:ln w="19050">
            <a:solidFill>
              <a:srgbClr val="999999"/>
            </a:solidFill>
            <a:round/>
          </a:ln>
        </p:spPr>
        <p:style>
          <a:lnRef idx="0"/>
          <a:fillRef idx="0"/>
          <a:effectRef idx="0"/>
          <a:fontRef idx="minor"/>
        </p:style>
      </p:sp>
      <p:grpSp>
        <p:nvGrpSpPr>
          <p:cNvPr id="508" name="Google Shape;566;p30"/>
          <p:cNvGrpSpPr/>
          <p:nvPr/>
        </p:nvGrpSpPr>
        <p:grpSpPr>
          <a:xfrm>
            <a:off x="1877040" y="3724560"/>
            <a:ext cx="1309320" cy="765000"/>
            <a:chOff x="1877040" y="3724560"/>
            <a:chExt cx="1309320" cy="765000"/>
          </a:xfrm>
        </p:grpSpPr>
        <p:grpSp>
          <p:nvGrpSpPr>
            <p:cNvPr id="509" name="Google Shape;567;p30"/>
            <p:cNvGrpSpPr/>
            <p:nvPr/>
          </p:nvGrpSpPr>
          <p:grpSpPr>
            <a:xfrm>
              <a:off x="1877040" y="3724560"/>
              <a:ext cx="1296360" cy="765000"/>
              <a:chOff x="1877040" y="3724560"/>
              <a:chExt cx="1296360" cy="765000"/>
            </a:xfrm>
          </p:grpSpPr>
          <p:sp>
            <p:nvSpPr>
              <p:cNvPr id="510" name="Google Shape;568;p30"/>
              <p:cNvSpPr/>
              <p:nvPr/>
            </p:nvSpPr>
            <p:spPr>
              <a:xfrm>
                <a:off x="1877040" y="372456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11" name="Google Shape;569;p30"/>
              <p:cNvSpPr/>
              <p:nvPr/>
            </p:nvSpPr>
            <p:spPr>
              <a:xfrm>
                <a:off x="2052360" y="382680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512" name="Google Shape;570;p30"/>
              <p:cNvSpPr/>
              <p:nvPr/>
            </p:nvSpPr>
            <p:spPr>
              <a:xfrm>
                <a:off x="2117160" y="390960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513" name="Google Shape;571;p30"/>
            <p:cNvSpPr/>
            <p:nvPr/>
          </p:nvSpPr>
          <p:spPr>
            <a:xfrm>
              <a:off x="1890000" y="426492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514" name="Google Shape;572;p30"/>
          <p:cNvGrpSpPr/>
          <p:nvPr/>
        </p:nvGrpSpPr>
        <p:grpSpPr>
          <a:xfrm>
            <a:off x="3327840" y="3724560"/>
            <a:ext cx="1309320" cy="765000"/>
            <a:chOff x="3327840" y="3724560"/>
            <a:chExt cx="1309320" cy="765000"/>
          </a:xfrm>
        </p:grpSpPr>
        <p:grpSp>
          <p:nvGrpSpPr>
            <p:cNvPr id="515" name="Google Shape;573;p30"/>
            <p:cNvGrpSpPr/>
            <p:nvPr/>
          </p:nvGrpSpPr>
          <p:grpSpPr>
            <a:xfrm>
              <a:off x="3327840" y="3724560"/>
              <a:ext cx="1296360" cy="765000"/>
              <a:chOff x="3327840" y="3724560"/>
              <a:chExt cx="1296360" cy="765000"/>
            </a:xfrm>
          </p:grpSpPr>
          <p:sp>
            <p:nvSpPr>
              <p:cNvPr id="516" name="Google Shape;574;p30"/>
              <p:cNvSpPr/>
              <p:nvPr/>
            </p:nvSpPr>
            <p:spPr>
              <a:xfrm>
                <a:off x="3327840" y="372456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17" name="Google Shape;575;p30"/>
              <p:cNvSpPr/>
              <p:nvPr/>
            </p:nvSpPr>
            <p:spPr>
              <a:xfrm>
                <a:off x="3503160" y="382680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518" name="Google Shape;576;p30"/>
              <p:cNvSpPr/>
              <p:nvPr/>
            </p:nvSpPr>
            <p:spPr>
              <a:xfrm>
                <a:off x="3567960" y="390960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519" name="Google Shape;550;p30"/>
            <p:cNvSpPr/>
            <p:nvPr/>
          </p:nvSpPr>
          <p:spPr>
            <a:xfrm>
              <a:off x="3340800" y="426492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520" name="Google Shape;577;p30"/>
          <p:cNvGrpSpPr/>
          <p:nvPr/>
        </p:nvGrpSpPr>
        <p:grpSpPr>
          <a:xfrm>
            <a:off x="4778280" y="3724560"/>
            <a:ext cx="1309320" cy="765000"/>
            <a:chOff x="4778280" y="3724560"/>
            <a:chExt cx="1309320" cy="765000"/>
          </a:xfrm>
        </p:grpSpPr>
        <p:grpSp>
          <p:nvGrpSpPr>
            <p:cNvPr id="521" name="Google Shape;578;p30"/>
            <p:cNvGrpSpPr/>
            <p:nvPr/>
          </p:nvGrpSpPr>
          <p:grpSpPr>
            <a:xfrm>
              <a:off x="4778280" y="3724560"/>
              <a:ext cx="1296360" cy="765000"/>
              <a:chOff x="4778280" y="3724560"/>
              <a:chExt cx="1296360" cy="765000"/>
            </a:xfrm>
          </p:grpSpPr>
          <p:sp>
            <p:nvSpPr>
              <p:cNvPr id="522" name="Google Shape;579;p30"/>
              <p:cNvSpPr/>
              <p:nvPr/>
            </p:nvSpPr>
            <p:spPr>
              <a:xfrm>
                <a:off x="4778280" y="372456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23" name="Google Shape;580;p30"/>
              <p:cNvSpPr/>
              <p:nvPr/>
            </p:nvSpPr>
            <p:spPr>
              <a:xfrm>
                <a:off x="4953600" y="382680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524" name="Google Shape;581;p30"/>
              <p:cNvSpPr/>
              <p:nvPr/>
            </p:nvSpPr>
            <p:spPr>
              <a:xfrm>
                <a:off x="5018400" y="390960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525" name="Google Shape;552;p30"/>
            <p:cNvSpPr/>
            <p:nvPr/>
          </p:nvSpPr>
          <p:spPr>
            <a:xfrm>
              <a:off x="4791240" y="426492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526" name="Google Shape;582;p30"/>
          <p:cNvGrpSpPr/>
          <p:nvPr/>
        </p:nvGrpSpPr>
        <p:grpSpPr>
          <a:xfrm>
            <a:off x="2555280" y="2147400"/>
            <a:ext cx="3006720" cy="792720"/>
            <a:chOff x="2555280" y="2147400"/>
            <a:chExt cx="3006720" cy="792720"/>
          </a:xfrm>
        </p:grpSpPr>
        <p:sp>
          <p:nvSpPr>
            <p:cNvPr id="527" name="Google Shape;583;p30"/>
            <p:cNvSpPr/>
            <p:nvPr/>
          </p:nvSpPr>
          <p:spPr>
            <a:xfrm>
              <a:off x="2647800" y="220968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528" name="Google Shape;584;p30"/>
            <p:cNvSpPr/>
            <p:nvPr/>
          </p:nvSpPr>
          <p:spPr>
            <a:xfrm>
              <a:off x="2555280" y="214740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Deployment v1</a:t>
              </a:r>
              <a:endParaRPr b="0" lang="en-US" sz="1800" spc="-1" strike="noStrike">
                <a:latin typeface="Arial"/>
              </a:endParaRPr>
            </a:p>
          </p:txBody>
        </p:sp>
      </p:grpSp>
      <p:sp>
        <p:nvSpPr>
          <p:cNvPr id="529" name="Google Shape;585;p30"/>
          <p:cNvSpPr/>
          <p:nvPr/>
        </p:nvSpPr>
        <p:spPr>
          <a:xfrm rot="5400000">
            <a:off x="2845800" y="2557800"/>
            <a:ext cx="846360" cy="1486800"/>
          </a:xfrm>
          <a:prstGeom prst="bentConnector3">
            <a:avLst>
              <a:gd name="adj1" fmla="val 49993"/>
            </a:avLst>
          </a:prstGeom>
          <a:noFill/>
          <a:ln w="19050">
            <a:solidFill>
              <a:srgbClr val="999999"/>
            </a:solidFill>
            <a:round/>
          </a:ln>
        </p:spPr>
        <p:style>
          <a:lnRef idx="0"/>
          <a:fillRef idx="0"/>
          <a:effectRef idx="0"/>
          <a:fontRef idx="minor"/>
        </p:style>
      </p:sp>
      <p:sp>
        <p:nvSpPr>
          <p:cNvPr id="530" name="Google Shape;586;p30"/>
          <p:cNvSpPr/>
          <p:nvPr/>
        </p:nvSpPr>
        <p:spPr>
          <a:xfrm flipH="1" rot="16200000">
            <a:off x="4296240" y="2594520"/>
            <a:ext cx="846360" cy="1413720"/>
          </a:xfrm>
          <a:prstGeom prst="bentConnector3">
            <a:avLst>
              <a:gd name="adj1" fmla="val 49993"/>
            </a:avLst>
          </a:prstGeom>
          <a:noFill/>
          <a:ln w="19050">
            <a:solidFill>
              <a:srgbClr val="999999"/>
            </a:solidFill>
            <a:round/>
          </a:ln>
        </p:spPr>
        <p:style>
          <a:lnRef idx="0"/>
          <a:fillRef idx="0"/>
          <a:effectRef idx="0"/>
          <a:fontRef idx="minor"/>
        </p:style>
      </p:sp>
      <p:sp>
        <p:nvSpPr>
          <p:cNvPr id="531" name="Google Shape;587;p30"/>
          <p:cNvSpPr/>
          <p:nvPr/>
        </p:nvSpPr>
        <p:spPr>
          <a:xfrm rot="5400000">
            <a:off x="3581280" y="3293280"/>
            <a:ext cx="846360" cy="15840"/>
          </a:xfrm>
          <a:prstGeom prst="bentConnector3">
            <a:avLst>
              <a:gd name="adj1" fmla="val 50000"/>
            </a:avLst>
          </a:prstGeom>
          <a:noFill/>
          <a:ln w="19050">
            <a:solidFill>
              <a:srgbClr val="999999"/>
            </a:solidFill>
            <a:round/>
          </a:ln>
        </p:spPr>
        <p:style>
          <a:lnRef idx="0"/>
          <a:fillRef idx="0"/>
          <a:effectRef idx="0"/>
          <a:fontRef idx="minor"/>
        </p:style>
      </p:sp>
      <p:sp>
        <p:nvSpPr>
          <p:cNvPr id="532" name="Google Shape;588;p30"/>
          <p:cNvSpPr/>
          <p:nvPr/>
        </p:nvSpPr>
        <p:spPr>
          <a:xfrm>
            <a:off x="5003640" y="5240160"/>
            <a:ext cx="2184120" cy="9716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Service</a:t>
            </a:r>
            <a:endParaRPr b="0" lang="en-US" sz="1800" spc="-1" strike="noStrike">
              <a:latin typeface="Arial"/>
            </a:endParaRPr>
          </a:p>
        </p:txBody>
      </p:sp>
      <p:sp>
        <p:nvSpPr>
          <p:cNvPr id="533" name="Google Shape;589;p30"/>
          <p:cNvSpPr/>
          <p:nvPr/>
        </p:nvSpPr>
        <p:spPr>
          <a:xfrm>
            <a:off x="2589120" y="5632200"/>
            <a:ext cx="1890720" cy="4921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1" lang="en-US" sz="2400" spc="-1" strike="noStrike">
                <a:solidFill>
                  <a:srgbClr val="000000"/>
                </a:solidFill>
                <a:latin typeface="Helvetica Neue"/>
                <a:ea typeface="Helvetica Neue"/>
              </a:rPr>
              <a:t>75%</a:t>
            </a:r>
            <a:endParaRPr b="0" lang="en-US" sz="2400" spc="-1" strike="noStrike">
              <a:latin typeface="Arial"/>
            </a:endParaRPr>
          </a:p>
        </p:txBody>
      </p:sp>
      <p:sp>
        <p:nvSpPr>
          <p:cNvPr id="534" name="Google Shape;590;p30"/>
          <p:cNvSpPr/>
          <p:nvPr/>
        </p:nvSpPr>
        <p:spPr>
          <a:xfrm>
            <a:off x="7214040" y="5632200"/>
            <a:ext cx="2387880" cy="4921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1" lang="en-US" sz="2400" spc="-1" strike="noStrike">
                <a:solidFill>
                  <a:srgbClr val="000000"/>
                </a:solidFill>
                <a:latin typeface="Helvetica Neue"/>
                <a:ea typeface="Helvetica Neue"/>
              </a:rPr>
              <a:t>25%</a:t>
            </a:r>
            <a:endParaRPr b="0" lang="en-US" sz="2400" spc="-1" strike="noStrike">
              <a:latin typeface="Arial"/>
            </a:endParaRPr>
          </a:p>
        </p:txBody>
      </p:sp>
      <p:sp>
        <p:nvSpPr>
          <p:cNvPr id="535" name="Google Shape;591;p30"/>
          <p:cNvSpPr/>
          <p:nvPr/>
        </p:nvSpPr>
        <p:spPr>
          <a:xfrm rot="10800000">
            <a:off x="2538720" y="4490280"/>
            <a:ext cx="2514600" cy="81504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536" name="Google Shape;592;p30"/>
          <p:cNvSpPr/>
          <p:nvPr/>
        </p:nvSpPr>
        <p:spPr>
          <a:xfrm flipH="1" rot="10800000">
            <a:off x="7115400" y="4490280"/>
            <a:ext cx="146520" cy="78048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10">
                                  <p:stCondLst>
                                    <p:cond delay="0"/>
                                  </p:stCondLst>
                                  <p:childTnLst>
                                    <p:set>
                                      <p:cBhvr>
                                        <p:cTn id="80" dur="1" fill="hold">
                                          <p:stCondLst>
                                            <p:cond delay="0"/>
                                          </p:stCondLst>
                                        </p:cTn>
                                        <p:tgtEl>
                                          <p:spTgt spid="498"/>
                                        </p:tgtEl>
                                        <p:attrNameLst>
                                          <p:attrName>style.visibility</p:attrName>
                                        </p:attrNameLst>
                                      </p:cBhvr>
                                      <p:to>
                                        <p:strVal val="visible"/>
                                      </p:to>
                                    </p:set>
                                    <p:animEffect filter="fade" transition="in">
                                      <p:cBhvr additive="repl">
                                        <p:cTn id="81" dur="1000"/>
                                        <p:tgtEl>
                                          <p:spTgt spid="498"/>
                                        </p:tgtEl>
                                      </p:cBhvr>
                                    </p:animEffect>
                                  </p:childTnLst>
                                </p:cTn>
                              </p:par>
                            </p:childTnLst>
                          </p:cTn>
                        </p:par>
                      </p:childTnLst>
                    </p:cTn>
                  </p:par>
                  <p:par>
                    <p:cTn id="82" fill="hold">
                      <p:stCondLst>
                        <p:cond delay="indefinite"/>
                      </p:stCondLst>
                      <p:childTnLst>
                        <p:par>
                          <p:cTn id="83" fill="hold">
                            <p:stCondLst>
                              <p:cond delay="0"/>
                            </p:stCondLst>
                            <p:childTnLst>
                              <p:par>
                                <p:cTn id="84" nodeType="clickEffect" fill="hold" presetClass="entr" presetID="10">
                                  <p:stCondLst>
                                    <p:cond delay="0"/>
                                  </p:stCondLst>
                                  <p:childTnLst>
                                    <p:set>
                                      <p:cBhvr>
                                        <p:cTn id="85" dur="1" fill="hold">
                                          <p:stCondLst>
                                            <p:cond delay="0"/>
                                          </p:stCondLst>
                                        </p:cTn>
                                        <p:tgtEl>
                                          <p:spTgt spid="501"/>
                                        </p:tgtEl>
                                        <p:attrNameLst>
                                          <p:attrName>style.visibility</p:attrName>
                                        </p:attrNameLst>
                                      </p:cBhvr>
                                      <p:to>
                                        <p:strVal val="visible"/>
                                      </p:to>
                                    </p:set>
                                    <p:animEffect filter="fade" transition="in">
                                      <p:cBhvr additive="repl">
                                        <p:cTn id="86" dur="1000"/>
                                        <p:tgtEl>
                                          <p:spTgt spid="501"/>
                                        </p:tgtEl>
                                      </p:cBhvr>
                                    </p:animEffect>
                                  </p:childTnLst>
                                </p:cTn>
                              </p:par>
                              <p:par>
                                <p:cTn id="87" nodeType="withEffect" fill="hold" presetClass="entr" presetID="10">
                                  <p:stCondLst>
                                    <p:cond delay="0"/>
                                  </p:stCondLst>
                                  <p:childTnLst>
                                    <p:set>
                                      <p:cBhvr>
                                        <p:cTn id="88" dur="1" fill="hold">
                                          <p:stCondLst>
                                            <p:cond delay="0"/>
                                          </p:stCondLst>
                                        </p:cTn>
                                        <p:tgtEl>
                                          <p:spTgt spid="489"/>
                                        </p:tgtEl>
                                        <p:attrNameLst>
                                          <p:attrName>style.visibility</p:attrName>
                                        </p:attrNameLst>
                                      </p:cBhvr>
                                      <p:to>
                                        <p:strVal val="visible"/>
                                      </p:to>
                                    </p:set>
                                    <p:animEffect filter="fade" transition="in">
                                      <p:cBhvr additive="repl">
                                        <p:cTn id="89" dur="1000"/>
                                        <p:tgtEl>
                                          <p:spTgt spid="489"/>
                                        </p:tgtEl>
                                      </p:cBhvr>
                                    </p:animEffect>
                                  </p:childTnLst>
                                </p:cTn>
                              </p:par>
                              <p:par>
                                <p:cTn id="90" nodeType="withEffect" fill="hold" presetClass="entr" presetID="10">
                                  <p:stCondLst>
                                    <p:cond delay="0"/>
                                  </p:stCondLst>
                                  <p:childTnLst>
                                    <p:set>
                                      <p:cBhvr>
                                        <p:cTn id="91" dur="1" fill="hold">
                                          <p:stCondLst>
                                            <p:cond delay="0"/>
                                          </p:stCondLst>
                                        </p:cTn>
                                        <p:tgtEl>
                                          <p:spTgt spid="507"/>
                                        </p:tgtEl>
                                        <p:attrNameLst>
                                          <p:attrName>style.visibility</p:attrName>
                                        </p:attrNameLst>
                                      </p:cBhvr>
                                      <p:to>
                                        <p:strVal val="visible"/>
                                      </p:to>
                                    </p:set>
                                    <p:animEffect filter="fade" transition="in">
                                      <p:cBhvr additive="repl">
                                        <p:cTn id="92" dur="1000"/>
                                        <p:tgtEl>
                                          <p:spTgt spid="507"/>
                                        </p:tgtEl>
                                      </p:cBhvr>
                                    </p:animEffect>
                                  </p:childTnLst>
                                </p:cTn>
                              </p:par>
                              <p:par>
                                <p:cTn id="93" nodeType="withEffect" fill="hold" presetClass="entr" presetID="10">
                                  <p:stCondLst>
                                    <p:cond delay="0"/>
                                  </p:stCondLst>
                                  <p:childTnLst>
                                    <p:set>
                                      <p:cBhvr>
                                        <p:cTn id="94" dur="1" fill="hold">
                                          <p:stCondLst>
                                            <p:cond delay="0"/>
                                          </p:stCondLst>
                                        </p:cTn>
                                        <p:tgtEl>
                                          <p:spTgt spid="536"/>
                                        </p:tgtEl>
                                        <p:attrNameLst>
                                          <p:attrName>style.visibility</p:attrName>
                                        </p:attrNameLst>
                                      </p:cBhvr>
                                      <p:to>
                                        <p:strVal val="visible"/>
                                      </p:to>
                                    </p:set>
                                    <p:animEffect filter="fade" transition="in">
                                      <p:cBhvr additive="repl">
                                        <p:cTn id="95" dur="1000"/>
                                        <p:tgtEl>
                                          <p:spTgt spid="536"/>
                                        </p:tgtEl>
                                      </p:cBhvr>
                                    </p:animEffect>
                                  </p:childTnLst>
                                </p:cTn>
                              </p:par>
                            </p:childTnLst>
                          </p:cTn>
                        </p:par>
                      </p:childTnLst>
                    </p:cTn>
                  </p:par>
                  <p:par>
                    <p:cTn id="96" fill="hold">
                      <p:stCondLst>
                        <p:cond delay="indefinite"/>
                      </p:stCondLst>
                      <p:childTnLst>
                        <p:par>
                          <p:cTn id="97" fill="hold">
                            <p:stCondLst>
                              <p:cond delay="0"/>
                            </p:stCondLst>
                            <p:childTnLst>
                              <p:par>
                                <p:cTn id="98" nodeType="clickEffect" fill="hold" presetClass="entr" presetID="10">
                                  <p:stCondLst>
                                    <p:cond delay="0"/>
                                  </p:stCondLst>
                                  <p:childTnLst>
                                    <p:set>
                                      <p:cBhvr>
                                        <p:cTn id="99" dur="1" fill="hold">
                                          <p:stCondLst>
                                            <p:cond delay="0"/>
                                          </p:stCondLst>
                                        </p:cTn>
                                        <p:tgtEl>
                                          <p:spTgt spid="534"/>
                                        </p:tgtEl>
                                        <p:attrNameLst>
                                          <p:attrName>style.visibility</p:attrName>
                                        </p:attrNameLst>
                                      </p:cBhvr>
                                      <p:to>
                                        <p:strVal val="visible"/>
                                      </p:to>
                                    </p:set>
                                    <p:animEffect filter="fade" transition="in">
                                      <p:cBhvr additive="repl">
                                        <p:cTn id="100" dur="1000"/>
                                        <p:tgtEl>
                                          <p:spTgt spid="534"/>
                                        </p:tgtEl>
                                      </p:cBhvr>
                                    </p:animEffect>
                                  </p:childTnLst>
                                </p:cTn>
                              </p:par>
                              <p:par>
                                <p:cTn id="101" nodeType="withEffect" fill="hold" presetClass="entr" presetID="10">
                                  <p:stCondLst>
                                    <p:cond delay="0"/>
                                  </p:stCondLst>
                                  <p:childTnLst>
                                    <p:set>
                                      <p:cBhvr>
                                        <p:cTn id="102" dur="1" fill="hold">
                                          <p:stCondLst>
                                            <p:cond delay="0"/>
                                          </p:stCondLst>
                                        </p:cTn>
                                        <p:tgtEl>
                                          <p:spTgt spid="533"/>
                                        </p:tgtEl>
                                        <p:attrNameLst>
                                          <p:attrName>style.visibility</p:attrName>
                                        </p:attrNameLst>
                                      </p:cBhvr>
                                      <p:to>
                                        <p:strVal val="visible"/>
                                      </p:to>
                                    </p:set>
                                    <p:animEffect filter="fade" transition="in">
                                      <p:cBhvr additive="repl">
                                        <p:cTn id="103" dur="1000"/>
                                        <p:tgtEl>
                                          <p:spTgt spid="533"/>
                                        </p:tgtEl>
                                      </p:cBhvr>
                                    </p:animEffect>
                                  </p:childTnLst>
                                </p:cTn>
                              </p:par>
                              <p:par>
                                <p:cTn id="104" nodeType="withEffect" fill="hold" presetClass="entr" presetID="10">
                                  <p:stCondLst>
                                    <p:cond delay="0"/>
                                  </p:stCondLst>
                                  <p:childTnLst>
                                    <p:set>
                                      <p:cBhvr>
                                        <p:cTn id="105" dur="1" fill="hold">
                                          <p:stCondLst>
                                            <p:cond delay="0"/>
                                          </p:stCondLst>
                                        </p:cTn>
                                        <p:tgtEl>
                                          <p:spTgt spid="501"/>
                                        </p:tgtEl>
                                        <p:attrNameLst>
                                          <p:attrName>style.visibility</p:attrName>
                                        </p:attrNameLst>
                                      </p:cBhvr>
                                      <p:to>
                                        <p:strVal val="visible"/>
                                      </p:to>
                                    </p:set>
                                    <p:animEffect filter="fade" transition="in">
                                      <p:cBhvr additive="repl">
                                        <p:cTn id="106" dur="1000"/>
                                        <p:tgtEl>
                                          <p:spTgt spid="501"/>
                                        </p:tgtEl>
                                      </p:cBhvr>
                                    </p:animEffect>
                                  </p:childTnLst>
                                </p:cTn>
                              </p:par>
                              <p:par>
                                <p:cTn id="107" nodeType="withEffect" fill="hold" presetClass="exit" presetID="10">
                                  <p:stCondLst>
                                    <p:cond delay="0"/>
                                  </p:stCondLst>
                                  <p:childTnLst>
                                    <p:animEffect filter="fade" transition="out">
                                      <p:cBhvr additive="repl">
                                        <p:cTn id="108" dur="1000"/>
                                        <p:tgtEl>
                                          <p:spTgt spid="488"/>
                                        </p:tgtEl>
                                      </p:cBhvr>
                                    </p:animEffect>
                                    <p:set>
                                      <p:cBhvr>
                                        <p:cTn id="109" dur="1" fill="hold">
                                          <p:stCondLst>
                                            <p:cond delay="1000"/>
                                          </p:stCondLst>
                                        </p:cTn>
                                        <p:tgtEl>
                                          <p:spTgt spid="48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Google Shape;598;p31"/>
          <p:cNvSpPr/>
          <p:nvPr/>
        </p:nvSpPr>
        <p:spPr>
          <a:xfrm>
            <a:off x="9434520" y="346752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38" name="Google Shape;599;p31"/>
          <p:cNvSpPr/>
          <p:nvPr/>
        </p:nvSpPr>
        <p:spPr>
          <a:xfrm>
            <a:off x="7885800" y="343224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39" name="Google Shape;600;p31"/>
          <p:cNvSpPr/>
          <p:nvPr/>
        </p:nvSpPr>
        <p:spPr>
          <a:xfrm>
            <a:off x="6337080" y="343224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40" name="Google Shape;601;p31"/>
          <p:cNvSpPr/>
          <p:nvPr/>
        </p:nvSpPr>
        <p:spPr>
          <a:xfrm>
            <a:off x="4501440" y="343224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41" name="Google Shape;602;p31"/>
          <p:cNvSpPr/>
          <p:nvPr/>
        </p:nvSpPr>
        <p:spPr>
          <a:xfrm>
            <a:off x="3057120" y="343224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42" name="Google Shape;603;p31"/>
          <p:cNvSpPr/>
          <p:nvPr/>
        </p:nvSpPr>
        <p:spPr>
          <a:xfrm>
            <a:off x="1600200" y="343224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43" name="Google Shape;604;p31"/>
          <p:cNvSpPr/>
          <p:nvPr/>
        </p:nvSpPr>
        <p:spPr>
          <a:xfrm rot="10800000">
            <a:off x="2185200" y="4121640"/>
            <a:ext cx="3872520" cy="84960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544"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Blue/Green Deployments</a:t>
            </a:r>
            <a:endParaRPr b="0" lang="en-US" sz="3200" spc="-1" strike="noStrike">
              <a:solidFill>
                <a:srgbClr val="000000"/>
              </a:solidFill>
              <a:latin typeface="Arial"/>
            </a:endParaRPr>
          </a:p>
        </p:txBody>
      </p:sp>
      <p:sp>
        <p:nvSpPr>
          <p:cNvPr id="545" name="PlaceHolder 2"/>
          <p:cNvSpPr>
            <a:spLocks noGrp="1"/>
          </p:cNvSpPr>
          <p:nvPr>
            <p:ph type="sldNum" idx="20"/>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F7F7C6D4-4743-4D50-AFFB-D5909EB6A967}"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546" name="Google Shape;609;p31"/>
          <p:cNvSpPr/>
          <p:nvPr/>
        </p:nvSpPr>
        <p:spPr>
          <a:xfrm rot="10800000">
            <a:off x="3636000" y="4121640"/>
            <a:ext cx="2421720" cy="84960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547" name="Google Shape;611;p31"/>
          <p:cNvSpPr/>
          <p:nvPr/>
        </p:nvSpPr>
        <p:spPr>
          <a:xfrm rot="10800000">
            <a:off x="5086800" y="4121640"/>
            <a:ext cx="970920" cy="84960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grpSp>
        <p:nvGrpSpPr>
          <p:cNvPr id="548" name="Google Shape;613;p31"/>
          <p:cNvGrpSpPr/>
          <p:nvPr/>
        </p:nvGrpSpPr>
        <p:grpSpPr>
          <a:xfrm>
            <a:off x="6954840" y="1778760"/>
            <a:ext cx="3006360" cy="792720"/>
            <a:chOff x="6954840" y="1778760"/>
            <a:chExt cx="3006360" cy="792720"/>
          </a:xfrm>
        </p:grpSpPr>
        <p:sp>
          <p:nvSpPr>
            <p:cNvPr id="549" name="Google Shape;614;p31"/>
            <p:cNvSpPr/>
            <p:nvPr/>
          </p:nvSpPr>
          <p:spPr>
            <a:xfrm>
              <a:off x="7047000" y="184104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550" name="Google Shape;615;p31"/>
            <p:cNvSpPr/>
            <p:nvPr/>
          </p:nvSpPr>
          <p:spPr>
            <a:xfrm>
              <a:off x="6954840" y="1778760"/>
              <a:ext cx="2914200" cy="730440"/>
            </a:xfrm>
            <a:prstGeom prst="roundRect">
              <a:avLst>
                <a:gd name="adj" fmla="val 16667"/>
              </a:avLst>
            </a:prstGeom>
            <a:solidFill>
              <a:srgbClr val="93c47d"/>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Deployment v2</a:t>
              </a:r>
              <a:endParaRPr b="0" lang="en-US" sz="1800" spc="-1" strike="noStrike">
                <a:latin typeface="Arial"/>
              </a:endParaRPr>
            </a:p>
          </p:txBody>
        </p:sp>
      </p:grpSp>
      <p:grpSp>
        <p:nvGrpSpPr>
          <p:cNvPr id="551" name="Google Shape;616;p31"/>
          <p:cNvGrpSpPr/>
          <p:nvPr/>
        </p:nvGrpSpPr>
        <p:grpSpPr>
          <a:xfrm>
            <a:off x="6248520" y="3355920"/>
            <a:ext cx="1308960" cy="765000"/>
            <a:chOff x="6248520" y="3355920"/>
            <a:chExt cx="1308960" cy="765000"/>
          </a:xfrm>
        </p:grpSpPr>
        <p:grpSp>
          <p:nvGrpSpPr>
            <p:cNvPr id="552" name="Google Shape;617;p31"/>
            <p:cNvGrpSpPr/>
            <p:nvPr/>
          </p:nvGrpSpPr>
          <p:grpSpPr>
            <a:xfrm>
              <a:off x="6248520" y="3355920"/>
              <a:ext cx="1296360" cy="765000"/>
              <a:chOff x="6248520" y="3355920"/>
              <a:chExt cx="1296360" cy="765000"/>
            </a:xfrm>
          </p:grpSpPr>
          <p:sp>
            <p:nvSpPr>
              <p:cNvPr id="553" name="Google Shape;618;p31"/>
              <p:cNvSpPr/>
              <p:nvPr/>
            </p:nvSpPr>
            <p:spPr>
              <a:xfrm>
                <a:off x="6248520" y="335592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54" name="Google Shape;619;p31"/>
              <p:cNvSpPr/>
              <p:nvPr/>
            </p:nvSpPr>
            <p:spPr>
              <a:xfrm>
                <a:off x="6423480" y="345780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555" name="Google Shape;620;p31"/>
              <p:cNvSpPr/>
              <p:nvPr/>
            </p:nvSpPr>
            <p:spPr>
              <a:xfrm>
                <a:off x="6488280" y="354060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38761d"/>
                    </a:solidFill>
                    <a:latin typeface="Arial"/>
                    <a:ea typeface="Arial"/>
                  </a:rPr>
                  <a:t>App</a:t>
                </a:r>
                <a:endParaRPr b="0" lang="en-US" sz="1200" spc="-1" strike="noStrike">
                  <a:latin typeface="Arial"/>
                </a:endParaRPr>
              </a:p>
            </p:txBody>
          </p:sp>
        </p:grpSp>
        <p:sp>
          <p:nvSpPr>
            <p:cNvPr id="556" name="Google Shape;621;p31"/>
            <p:cNvSpPr/>
            <p:nvPr/>
          </p:nvSpPr>
          <p:spPr>
            <a:xfrm>
              <a:off x="6261120" y="389628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sp>
        <p:nvSpPr>
          <p:cNvPr id="557" name="Google Shape;622;p31"/>
          <p:cNvSpPr/>
          <p:nvPr/>
        </p:nvSpPr>
        <p:spPr>
          <a:xfrm rot="5400000">
            <a:off x="7231320" y="2175120"/>
            <a:ext cx="846360" cy="1514880"/>
          </a:xfrm>
          <a:prstGeom prst="bentConnector3">
            <a:avLst>
              <a:gd name="adj1" fmla="val 49993"/>
            </a:avLst>
          </a:prstGeom>
          <a:noFill/>
          <a:ln w="19050">
            <a:solidFill>
              <a:srgbClr val="999999"/>
            </a:solidFill>
            <a:round/>
          </a:ln>
        </p:spPr>
        <p:style>
          <a:lnRef idx="0"/>
          <a:fillRef idx="0"/>
          <a:effectRef idx="0"/>
          <a:fontRef idx="minor"/>
        </p:style>
      </p:sp>
      <p:grpSp>
        <p:nvGrpSpPr>
          <p:cNvPr id="558" name="Google Shape;623;p31"/>
          <p:cNvGrpSpPr/>
          <p:nvPr/>
        </p:nvGrpSpPr>
        <p:grpSpPr>
          <a:xfrm>
            <a:off x="1523880" y="3355920"/>
            <a:ext cx="1309320" cy="765000"/>
            <a:chOff x="1523880" y="3355920"/>
            <a:chExt cx="1309320" cy="765000"/>
          </a:xfrm>
        </p:grpSpPr>
        <p:grpSp>
          <p:nvGrpSpPr>
            <p:cNvPr id="559" name="Google Shape;624;p31"/>
            <p:cNvGrpSpPr/>
            <p:nvPr/>
          </p:nvGrpSpPr>
          <p:grpSpPr>
            <a:xfrm>
              <a:off x="1523880" y="3355920"/>
              <a:ext cx="1296360" cy="765000"/>
              <a:chOff x="1523880" y="3355920"/>
              <a:chExt cx="1296360" cy="765000"/>
            </a:xfrm>
          </p:grpSpPr>
          <p:sp>
            <p:nvSpPr>
              <p:cNvPr id="560" name="Google Shape;625;p31"/>
              <p:cNvSpPr/>
              <p:nvPr/>
            </p:nvSpPr>
            <p:spPr>
              <a:xfrm>
                <a:off x="1523880" y="335592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61" name="Google Shape;626;p31"/>
              <p:cNvSpPr/>
              <p:nvPr/>
            </p:nvSpPr>
            <p:spPr>
              <a:xfrm>
                <a:off x="1699200" y="345780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562" name="Google Shape;627;p31"/>
              <p:cNvSpPr/>
              <p:nvPr/>
            </p:nvSpPr>
            <p:spPr>
              <a:xfrm>
                <a:off x="1764000" y="3540600"/>
                <a:ext cx="816480" cy="300600"/>
              </a:xfrm>
              <a:prstGeom prst="snip1Rect">
                <a:avLst>
                  <a:gd name="adj" fmla="val 16667"/>
                </a:avLst>
              </a:prstGeom>
              <a:solidFill>
                <a:schemeClr val="accent1"/>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1c4587"/>
                    </a:solidFill>
                    <a:latin typeface="Arial"/>
                    <a:ea typeface="Arial"/>
                  </a:rPr>
                  <a:t>App</a:t>
                </a:r>
                <a:endParaRPr b="0" lang="en-US" sz="1200" spc="-1" strike="noStrike">
                  <a:latin typeface="Arial"/>
                </a:endParaRPr>
              </a:p>
            </p:txBody>
          </p:sp>
        </p:grpSp>
        <p:sp>
          <p:nvSpPr>
            <p:cNvPr id="563" name="Google Shape;606;p31"/>
            <p:cNvSpPr/>
            <p:nvPr/>
          </p:nvSpPr>
          <p:spPr>
            <a:xfrm>
              <a:off x="1536840" y="389628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564" name="Google Shape;628;p31"/>
          <p:cNvGrpSpPr/>
          <p:nvPr/>
        </p:nvGrpSpPr>
        <p:grpSpPr>
          <a:xfrm>
            <a:off x="2974680" y="3355920"/>
            <a:ext cx="1308960" cy="765000"/>
            <a:chOff x="2974680" y="3355920"/>
            <a:chExt cx="1308960" cy="765000"/>
          </a:xfrm>
        </p:grpSpPr>
        <p:grpSp>
          <p:nvGrpSpPr>
            <p:cNvPr id="565" name="Google Shape;629;p31"/>
            <p:cNvGrpSpPr/>
            <p:nvPr/>
          </p:nvGrpSpPr>
          <p:grpSpPr>
            <a:xfrm>
              <a:off x="2974680" y="3355920"/>
              <a:ext cx="1296360" cy="765000"/>
              <a:chOff x="2974680" y="3355920"/>
              <a:chExt cx="1296360" cy="765000"/>
            </a:xfrm>
          </p:grpSpPr>
          <p:sp>
            <p:nvSpPr>
              <p:cNvPr id="566" name="Google Shape;630;p31"/>
              <p:cNvSpPr/>
              <p:nvPr/>
            </p:nvSpPr>
            <p:spPr>
              <a:xfrm>
                <a:off x="2974680" y="335592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67" name="Google Shape;631;p31"/>
              <p:cNvSpPr/>
              <p:nvPr/>
            </p:nvSpPr>
            <p:spPr>
              <a:xfrm>
                <a:off x="3150000" y="345780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568" name="Google Shape;632;p31"/>
              <p:cNvSpPr/>
              <p:nvPr/>
            </p:nvSpPr>
            <p:spPr>
              <a:xfrm>
                <a:off x="3214440" y="3540600"/>
                <a:ext cx="816480" cy="300600"/>
              </a:xfrm>
              <a:prstGeom prst="snip1Rect">
                <a:avLst>
                  <a:gd name="adj" fmla="val 16667"/>
                </a:avLst>
              </a:prstGeom>
              <a:solidFill>
                <a:schemeClr val="accent1"/>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1c4587"/>
                    </a:solidFill>
                    <a:latin typeface="Arial"/>
                    <a:ea typeface="Arial"/>
                  </a:rPr>
                  <a:t>App</a:t>
                </a:r>
                <a:endParaRPr b="0" lang="en-US" sz="1200" spc="-1" strike="noStrike">
                  <a:latin typeface="Arial"/>
                </a:endParaRPr>
              </a:p>
            </p:txBody>
          </p:sp>
        </p:grpSp>
        <p:sp>
          <p:nvSpPr>
            <p:cNvPr id="569" name="Google Shape;610;p31"/>
            <p:cNvSpPr/>
            <p:nvPr/>
          </p:nvSpPr>
          <p:spPr>
            <a:xfrm>
              <a:off x="2987280" y="389628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570" name="Google Shape;633;p31"/>
          <p:cNvGrpSpPr/>
          <p:nvPr/>
        </p:nvGrpSpPr>
        <p:grpSpPr>
          <a:xfrm>
            <a:off x="4425120" y="3355920"/>
            <a:ext cx="1309320" cy="765000"/>
            <a:chOff x="4425120" y="3355920"/>
            <a:chExt cx="1309320" cy="765000"/>
          </a:xfrm>
        </p:grpSpPr>
        <p:grpSp>
          <p:nvGrpSpPr>
            <p:cNvPr id="571" name="Google Shape;634;p31"/>
            <p:cNvGrpSpPr/>
            <p:nvPr/>
          </p:nvGrpSpPr>
          <p:grpSpPr>
            <a:xfrm>
              <a:off x="4425120" y="3355920"/>
              <a:ext cx="1296360" cy="765000"/>
              <a:chOff x="4425120" y="3355920"/>
              <a:chExt cx="1296360" cy="765000"/>
            </a:xfrm>
          </p:grpSpPr>
          <p:sp>
            <p:nvSpPr>
              <p:cNvPr id="572" name="Google Shape;635;p31"/>
              <p:cNvSpPr/>
              <p:nvPr/>
            </p:nvSpPr>
            <p:spPr>
              <a:xfrm>
                <a:off x="4425120" y="335592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73" name="Google Shape;636;p31"/>
              <p:cNvSpPr/>
              <p:nvPr/>
            </p:nvSpPr>
            <p:spPr>
              <a:xfrm>
                <a:off x="4600440" y="345780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574" name="Google Shape;637;p31"/>
              <p:cNvSpPr/>
              <p:nvPr/>
            </p:nvSpPr>
            <p:spPr>
              <a:xfrm>
                <a:off x="4665240" y="3540600"/>
                <a:ext cx="816480" cy="300600"/>
              </a:xfrm>
              <a:prstGeom prst="snip1Rect">
                <a:avLst>
                  <a:gd name="adj" fmla="val 16667"/>
                </a:avLst>
              </a:prstGeom>
              <a:solidFill>
                <a:schemeClr val="accent1"/>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1c4587"/>
                    </a:solidFill>
                    <a:latin typeface="Arial"/>
                    <a:ea typeface="Arial"/>
                  </a:rPr>
                  <a:t>App</a:t>
                </a:r>
                <a:endParaRPr b="0" lang="en-US" sz="1200" spc="-1" strike="noStrike">
                  <a:latin typeface="Arial"/>
                </a:endParaRPr>
              </a:p>
            </p:txBody>
          </p:sp>
        </p:grpSp>
        <p:sp>
          <p:nvSpPr>
            <p:cNvPr id="575" name="Google Shape;612;p31"/>
            <p:cNvSpPr/>
            <p:nvPr/>
          </p:nvSpPr>
          <p:spPr>
            <a:xfrm>
              <a:off x="4438080" y="389628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576" name="Google Shape;638;p31"/>
          <p:cNvGrpSpPr/>
          <p:nvPr/>
        </p:nvGrpSpPr>
        <p:grpSpPr>
          <a:xfrm>
            <a:off x="2202120" y="1778760"/>
            <a:ext cx="3006360" cy="792720"/>
            <a:chOff x="2202120" y="1778760"/>
            <a:chExt cx="3006360" cy="792720"/>
          </a:xfrm>
        </p:grpSpPr>
        <p:sp>
          <p:nvSpPr>
            <p:cNvPr id="577" name="Google Shape;639;p31"/>
            <p:cNvSpPr/>
            <p:nvPr/>
          </p:nvSpPr>
          <p:spPr>
            <a:xfrm>
              <a:off x="2294280" y="184104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578" name="Google Shape;640;p31"/>
            <p:cNvSpPr/>
            <p:nvPr/>
          </p:nvSpPr>
          <p:spPr>
            <a:xfrm>
              <a:off x="2202120" y="1778760"/>
              <a:ext cx="2914200" cy="730440"/>
            </a:xfrm>
            <a:prstGeom prst="roundRect">
              <a:avLst>
                <a:gd name="adj" fmla="val 16667"/>
              </a:avLst>
            </a:prstGeom>
            <a:solidFill>
              <a:schemeClr val="accent1"/>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Deployment v1</a:t>
              </a:r>
              <a:endParaRPr b="0" lang="en-US" sz="1800" spc="-1" strike="noStrike">
                <a:latin typeface="Arial"/>
              </a:endParaRPr>
            </a:p>
          </p:txBody>
        </p:sp>
      </p:grpSp>
      <p:sp>
        <p:nvSpPr>
          <p:cNvPr id="579" name="Google Shape;641;p31"/>
          <p:cNvSpPr/>
          <p:nvPr/>
        </p:nvSpPr>
        <p:spPr>
          <a:xfrm rot="5400000">
            <a:off x="2492640" y="2189160"/>
            <a:ext cx="846360" cy="1486800"/>
          </a:xfrm>
          <a:prstGeom prst="bentConnector3">
            <a:avLst>
              <a:gd name="adj1" fmla="val 49993"/>
            </a:avLst>
          </a:prstGeom>
          <a:noFill/>
          <a:ln w="19050">
            <a:solidFill>
              <a:srgbClr val="999999"/>
            </a:solidFill>
            <a:round/>
          </a:ln>
        </p:spPr>
        <p:style>
          <a:lnRef idx="0"/>
          <a:fillRef idx="0"/>
          <a:effectRef idx="0"/>
          <a:fontRef idx="minor"/>
        </p:style>
      </p:sp>
      <p:sp>
        <p:nvSpPr>
          <p:cNvPr id="580" name="Google Shape;642;p31"/>
          <p:cNvSpPr/>
          <p:nvPr/>
        </p:nvSpPr>
        <p:spPr>
          <a:xfrm flipH="1" rot="16200000">
            <a:off x="3943080" y="2225880"/>
            <a:ext cx="846360" cy="1413720"/>
          </a:xfrm>
          <a:prstGeom prst="bentConnector3">
            <a:avLst>
              <a:gd name="adj1" fmla="val 49993"/>
            </a:avLst>
          </a:prstGeom>
          <a:noFill/>
          <a:ln w="19050">
            <a:solidFill>
              <a:srgbClr val="999999"/>
            </a:solidFill>
            <a:round/>
          </a:ln>
        </p:spPr>
        <p:style>
          <a:lnRef idx="0"/>
          <a:fillRef idx="0"/>
          <a:effectRef idx="0"/>
          <a:fontRef idx="minor"/>
        </p:style>
      </p:sp>
      <p:sp>
        <p:nvSpPr>
          <p:cNvPr id="581" name="Google Shape;643;p31"/>
          <p:cNvSpPr/>
          <p:nvPr/>
        </p:nvSpPr>
        <p:spPr>
          <a:xfrm rot="5400000">
            <a:off x="3228120" y="2924640"/>
            <a:ext cx="846360" cy="15840"/>
          </a:xfrm>
          <a:prstGeom prst="bentConnector3">
            <a:avLst>
              <a:gd name="adj1" fmla="val 50000"/>
            </a:avLst>
          </a:prstGeom>
          <a:noFill/>
          <a:ln w="19050">
            <a:solidFill>
              <a:srgbClr val="999999"/>
            </a:solidFill>
            <a:round/>
          </a:ln>
        </p:spPr>
        <p:style>
          <a:lnRef idx="0"/>
          <a:fillRef idx="0"/>
          <a:effectRef idx="0"/>
          <a:fontRef idx="minor"/>
        </p:style>
      </p:sp>
      <p:grpSp>
        <p:nvGrpSpPr>
          <p:cNvPr id="582" name="Google Shape;644;p31"/>
          <p:cNvGrpSpPr/>
          <p:nvPr/>
        </p:nvGrpSpPr>
        <p:grpSpPr>
          <a:xfrm>
            <a:off x="4965480" y="4971240"/>
            <a:ext cx="2260440" cy="1047600"/>
            <a:chOff x="4965480" y="4971240"/>
            <a:chExt cx="2260440" cy="1047600"/>
          </a:xfrm>
        </p:grpSpPr>
        <p:sp>
          <p:nvSpPr>
            <p:cNvPr id="583" name="Google Shape;645;p31"/>
            <p:cNvSpPr/>
            <p:nvPr/>
          </p:nvSpPr>
          <p:spPr>
            <a:xfrm>
              <a:off x="5041800" y="5047200"/>
              <a:ext cx="2184120" cy="9716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584" name="Google Shape;605;p31"/>
            <p:cNvSpPr/>
            <p:nvPr/>
          </p:nvSpPr>
          <p:spPr>
            <a:xfrm>
              <a:off x="4965480" y="4971240"/>
              <a:ext cx="2184120" cy="9716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Service</a:t>
              </a:r>
              <a:endParaRPr b="0" lang="en-US" sz="1800" spc="-1" strike="noStrike">
                <a:latin typeface="Arial"/>
              </a:endParaRPr>
            </a:p>
          </p:txBody>
        </p:sp>
      </p:grpSp>
      <p:grpSp>
        <p:nvGrpSpPr>
          <p:cNvPr id="585" name="Google Shape;646;p31"/>
          <p:cNvGrpSpPr/>
          <p:nvPr/>
        </p:nvGrpSpPr>
        <p:grpSpPr>
          <a:xfrm>
            <a:off x="7803360" y="3355920"/>
            <a:ext cx="1309320" cy="765000"/>
            <a:chOff x="7803360" y="3355920"/>
            <a:chExt cx="1309320" cy="765000"/>
          </a:xfrm>
        </p:grpSpPr>
        <p:grpSp>
          <p:nvGrpSpPr>
            <p:cNvPr id="586" name="Google Shape;647;p31"/>
            <p:cNvGrpSpPr/>
            <p:nvPr/>
          </p:nvGrpSpPr>
          <p:grpSpPr>
            <a:xfrm>
              <a:off x="7803360" y="3355920"/>
              <a:ext cx="1296360" cy="765000"/>
              <a:chOff x="7803360" y="3355920"/>
              <a:chExt cx="1296360" cy="765000"/>
            </a:xfrm>
          </p:grpSpPr>
          <p:sp>
            <p:nvSpPr>
              <p:cNvPr id="587" name="Google Shape;648;p31"/>
              <p:cNvSpPr/>
              <p:nvPr/>
            </p:nvSpPr>
            <p:spPr>
              <a:xfrm>
                <a:off x="7803360" y="335592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88" name="Google Shape;649;p31"/>
              <p:cNvSpPr/>
              <p:nvPr/>
            </p:nvSpPr>
            <p:spPr>
              <a:xfrm>
                <a:off x="7978680" y="345780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589" name="Google Shape;650;p31"/>
              <p:cNvSpPr/>
              <p:nvPr/>
            </p:nvSpPr>
            <p:spPr>
              <a:xfrm>
                <a:off x="8043480" y="354060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38761d"/>
                    </a:solidFill>
                    <a:latin typeface="Arial"/>
                    <a:ea typeface="Arial"/>
                  </a:rPr>
                  <a:t>App</a:t>
                </a:r>
                <a:endParaRPr b="0" lang="en-US" sz="1200" spc="-1" strike="noStrike">
                  <a:latin typeface="Arial"/>
                </a:endParaRPr>
              </a:p>
            </p:txBody>
          </p:sp>
        </p:grpSp>
        <p:sp>
          <p:nvSpPr>
            <p:cNvPr id="590" name="Google Shape;651;p31"/>
            <p:cNvSpPr/>
            <p:nvPr/>
          </p:nvSpPr>
          <p:spPr>
            <a:xfrm>
              <a:off x="7816320" y="389628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591" name="Google Shape;652;p31"/>
          <p:cNvGrpSpPr/>
          <p:nvPr/>
        </p:nvGrpSpPr>
        <p:grpSpPr>
          <a:xfrm>
            <a:off x="9358560" y="3391200"/>
            <a:ext cx="1308960" cy="765000"/>
            <a:chOff x="9358560" y="3391200"/>
            <a:chExt cx="1308960" cy="765000"/>
          </a:xfrm>
        </p:grpSpPr>
        <p:grpSp>
          <p:nvGrpSpPr>
            <p:cNvPr id="592" name="Google Shape;653;p31"/>
            <p:cNvGrpSpPr/>
            <p:nvPr/>
          </p:nvGrpSpPr>
          <p:grpSpPr>
            <a:xfrm>
              <a:off x="9358560" y="3391200"/>
              <a:ext cx="1296360" cy="765000"/>
              <a:chOff x="9358560" y="3391200"/>
              <a:chExt cx="1296360" cy="765000"/>
            </a:xfrm>
          </p:grpSpPr>
          <p:sp>
            <p:nvSpPr>
              <p:cNvPr id="593" name="Google Shape;654;p31"/>
              <p:cNvSpPr/>
              <p:nvPr/>
            </p:nvSpPr>
            <p:spPr>
              <a:xfrm>
                <a:off x="9358560" y="339120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94" name="Google Shape;655;p31"/>
              <p:cNvSpPr/>
              <p:nvPr/>
            </p:nvSpPr>
            <p:spPr>
              <a:xfrm>
                <a:off x="9533880" y="349344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595" name="Google Shape;656;p31"/>
              <p:cNvSpPr/>
              <p:nvPr/>
            </p:nvSpPr>
            <p:spPr>
              <a:xfrm>
                <a:off x="9598320" y="357624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38761d"/>
                    </a:solidFill>
                    <a:latin typeface="Arial"/>
                    <a:ea typeface="Arial"/>
                  </a:rPr>
                  <a:t>App</a:t>
                </a:r>
                <a:endParaRPr b="0" lang="en-US" sz="1200" spc="-1" strike="noStrike">
                  <a:latin typeface="Arial"/>
                </a:endParaRPr>
              </a:p>
            </p:txBody>
          </p:sp>
        </p:grpSp>
        <p:sp>
          <p:nvSpPr>
            <p:cNvPr id="596" name="Google Shape;657;p31"/>
            <p:cNvSpPr/>
            <p:nvPr/>
          </p:nvSpPr>
          <p:spPr>
            <a:xfrm>
              <a:off x="9371160" y="393156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sp>
        <p:nvSpPr>
          <p:cNvPr id="597" name="Google Shape;658;p31"/>
          <p:cNvSpPr/>
          <p:nvPr/>
        </p:nvSpPr>
        <p:spPr>
          <a:xfrm flipH="1" rot="16200000">
            <a:off x="8008200" y="2913120"/>
            <a:ext cx="846360" cy="39240"/>
          </a:xfrm>
          <a:prstGeom prst="bentConnector3">
            <a:avLst>
              <a:gd name="adj1" fmla="val 49993"/>
            </a:avLst>
          </a:prstGeom>
          <a:noFill/>
          <a:ln w="19050">
            <a:solidFill>
              <a:srgbClr val="999999"/>
            </a:solidFill>
            <a:round/>
          </a:ln>
        </p:spPr>
        <p:style>
          <a:lnRef idx="0"/>
          <a:fillRef idx="0"/>
          <a:effectRef idx="0"/>
          <a:fontRef idx="minor"/>
        </p:style>
      </p:sp>
      <p:sp>
        <p:nvSpPr>
          <p:cNvPr id="598" name="Google Shape;659;p31"/>
          <p:cNvSpPr/>
          <p:nvPr/>
        </p:nvSpPr>
        <p:spPr>
          <a:xfrm flipH="1" rot="16200000">
            <a:off x="8768160" y="2153160"/>
            <a:ext cx="881640" cy="1594440"/>
          </a:xfrm>
          <a:prstGeom prst="bentConnector3">
            <a:avLst>
              <a:gd name="adj1" fmla="val 47195"/>
            </a:avLst>
          </a:prstGeom>
          <a:noFill/>
          <a:ln w="19050">
            <a:solidFill>
              <a:srgbClr val="999999"/>
            </a:solidFill>
            <a:round/>
          </a:ln>
        </p:spPr>
        <p:style>
          <a:lnRef idx="0"/>
          <a:fillRef idx="0"/>
          <a:effectRef idx="0"/>
          <a:fontRef idx="minor"/>
        </p:style>
      </p:sp>
      <p:grpSp>
        <p:nvGrpSpPr>
          <p:cNvPr id="599" name="Google Shape;660;p31"/>
          <p:cNvGrpSpPr/>
          <p:nvPr/>
        </p:nvGrpSpPr>
        <p:grpSpPr>
          <a:xfrm>
            <a:off x="6818040" y="4749120"/>
            <a:ext cx="1580400" cy="443160"/>
            <a:chOff x="6818040" y="4749120"/>
            <a:chExt cx="1580400" cy="443160"/>
          </a:xfrm>
        </p:grpSpPr>
        <p:sp>
          <p:nvSpPr>
            <p:cNvPr id="600" name="Google Shape;661;p31"/>
            <p:cNvSpPr/>
            <p:nvPr/>
          </p:nvSpPr>
          <p:spPr>
            <a:xfrm rot="16200000">
              <a:off x="7386480" y="4180320"/>
              <a:ext cx="443160" cy="1580400"/>
            </a:xfrm>
            <a:prstGeom prst="snip2SameRect">
              <a:avLst>
                <a:gd name="adj1" fmla="val 16667"/>
                <a:gd name="adj2" fmla="val 0"/>
              </a:avLst>
            </a:prstGeom>
            <a:solidFill>
              <a:srgbClr val="f6b26b"/>
            </a:solidFill>
            <a:ln w="9525">
              <a:solidFill>
                <a:srgbClr val="44546a"/>
              </a:solidFill>
              <a:round/>
            </a:ln>
          </p:spPr>
          <p:style>
            <a:lnRef idx="0"/>
            <a:fillRef idx="0"/>
            <a:effectRef idx="0"/>
            <a:fontRef idx="minor"/>
          </p:style>
        </p:sp>
        <p:sp>
          <p:nvSpPr>
            <p:cNvPr id="601" name="Google Shape;662;p31"/>
            <p:cNvSpPr/>
            <p:nvPr/>
          </p:nvSpPr>
          <p:spPr>
            <a:xfrm>
              <a:off x="6906960" y="4821480"/>
              <a:ext cx="1375200" cy="298080"/>
            </a:xfrm>
            <a:prstGeom prst="rect">
              <a:avLst/>
            </a:prstGeom>
            <a:solidFill>
              <a:srgbClr val="f6b26b"/>
            </a:solid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version: v1</a:t>
              </a:r>
              <a:endParaRPr b="0" lang="en-US" sz="1400" spc="-1" strike="noStrike">
                <a:latin typeface="Arial"/>
              </a:endParaRPr>
            </a:p>
          </p:txBody>
        </p:sp>
      </p:grpSp>
      <p:grpSp>
        <p:nvGrpSpPr>
          <p:cNvPr id="602" name="Google Shape;663;p31"/>
          <p:cNvGrpSpPr/>
          <p:nvPr/>
        </p:nvGrpSpPr>
        <p:grpSpPr>
          <a:xfrm>
            <a:off x="4804920" y="1572840"/>
            <a:ext cx="1580400" cy="443160"/>
            <a:chOff x="4804920" y="1572840"/>
            <a:chExt cx="1580400" cy="443160"/>
          </a:xfrm>
        </p:grpSpPr>
        <p:sp>
          <p:nvSpPr>
            <p:cNvPr id="603" name="Google Shape;664;p31"/>
            <p:cNvSpPr/>
            <p:nvPr/>
          </p:nvSpPr>
          <p:spPr>
            <a:xfrm rot="16200000">
              <a:off x="5373360" y="1004040"/>
              <a:ext cx="443160" cy="1580400"/>
            </a:xfrm>
            <a:prstGeom prst="snip2SameRect">
              <a:avLst>
                <a:gd name="adj1" fmla="val 16667"/>
                <a:gd name="adj2" fmla="val 0"/>
              </a:avLst>
            </a:prstGeom>
            <a:solidFill>
              <a:srgbClr val="f6b26b"/>
            </a:solidFill>
            <a:ln w="9525">
              <a:solidFill>
                <a:srgbClr val="44546a"/>
              </a:solidFill>
              <a:round/>
            </a:ln>
          </p:spPr>
          <p:style>
            <a:lnRef idx="0"/>
            <a:fillRef idx="0"/>
            <a:effectRef idx="0"/>
            <a:fontRef idx="minor"/>
          </p:style>
        </p:sp>
        <p:sp>
          <p:nvSpPr>
            <p:cNvPr id="604" name="Google Shape;665;p31"/>
            <p:cNvSpPr/>
            <p:nvPr/>
          </p:nvSpPr>
          <p:spPr>
            <a:xfrm>
              <a:off x="4893840" y="1644840"/>
              <a:ext cx="1375200" cy="298080"/>
            </a:xfrm>
            <a:prstGeom prst="rect">
              <a:avLst/>
            </a:prstGeom>
            <a:solidFill>
              <a:srgbClr val="f6b26b"/>
            </a:solid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version: v1</a:t>
              </a:r>
              <a:endParaRPr b="0" lang="en-US" sz="1400" spc="-1" strike="noStrike">
                <a:latin typeface="Arial"/>
              </a:endParaRPr>
            </a:p>
          </p:txBody>
        </p:sp>
      </p:grpSp>
      <p:grpSp>
        <p:nvGrpSpPr>
          <p:cNvPr id="605" name="Google Shape;666;p31"/>
          <p:cNvGrpSpPr/>
          <p:nvPr/>
        </p:nvGrpSpPr>
        <p:grpSpPr>
          <a:xfrm>
            <a:off x="9525960" y="1572840"/>
            <a:ext cx="1580400" cy="443160"/>
            <a:chOff x="9525960" y="1572840"/>
            <a:chExt cx="1580400" cy="443160"/>
          </a:xfrm>
        </p:grpSpPr>
        <p:sp>
          <p:nvSpPr>
            <p:cNvPr id="606" name="Google Shape;667;p31"/>
            <p:cNvSpPr/>
            <p:nvPr/>
          </p:nvSpPr>
          <p:spPr>
            <a:xfrm rot="16200000">
              <a:off x="10094400" y="1004040"/>
              <a:ext cx="443160" cy="1580400"/>
            </a:xfrm>
            <a:prstGeom prst="snip2SameRect">
              <a:avLst>
                <a:gd name="adj1" fmla="val 16667"/>
                <a:gd name="adj2" fmla="val 0"/>
              </a:avLst>
            </a:prstGeom>
            <a:solidFill>
              <a:srgbClr val="f6b26b"/>
            </a:solidFill>
            <a:ln w="9525">
              <a:solidFill>
                <a:srgbClr val="44546a"/>
              </a:solidFill>
              <a:round/>
            </a:ln>
          </p:spPr>
          <p:style>
            <a:lnRef idx="0"/>
            <a:fillRef idx="0"/>
            <a:effectRef idx="0"/>
            <a:fontRef idx="minor"/>
          </p:style>
        </p:sp>
        <p:sp>
          <p:nvSpPr>
            <p:cNvPr id="607" name="Google Shape;668;p31"/>
            <p:cNvSpPr/>
            <p:nvPr/>
          </p:nvSpPr>
          <p:spPr>
            <a:xfrm>
              <a:off x="9614520" y="1644840"/>
              <a:ext cx="1375200" cy="298080"/>
            </a:xfrm>
            <a:prstGeom prst="rect">
              <a:avLst/>
            </a:prstGeom>
            <a:solidFill>
              <a:srgbClr val="f6b26b"/>
            </a:solid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version: v2</a:t>
              </a:r>
              <a:endParaRPr b="0" lang="en-US" sz="1400" spc="-1" strike="noStrike">
                <a:latin typeface="Arial"/>
              </a:endParaRPr>
            </a:p>
          </p:txBody>
        </p:sp>
      </p:gr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Google Shape;674;p32"/>
          <p:cNvSpPr/>
          <p:nvPr/>
        </p:nvSpPr>
        <p:spPr>
          <a:xfrm>
            <a:off x="9434520" y="346752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609" name="Google Shape;675;p32"/>
          <p:cNvSpPr/>
          <p:nvPr/>
        </p:nvSpPr>
        <p:spPr>
          <a:xfrm>
            <a:off x="7885800" y="343224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610" name="Google Shape;676;p32"/>
          <p:cNvSpPr/>
          <p:nvPr/>
        </p:nvSpPr>
        <p:spPr>
          <a:xfrm>
            <a:off x="6337080" y="343224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611" name="Google Shape;677;p32"/>
          <p:cNvSpPr/>
          <p:nvPr/>
        </p:nvSpPr>
        <p:spPr>
          <a:xfrm>
            <a:off x="4501440" y="343224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612" name="Google Shape;678;p32"/>
          <p:cNvSpPr/>
          <p:nvPr/>
        </p:nvSpPr>
        <p:spPr>
          <a:xfrm>
            <a:off x="3057120" y="343224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613" name="Google Shape;679;p32"/>
          <p:cNvSpPr/>
          <p:nvPr/>
        </p:nvSpPr>
        <p:spPr>
          <a:xfrm>
            <a:off x="1600200" y="343224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614" name="Google Shape;680;p32"/>
          <p:cNvSpPr/>
          <p:nvPr/>
        </p:nvSpPr>
        <p:spPr>
          <a:xfrm flipH="1" rot="10800000">
            <a:off x="6057360" y="4121640"/>
            <a:ext cx="851400" cy="84960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615"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Blue/Green Deployments</a:t>
            </a:r>
            <a:endParaRPr b="0" lang="en-US" sz="3200" spc="-1" strike="noStrike">
              <a:solidFill>
                <a:srgbClr val="000000"/>
              </a:solidFill>
              <a:latin typeface="Arial"/>
            </a:endParaRPr>
          </a:p>
        </p:txBody>
      </p:sp>
      <p:sp>
        <p:nvSpPr>
          <p:cNvPr id="616" name="PlaceHolder 2"/>
          <p:cNvSpPr>
            <a:spLocks noGrp="1"/>
          </p:cNvSpPr>
          <p:nvPr>
            <p:ph type="sldNum" idx="21"/>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1C6F9828-CA3D-418A-88E1-DACA703E5FD1}"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617" name="Google Shape;685;p32"/>
          <p:cNvSpPr/>
          <p:nvPr/>
        </p:nvSpPr>
        <p:spPr>
          <a:xfrm flipH="1" rot="10800000">
            <a:off x="6058080" y="4156920"/>
            <a:ext cx="3961440" cy="81432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618" name="Google Shape;687;p32"/>
          <p:cNvSpPr/>
          <p:nvPr/>
        </p:nvSpPr>
        <p:spPr>
          <a:xfrm flipH="1" rot="10800000">
            <a:off x="6058080" y="4121640"/>
            <a:ext cx="2406240" cy="84960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grpSp>
        <p:nvGrpSpPr>
          <p:cNvPr id="619" name="Google Shape;689;p32"/>
          <p:cNvGrpSpPr/>
          <p:nvPr/>
        </p:nvGrpSpPr>
        <p:grpSpPr>
          <a:xfrm>
            <a:off x="6954840" y="1778760"/>
            <a:ext cx="3006360" cy="792720"/>
            <a:chOff x="6954840" y="1778760"/>
            <a:chExt cx="3006360" cy="792720"/>
          </a:xfrm>
        </p:grpSpPr>
        <p:sp>
          <p:nvSpPr>
            <p:cNvPr id="620" name="Google Shape;690;p32"/>
            <p:cNvSpPr/>
            <p:nvPr/>
          </p:nvSpPr>
          <p:spPr>
            <a:xfrm>
              <a:off x="7047000" y="184104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621" name="Google Shape;691;p32"/>
            <p:cNvSpPr/>
            <p:nvPr/>
          </p:nvSpPr>
          <p:spPr>
            <a:xfrm>
              <a:off x="6954840" y="1778760"/>
              <a:ext cx="2914200" cy="730440"/>
            </a:xfrm>
            <a:prstGeom prst="roundRect">
              <a:avLst>
                <a:gd name="adj" fmla="val 16667"/>
              </a:avLst>
            </a:prstGeom>
            <a:solidFill>
              <a:srgbClr val="93c47d"/>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Deployment v2</a:t>
              </a:r>
              <a:endParaRPr b="0" lang="en-US" sz="1800" spc="-1" strike="noStrike">
                <a:latin typeface="Arial"/>
              </a:endParaRPr>
            </a:p>
          </p:txBody>
        </p:sp>
      </p:grpSp>
      <p:grpSp>
        <p:nvGrpSpPr>
          <p:cNvPr id="622" name="Google Shape;692;p32"/>
          <p:cNvGrpSpPr/>
          <p:nvPr/>
        </p:nvGrpSpPr>
        <p:grpSpPr>
          <a:xfrm>
            <a:off x="6248520" y="3355920"/>
            <a:ext cx="1308960" cy="765000"/>
            <a:chOff x="6248520" y="3355920"/>
            <a:chExt cx="1308960" cy="765000"/>
          </a:xfrm>
        </p:grpSpPr>
        <p:grpSp>
          <p:nvGrpSpPr>
            <p:cNvPr id="623" name="Google Shape;693;p32"/>
            <p:cNvGrpSpPr/>
            <p:nvPr/>
          </p:nvGrpSpPr>
          <p:grpSpPr>
            <a:xfrm>
              <a:off x="6248520" y="3355920"/>
              <a:ext cx="1296360" cy="765000"/>
              <a:chOff x="6248520" y="3355920"/>
              <a:chExt cx="1296360" cy="765000"/>
            </a:xfrm>
          </p:grpSpPr>
          <p:sp>
            <p:nvSpPr>
              <p:cNvPr id="624" name="Google Shape;694;p32"/>
              <p:cNvSpPr/>
              <p:nvPr/>
            </p:nvSpPr>
            <p:spPr>
              <a:xfrm>
                <a:off x="6248520" y="335592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625" name="Google Shape;695;p32"/>
              <p:cNvSpPr/>
              <p:nvPr/>
            </p:nvSpPr>
            <p:spPr>
              <a:xfrm>
                <a:off x="6423480" y="345780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626" name="Google Shape;696;p32"/>
              <p:cNvSpPr/>
              <p:nvPr/>
            </p:nvSpPr>
            <p:spPr>
              <a:xfrm>
                <a:off x="6488280" y="354060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38761d"/>
                    </a:solidFill>
                    <a:latin typeface="Arial"/>
                    <a:ea typeface="Arial"/>
                  </a:rPr>
                  <a:t>App</a:t>
                </a:r>
                <a:endParaRPr b="0" lang="en-US" sz="1200" spc="-1" strike="noStrike">
                  <a:latin typeface="Arial"/>
                </a:endParaRPr>
              </a:p>
            </p:txBody>
          </p:sp>
        </p:grpSp>
        <p:sp>
          <p:nvSpPr>
            <p:cNvPr id="627" name="Google Shape;682;p32"/>
            <p:cNvSpPr/>
            <p:nvPr/>
          </p:nvSpPr>
          <p:spPr>
            <a:xfrm>
              <a:off x="6261120" y="389628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sp>
        <p:nvSpPr>
          <p:cNvPr id="628" name="Google Shape;697;p32"/>
          <p:cNvSpPr/>
          <p:nvPr/>
        </p:nvSpPr>
        <p:spPr>
          <a:xfrm rot="5400000">
            <a:off x="7231320" y="2175120"/>
            <a:ext cx="846360" cy="1514880"/>
          </a:xfrm>
          <a:prstGeom prst="bentConnector3">
            <a:avLst>
              <a:gd name="adj1" fmla="val 49993"/>
            </a:avLst>
          </a:prstGeom>
          <a:noFill/>
          <a:ln w="19050">
            <a:solidFill>
              <a:srgbClr val="999999"/>
            </a:solidFill>
            <a:round/>
          </a:ln>
        </p:spPr>
        <p:style>
          <a:lnRef idx="0"/>
          <a:fillRef idx="0"/>
          <a:effectRef idx="0"/>
          <a:fontRef idx="minor"/>
        </p:style>
      </p:sp>
      <p:grpSp>
        <p:nvGrpSpPr>
          <p:cNvPr id="629" name="Google Shape;698;p32"/>
          <p:cNvGrpSpPr/>
          <p:nvPr/>
        </p:nvGrpSpPr>
        <p:grpSpPr>
          <a:xfrm>
            <a:off x="1523880" y="3355920"/>
            <a:ext cx="1309320" cy="765000"/>
            <a:chOff x="1523880" y="3355920"/>
            <a:chExt cx="1309320" cy="765000"/>
          </a:xfrm>
        </p:grpSpPr>
        <p:grpSp>
          <p:nvGrpSpPr>
            <p:cNvPr id="630" name="Google Shape;699;p32"/>
            <p:cNvGrpSpPr/>
            <p:nvPr/>
          </p:nvGrpSpPr>
          <p:grpSpPr>
            <a:xfrm>
              <a:off x="1523880" y="3355920"/>
              <a:ext cx="1296360" cy="765000"/>
              <a:chOff x="1523880" y="3355920"/>
              <a:chExt cx="1296360" cy="765000"/>
            </a:xfrm>
          </p:grpSpPr>
          <p:sp>
            <p:nvSpPr>
              <p:cNvPr id="631" name="Google Shape;700;p32"/>
              <p:cNvSpPr/>
              <p:nvPr/>
            </p:nvSpPr>
            <p:spPr>
              <a:xfrm>
                <a:off x="1523880" y="335592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632" name="Google Shape;701;p32"/>
              <p:cNvSpPr/>
              <p:nvPr/>
            </p:nvSpPr>
            <p:spPr>
              <a:xfrm>
                <a:off x="1699200" y="345780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633" name="Google Shape;702;p32"/>
              <p:cNvSpPr/>
              <p:nvPr/>
            </p:nvSpPr>
            <p:spPr>
              <a:xfrm>
                <a:off x="1764000" y="3540600"/>
                <a:ext cx="816480" cy="300600"/>
              </a:xfrm>
              <a:prstGeom prst="snip1Rect">
                <a:avLst>
                  <a:gd name="adj" fmla="val 16667"/>
                </a:avLst>
              </a:prstGeom>
              <a:solidFill>
                <a:schemeClr val="accent1"/>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1c4587"/>
                    </a:solidFill>
                    <a:latin typeface="Arial"/>
                    <a:ea typeface="Arial"/>
                  </a:rPr>
                  <a:t>App</a:t>
                </a:r>
                <a:endParaRPr b="0" lang="en-US" sz="1200" spc="-1" strike="noStrike">
                  <a:latin typeface="Arial"/>
                </a:endParaRPr>
              </a:p>
            </p:txBody>
          </p:sp>
        </p:grpSp>
        <p:sp>
          <p:nvSpPr>
            <p:cNvPr id="634" name="Google Shape;703;p32"/>
            <p:cNvSpPr/>
            <p:nvPr/>
          </p:nvSpPr>
          <p:spPr>
            <a:xfrm>
              <a:off x="1536840" y="389628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635" name="Google Shape;704;p32"/>
          <p:cNvGrpSpPr/>
          <p:nvPr/>
        </p:nvGrpSpPr>
        <p:grpSpPr>
          <a:xfrm>
            <a:off x="2974680" y="3355920"/>
            <a:ext cx="1308960" cy="765000"/>
            <a:chOff x="2974680" y="3355920"/>
            <a:chExt cx="1308960" cy="765000"/>
          </a:xfrm>
        </p:grpSpPr>
        <p:grpSp>
          <p:nvGrpSpPr>
            <p:cNvPr id="636" name="Google Shape;705;p32"/>
            <p:cNvGrpSpPr/>
            <p:nvPr/>
          </p:nvGrpSpPr>
          <p:grpSpPr>
            <a:xfrm>
              <a:off x="2974680" y="3355920"/>
              <a:ext cx="1296360" cy="765000"/>
              <a:chOff x="2974680" y="3355920"/>
              <a:chExt cx="1296360" cy="765000"/>
            </a:xfrm>
          </p:grpSpPr>
          <p:sp>
            <p:nvSpPr>
              <p:cNvPr id="637" name="Google Shape;706;p32"/>
              <p:cNvSpPr/>
              <p:nvPr/>
            </p:nvSpPr>
            <p:spPr>
              <a:xfrm>
                <a:off x="2974680" y="335592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638" name="Google Shape;707;p32"/>
              <p:cNvSpPr/>
              <p:nvPr/>
            </p:nvSpPr>
            <p:spPr>
              <a:xfrm>
                <a:off x="3150000" y="345780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639" name="Google Shape;708;p32"/>
              <p:cNvSpPr/>
              <p:nvPr/>
            </p:nvSpPr>
            <p:spPr>
              <a:xfrm>
                <a:off x="3214440" y="3540600"/>
                <a:ext cx="816480" cy="300600"/>
              </a:xfrm>
              <a:prstGeom prst="snip1Rect">
                <a:avLst>
                  <a:gd name="adj" fmla="val 16667"/>
                </a:avLst>
              </a:prstGeom>
              <a:solidFill>
                <a:schemeClr val="accent1"/>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1c4587"/>
                    </a:solidFill>
                    <a:latin typeface="Arial"/>
                    <a:ea typeface="Arial"/>
                  </a:rPr>
                  <a:t>App</a:t>
                </a:r>
                <a:endParaRPr b="0" lang="en-US" sz="1200" spc="-1" strike="noStrike">
                  <a:latin typeface="Arial"/>
                </a:endParaRPr>
              </a:p>
            </p:txBody>
          </p:sp>
        </p:grpSp>
        <p:sp>
          <p:nvSpPr>
            <p:cNvPr id="640" name="Google Shape;709;p32"/>
            <p:cNvSpPr/>
            <p:nvPr/>
          </p:nvSpPr>
          <p:spPr>
            <a:xfrm>
              <a:off x="2987280" y="389628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641" name="Google Shape;710;p32"/>
          <p:cNvGrpSpPr/>
          <p:nvPr/>
        </p:nvGrpSpPr>
        <p:grpSpPr>
          <a:xfrm>
            <a:off x="4425120" y="3355920"/>
            <a:ext cx="1309320" cy="765000"/>
            <a:chOff x="4425120" y="3355920"/>
            <a:chExt cx="1309320" cy="765000"/>
          </a:xfrm>
        </p:grpSpPr>
        <p:grpSp>
          <p:nvGrpSpPr>
            <p:cNvPr id="642" name="Google Shape;711;p32"/>
            <p:cNvGrpSpPr/>
            <p:nvPr/>
          </p:nvGrpSpPr>
          <p:grpSpPr>
            <a:xfrm>
              <a:off x="4425120" y="3355920"/>
              <a:ext cx="1296360" cy="765000"/>
              <a:chOff x="4425120" y="3355920"/>
              <a:chExt cx="1296360" cy="765000"/>
            </a:xfrm>
          </p:grpSpPr>
          <p:sp>
            <p:nvSpPr>
              <p:cNvPr id="643" name="Google Shape;712;p32"/>
              <p:cNvSpPr/>
              <p:nvPr/>
            </p:nvSpPr>
            <p:spPr>
              <a:xfrm>
                <a:off x="4425120" y="335592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644" name="Google Shape;713;p32"/>
              <p:cNvSpPr/>
              <p:nvPr/>
            </p:nvSpPr>
            <p:spPr>
              <a:xfrm>
                <a:off x="4600440" y="345780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645" name="Google Shape;714;p32"/>
              <p:cNvSpPr/>
              <p:nvPr/>
            </p:nvSpPr>
            <p:spPr>
              <a:xfrm>
                <a:off x="4665240" y="3540600"/>
                <a:ext cx="816480" cy="300600"/>
              </a:xfrm>
              <a:prstGeom prst="snip1Rect">
                <a:avLst>
                  <a:gd name="adj" fmla="val 16667"/>
                </a:avLst>
              </a:prstGeom>
              <a:solidFill>
                <a:schemeClr val="accent1"/>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1c4587"/>
                    </a:solidFill>
                    <a:latin typeface="Arial"/>
                    <a:ea typeface="Arial"/>
                  </a:rPr>
                  <a:t>App</a:t>
                </a:r>
                <a:endParaRPr b="0" lang="en-US" sz="1200" spc="-1" strike="noStrike">
                  <a:latin typeface="Arial"/>
                </a:endParaRPr>
              </a:p>
            </p:txBody>
          </p:sp>
        </p:grpSp>
        <p:sp>
          <p:nvSpPr>
            <p:cNvPr id="646" name="Google Shape;715;p32"/>
            <p:cNvSpPr/>
            <p:nvPr/>
          </p:nvSpPr>
          <p:spPr>
            <a:xfrm>
              <a:off x="4438080" y="389628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647" name="Google Shape;716;p32"/>
          <p:cNvGrpSpPr/>
          <p:nvPr/>
        </p:nvGrpSpPr>
        <p:grpSpPr>
          <a:xfrm>
            <a:off x="2202120" y="1778760"/>
            <a:ext cx="3006360" cy="792720"/>
            <a:chOff x="2202120" y="1778760"/>
            <a:chExt cx="3006360" cy="792720"/>
          </a:xfrm>
        </p:grpSpPr>
        <p:sp>
          <p:nvSpPr>
            <p:cNvPr id="648" name="Google Shape;717;p32"/>
            <p:cNvSpPr/>
            <p:nvPr/>
          </p:nvSpPr>
          <p:spPr>
            <a:xfrm>
              <a:off x="2294280" y="184104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649" name="Google Shape;718;p32"/>
            <p:cNvSpPr/>
            <p:nvPr/>
          </p:nvSpPr>
          <p:spPr>
            <a:xfrm>
              <a:off x="2202120" y="1778760"/>
              <a:ext cx="2914200" cy="730440"/>
            </a:xfrm>
            <a:prstGeom prst="roundRect">
              <a:avLst>
                <a:gd name="adj" fmla="val 16667"/>
              </a:avLst>
            </a:prstGeom>
            <a:solidFill>
              <a:schemeClr val="accent1"/>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Deployment v1</a:t>
              </a:r>
              <a:endParaRPr b="0" lang="en-US" sz="1800" spc="-1" strike="noStrike">
                <a:latin typeface="Arial"/>
              </a:endParaRPr>
            </a:p>
          </p:txBody>
        </p:sp>
      </p:grpSp>
      <p:sp>
        <p:nvSpPr>
          <p:cNvPr id="650" name="Google Shape;719;p32"/>
          <p:cNvSpPr/>
          <p:nvPr/>
        </p:nvSpPr>
        <p:spPr>
          <a:xfrm rot="5400000">
            <a:off x="2492640" y="2189160"/>
            <a:ext cx="846360" cy="1486800"/>
          </a:xfrm>
          <a:prstGeom prst="bentConnector3">
            <a:avLst>
              <a:gd name="adj1" fmla="val 49993"/>
            </a:avLst>
          </a:prstGeom>
          <a:noFill/>
          <a:ln w="19050">
            <a:solidFill>
              <a:srgbClr val="999999"/>
            </a:solidFill>
            <a:round/>
          </a:ln>
        </p:spPr>
        <p:style>
          <a:lnRef idx="0"/>
          <a:fillRef idx="0"/>
          <a:effectRef idx="0"/>
          <a:fontRef idx="minor"/>
        </p:style>
      </p:sp>
      <p:sp>
        <p:nvSpPr>
          <p:cNvPr id="651" name="Google Shape;720;p32"/>
          <p:cNvSpPr/>
          <p:nvPr/>
        </p:nvSpPr>
        <p:spPr>
          <a:xfrm flipH="1" rot="16200000">
            <a:off x="3943080" y="2225880"/>
            <a:ext cx="846360" cy="1413720"/>
          </a:xfrm>
          <a:prstGeom prst="bentConnector3">
            <a:avLst>
              <a:gd name="adj1" fmla="val 49993"/>
            </a:avLst>
          </a:prstGeom>
          <a:noFill/>
          <a:ln w="19050">
            <a:solidFill>
              <a:srgbClr val="999999"/>
            </a:solidFill>
            <a:round/>
          </a:ln>
        </p:spPr>
        <p:style>
          <a:lnRef idx="0"/>
          <a:fillRef idx="0"/>
          <a:effectRef idx="0"/>
          <a:fontRef idx="minor"/>
        </p:style>
      </p:sp>
      <p:sp>
        <p:nvSpPr>
          <p:cNvPr id="652" name="Google Shape;721;p32"/>
          <p:cNvSpPr/>
          <p:nvPr/>
        </p:nvSpPr>
        <p:spPr>
          <a:xfrm rot="5400000">
            <a:off x="3228120" y="2924640"/>
            <a:ext cx="846360" cy="15840"/>
          </a:xfrm>
          <a:prstGeom prst="bentConnector3">
            <a:avLst>
              <a:gd name="adj1" fmla="val 50000"/>
            </a:avLst>
          </a:prstGeom>
          <a:noFill/>
          <a:ln w="19050">
            <a:solidFill>
              <a:srgbClr val="999999"/>
            </a:solidFill>
            <a:round/>
          </a:ln>
        </p:spPr>
        <p:style>
          <a:lnRef idx="0"/>
          <a:fillRef idx="0"/>
          <a:effectRef idx="0"/>
          <a:fontRef idx="minor"/>
        </p:style>
      </p:sp>
      <p:grpSp>
        <p:nvGrpSpPr>
          <p:cNvPr id="653" name="Google Shape;722;p32"/>
          <p:cNvGrpSpPr/>
          <p:nvPr/>
        </p:nvGrpSpPr>
        <p:grpSpPr>
          <a:xfrm>
            <a:off x="4965480" y="4971240"/>
            <a:ext cx="2260440" cy="1047600"/>
            <a:chOff x="4965480" y="4971240"/>
            <a:chExt cx="2260440" cy="1047600"/>
          </a:xfrm>
        </p:grpSpPr>
        <p:sp>
          <p:nvSpPr>
            <p:cNvPr id="654" name="Google Shape;723;p32"/>
            <p:cNvSpPr/>
            <p:nvPr/>
          </p:nvSpPr>
          <p:spPr>
            <a:xfrm>
              <a:off x="5041800" y="5047200"/>
              <a:ext cx="2184120" cy="9716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655" name="Google Shape;681;p32"/>
            <p:cNvSpPr/>
            <p:nvPr/>
          </p:nvSpPr>
          <p:spPr>
            <a:xfrm>
              <a:off x="4965480" y="4971240"/>
              <a:ext cx="2184120" cy="9716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Service</a:t>
              </a:r>
              <a:endParaRPr b="0" lang="en-US" sz="1800" spc="-1" strike="noStrike">
                <a:latin typeface="Arial"/>
              </a:endParaRPr>
            </a:p>
          </p:txBody>
        </p:sp>
      </p:grpSp>
      <p:grpSp>
        <p:nvGrpSpPr>
          <p:cNvPr id="656" name="Google Shape;724;p32"/>
          <p:cNvGrpSpPr/>
          <p:nvPr/>
        </p:nvGrpSpPr>
        <p:grpSpPr>
          <a:xfrm>
            <a:off x="7803360" y="3355920"/>
            <a:ext cx="1309320" cy="765000"/>
            <a:chOff x="7803360" y="3355920"/>
            <a:chExt cx="1309320" cy="765000"/>
          </a:xfrm>
        </p:grpSpPr>
        <p:grpSp>
          <p:nvGrpSpPr>
            <p:cNvPr id="657" name="Google Shape;725;p32"/>
            <p:cNvGrpSpPr/>
            <p:nvPr/>
          </p:nvGrpSpPr>
          <p:grpSpPr>
            <a:xfrm>
              <a:off x="7803360" y="3355920"/>
              <a:ext cx="1296360" cy="765000"/>
              <a:chOff x="7803360" y="3355920"/>
              <a:chExt cx="1296360" cy="765000"/>
            </a:xfrm>
          </p:grpSpPr>
          <p:sp>
            <p:nvSpPr>
              <p:cNvPr id="658" name="Google Shape;726;p32"/>
              <p:cNvSpPr/>
              <p:nvPr/>
            </p:nvSpPr>
            <p:spPr>
              <a:xfrm>
                <a:off x="7803360" y="335592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659" name="Google Shape;727;p32"/>
              <p:cNvSpPr/>
              <p:nvPr/>
            </p:nvSpPr>
            <p:spPr>
              <a:xfrm>
                <a:off x="7978680" y="345780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660" name="Google Shape;728;p32"/>
              <p:cNvSpPr/>
              <p:nvPr/>
            </p:nvSpPr>
            <p:spPr>
              <a:xfrm>
                <a:off x="8043480" y="354060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38761d"/>
                    </a:solidFill>
                    <a:latin typeface="Arial"/>
                    <a:ea typeface="Arial"/>
                  </a:rPr>
                  <a:t>App</a:t>
                </a:r>
                <a:endParaRPr b="0" lang="en-US" sz="1200" spc="-1" strike="noStrike">
                  <a:latin typeface="Arial"/>
                </a:endParaRPr>
              </a:p>
            </p:txBody>
          </p:sp>
        </p:grpSp>
        <p:sp>
          <p:nvSpPr>
            <p:cNvPr id="661" name="Google Shape;688;p32"/>
            <p:cNvSpPr/>
            <p:nvPr/>
          </p:nvSpPr>
          <p:spPr>
            <a:xfrm>
              <a:off x="7816320" y="389628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662" name="Google Shape;729;p32"/>
          <p:cNvGrpSpPr/>
          <p:nvPr/>
        </p:nvGrpSpPr>
        <p:grpSpPr>
          <a:xfrm>
            <a:off x="9358560" y="3391200"/>
            <a:ext cx="1308960" cy="765000"/>
            <a:chOff x="9358560" y="3391200"/>
            <a:chExt cx="1308960" cy="765000"/>
          </a:xfrm>
        </p:grpSpPr>
        <p:grpSp>
          <p:nvGrpSpPr>
            <p:cNvPr id="663" name="Google Shape;730;p32"/>
            <p:cNvGrpSpPr/>
            <p:nvPr/>
          </p:nvGrpSpPr>
          <p:grpSpPr>
            <a:xfrm>
              <a:off x="9358560" y="3391200"/>
              <a:ext cx="1296360" cy="765000"/>
              <a:chOff x="9358560" y="3391200"/>
              <a:chExt cx="1296360" cy="765000"/>
            </a:xfrm>
          </p:grpSpPr>
          <p:sp>
            <p:nvSpPr>
              <p:cNvPr id="664" name="Google Shape;731;p32"/>
              <p:cNvSpPr/>
              <p:nvPr/>
            </p:nvSpPr>
            <p:spPr>
              <a:xfrm>
                <a:off x="9358560" y="339120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665" name="Google Shape;732;p32"/>
              <p:cNvSpPr/>
              <p:nvPr/>
            </p:nvSpPr>
            <p:spPr>
              <a:xfrm>
                <a:off x="9533880" y="349344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666" name="Google Shape;733;p32"/>
              <p:cNvSpPr/>
              <p:nvPr/>
            </p:nvSpPr>
            <p:spPr>
              <a:xfrm>
                <a:off x="9598320" y="357624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38761d"/>
                    </a:solidFill>
                    <a:latin typeface="Arial"/>
                    <a:ea typeface="Arial"/>
                  </a:rPr>
                  <a:t>App</a:t>
                </a:r>
                <a:endParaRPr b="0" lang="en-US" sz="1200" spc="-1" strike="noStrike">
                  <a:latin typeface="Arial"/>
                </a:endParaRPr>
              </a:p>
            </p:txBody>
          </p:sp>
        </p:grpSp>
        <p:sp>
          <p:nvSpPr>
            <p:cNvPr id="667" name="Google Shape;686;p32"/>
            <p:cNvSpPr/>
            <p:nvPr/>
          </p:nvSpPr>
          <p:spPr>
            <a:xfrm>
              <a:off x="9371160" y="393156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sp>
        <p:nvSpPr>
          <p:cNvPr id="668" name="Google Shape;734;p32"/>
          <p:cNvSpPr/>
          <p:nvPr/>
        </p:nvSpPr>
        <p:spPr>
          <a:xfrm flipH="1" rot="16200000">
            <a:off x="8008200" y="2913120"/>
            <a:ext cx="846360" cy="39240"/>
          </a:xfrm>
          <a:prstGeom prst="bentConnector3">
            <a:avLst>
              <a:gd name="adj1" fmla="val 49993"/>
            </a:avLst>
          </a:prstGeom>
          <a:noFill/>
          <a:ln w="19050">
            <a:solidFill>
              <a:srgbClr val="999999"/>
            </a:solidFill>
            <a:round/>
          </a:ln>
        </p:spPr>
        <p:style>
          <a:lnRef idx="0"/>
          <a:fillRef idx="0"/>
          <a:effectRef idx="0"/>
          <a:fontRef idx="minor"/>
        </p:style>
      </p:sp>
      <p:sp>
        <p:nvSpPr>
          <p:cNvPr id="669" name="Google Shape;735;p32"/>
          <p:cNvSpPr/>
          <p:nvPr/>
        </p:nvSpPr>
        <p:spPr>
          <a:xfrm flipH="1" rot="16200000">
            <a:off x="8768160" y="2153160"/>
            <a:ext cx="881640" cy="1594440"/>
          </a:xfrm>
          <a:prstGeom prst="bentConnector3">
            <a:avLst>
              <a:gd name="adj1" fmla="val 47195"/>
            </a:avLst>
          </a:prstGeom>
          <a:noFill/>
          <a:ln w="19050">
            <a:solidFill>
              <a:srgbClr val="999999"/>
            </a:solidFill>
            <a:round/>
          </a:ln>
        </p:spPr>
        <p:style>
          <a:lnRef idx="0"/>
          <a:fillRef idx="0"/>
          <a:effectRef idx="0"/>
          <a:fontRef idx="minor"/>
        </p:style>
      </p:sp>
      <p:grpSp>
        <p:nvGrpSpPr>
          <p:cNvPr id="670" name="Google Shape;736;p32"/>
          <p:cNvGrpSpPr/>
          <p:nvPr/>
        </p:nvGrpSpPr>
        <p:grpSpPr>
          <a:xfrm>
            <a:off x="6818040" y="4749120"/>
            <a:ext cx="1580400" cy="443160"/>
            <a:chOff x="6818040" y="4749120"/>
            <a:chExt cx="1580400" cy="443160"/>
          </a:xfrm>
        </p:grpSpPr>
        <p:sp>
          <p:nvSpPr>
            <p:cNvPr id="671" name="Google Shape;737;p32"/>
            <p:cNvSpPr/>
            <p:nvPr/>
          </p:nvSpPr>
          <p:spPr>
            <a:xfrm rot="16200000">
              <a:off x="7386480" y="4180320"/>
              <a:ext cx="443160" cy="1580400"/>
            </a:xfrm>
            <a:prstGeom prst="snip2SameRect">
              <a:avLst>
                <a:gd name="adj1" fmla="val 16667"/>
                <a:gd name="adj2" fmla="val 0"/>
              </a:avLst>
            </a:prstGeom>
            <a:solidFill>
              <a:srgbClr val="f6b26b"/>
            </a:solidFill>
            <a:ln w="9525">
              <a:solidFill>
                <a:srgbClr val="44546a"/>
              </a:solidFill>
              <a:round/>
            </a:ln>
          </p:spPr>
          <p:style>
            <a:lnRef idx="0"/>
            <a:fillRef idx="0"/>
            <a:effectRef idx="0"/>
            <a:fontRef idx="minor"/>
          </p:style>
        </p:sp>
        <p:sp>
          <p:nvSpPr>
            <p:cNvPr id="672" name="Google Shape;738;p32"/>
            <p:cNvSpPr/>
            <p:nvPr/>
          </p:nvSpPr>
          <p:spPr>
            <a:xfrm>
              <a:off x="6906960" y="4821480"/>
              <a:ext cx="1375200" cy="298080"/>
            </a:xfrm>
            <a:prstGeom prst="rect">
              <a:avLst/>
            </a:prstGeom>
            <a:solidFill>
              <a:srgbClr val="f6b26b"/>
            </a:solid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version: v2</a:t>
              </a:r>
              <a:endParaRPr b="0" lang="en-US" sz="1400" spc="-1" strike="noStrike">
                <a:latin typeface="Arial"/>
              </a:endParaRPr>
            </a:p>
          </p:txBody>
        </p:sp>
      </p:grpSp>
      <p:grpSp>
        <p:nvGrpSpPr>
          <p:cNvPr id="673" name="Google Shape;739;p32"/>
          <p:cNvGrpSpPr/>
          <p:nvPr/>
        </p:nvGrpSpPr>
        <p:grpSpPr>
          <a:xfrm>
            <a:off x="4804920" y="1572840"/>
            <a:ext cx="1580400" cy="443160"/>
            <a:chOff x="4804920" y="1572840"/>
            <a:chExt cx="1580400" cy="443160"/>
          </a:xfrm>
        </p:grpSpPr>
        <p:sp>
          <p:nvSpPr>
            <p:cNvPr id="674" name="Google Shape;740;p32"/>
            <p:cNvSpPr/>
            <p:nvPr/>
          </p:nvSpPr>
          <p:spPr>
            <a:xfrm rot="16200000">
              <a:off x="5373360" y="1004040"/>
              <a:ext cx="443160" cy="1580400"/>
            </a:xfrm>
            <a:prstGeom prst="snip2SameRect">
              <a:avLst>
                <a:gd name="adj1" fmla="val 16667"/>
                <a:gd name="adj2" fmla="val 0"/>
              </a:avLst>
            </a:prstGeom>
            <a:solidFill>
              <a:srgbClr val="f6b26b"/>
            </a:solidFill>
            <a:ln w="9525">
              <a:solidFill>
                <a:srgbClr val="44546a"/>
              </a:solidFill>
              <a:round/>
            </a:ln>
          </p:spPr>
          <p:style>
            <a:lnRef idx="0"/>
            <a:fillRef idx="0"/>
            <a:effectRef idx="0"/>
            <a:fontRef idx="minor"/>
          </p:style>
        </p:sp>
        <p:sp>
          <p:nvSpPr>
            <p:cNvPr id="675" name="Google Shape;741;p32"/>
            <p:cNvSpPr/>
            <p:nvPr/>
          </p:nvSpPr>
          <p:spPr>
            <a:xfrm>
              <a:off x="4893840" y="1644840"/>
              <a:ext cx="1375200" cy="298080"/>
            </a:xfrm>
            <a:prstGeom prst="rect">
              <a:avLst/>
            </a:prstGeom>
            <a:solidFill>
              <a:srgbClr val="f6b26b"/>
            </a:solid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version: v1</a:t>
              </a:r>
              <a:endParaRPr b="0" lang="en-US" sz="1400" spc="-1" strike="noStrike">
                <a:latin typeface="Arial"/>
              </a:endParaRPr>
            </a:p>
          </p:txBody>
        </p:sp>
      </p:grpSp>
      <p:grpSp>
        <p:nvGrpSpPr>
          <p:cNvPr id="676" name="Google Shape;742;p32"/>
          <p:cNvGrpSpPr/>
          <p:nvPr/>
        </p:nvGrpSpPr>
        <p:grpSpPr>
          <a:xfrm>
            <a:off x="9525960" y="1572840"/>
            <a:ext cx="1580400" cy="443160"/>
            <a:chOff x="9525960" y="1572840"/>
            <a:chExt cx="1580400" cy="443160"/>
          </a:xfrm>
        </p:grpSpPr>
        <p:sp>
          <p:nvSpPr>
            <p:cNvPr id="677" name="Google Shape;743;p32"/>
            <p:cNvSpPr/>
            <p:nvPr/>
          </p:nvSpPr>
          <p:spPr>
            <a:xfrm rot="16200000">
              <a:off x="10094400" y="1004040"/>
              <a:ext cx="443160" cy="1580400"/>
            </a:xfrm>
            <a:prstGeom prst="snip2SameRect">
              <a:avLst>
                <a:gd name="adj1" fmla="val 16667"/>
                <a:gd name="adj2" fmla="val 0"/>
              </a:avLst>
            </a:prstGeom>
            <a:solidFill>
              <a:srgbClr val="f6b26b"/>
            </a:solidFill>
            <a:ln w="9525">
              <a:solidFill>
                <a:srgbClr val="44546a"/>
              </a:solidFill>
              <a:round/>
            </a:ln>
          </p:spPr>
          <p:style>
            <a:lnRef idx="0"/>
            <a:fillRef idx="0"/>
            <a:effectRef idx="0"/>
            <a:fontRef idx="minor"/>
          </p:style>
        </p:sp>
        <p:sp>
          <p:nvSpPr>
            <p:cNvPr id="678" name="Google Shape;744;p32"/>
            <p:cNvSpPr/>
            <p:nvPr/>
          </p:nvSpPr>
          <p:spPr>
            <a:xfrm>
              <a:off x="9614520" y="1644840"/>
              <a:ext cx="1375200" cy="298080"/>
            </a:xfrm>
            <a:prstGeom prst="rect">
              <a:avLst/>
            </a:prstGeom>
            <a:solidFill>
              <a:srgbClr val="f6b26b"/>
            </a:solid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version: v2</a:t>
              </a:r>
              <a:endParaRPr b="0" lang="en-US" sz="1400" spc="-1" strike="noStrike">
                <a:latin typeface="Arial"/>
              </a:endParaRPr>
            </a:p>
          </p:txBody>
        </p:sp>
      </p:gr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Lab</a:t>
            </a:r>
            <a:endParaRPr b="0" lang="en-US" sz="3200" spc="-1" strike="noStrike">
              <a:solidFill>
                <a:srgbClr val="000000"/>
              </a:solidFill>
              <a:latin typeface="Arial"/>
            </a:endParaRPr>
          </a:p>
        </p:txBody>
      </p:sp>
      <p:sp>
        <p:nvSpPr>
          <p:cNvPr id="680" name="PlaceHolder 2"/>
          <p:cNvSpPr>
            <a:spLocks noGrp="1"/>
          </p:cNvSpPr>
          <p:nvPr>
            <p:ph type="sldNum" idx="22"/>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AFF73E75-F6E6-4B26-899F-1990E01244DF}"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681" name="Google Shape;752;p33"/>
          <p:cNvSpPr/>
          <p:nvPr/>
        </p:nvSpPr>
        <p:spPr>
          <a:xfrm>
            <a:off x="-11880" y="1232280"/>
            <a:ext cx="12203640" cy="5304960"/>
          </a:xfrm>
          <a:prstGeom prst="rect">
            <a:avLst/>
          </a:prstGeom>
          <a:gradFill rotWithShape="0">
            <a:gsLst>
              <a:gs pos="0">
                <a:srgbClr val="d9d9d9"/>
              </a:gs>
              <a:gs pos="100000">
                <a:srgbClr val="f3f3f3"/>
              </a:gs>
            </a:gsLst>
            <a:lin ang="5400000"/>
          </a:gradFill>
          <a:ln w="0">
            <a:noFill/>
          </a:ln>
        </p:spPr>
        <p:style>
          <a:lnRef idx="0"/>
          <a:fillRef idx="0"/>
          <a:effectRef idx="0"/>
          <a:fontRef idx="minor"/>
        </p:style>
      </p:sp>
      <p:sp>
        <p:nvSpPr>
          <p:cNvPr id="682" name="Google Shape;753;p33"/>
          <p:cNvSpPr/>
          <p:nvPr/>
        </p:nvSpPr>
        <p:spPr>
          <a:xfrm>
            <a:off x="304920" y="1588320"/>
            <a:ext cx="12191760" cy="3054960"/>
          </a:xfrm>
          <a:prstGeom prst="rect">
            <a:avLst/>
          </a:prstGeom>
          <a:noFill/>
          <a:ln w="0">
            <a:noFill/>
          </a:ln>
        </p:spPr>
        <p:style>
          <a:lnRef idx="0"/>
          <a:fillRef idx="0"/>
          <a:effectRef idx="0"/>
          <a:fontRef idx="minor"/>
        </p:style>
        <p:txBody>
          <a:bodyPr lIns="90000" tIns="46800" anchor="ctr">
            <a:noAutofit/>
          </a:bodyPr>
          <a:p>
            <a:pPr algn="ctr">
              <a:lnSpc>
                <a:spcPct val="90000"/>
              </a:lnSpc>
              <a:buNone/>
              <a:tabLst>
                <a:tab algn="l" pos="0"/>
              </a:tabLst>
            </a:pPr>
            <a:r>
              <a:rPr b="1" lang="en-US" sz="5500" spc="-1" strike="noStrike">
                <a:solidFill>
                  <a:srgbClr val="d9d9d9"/>
                </a:solidFill>
                <a:latin typeface="Calibri"/>
                <a:ea typeface="Calibri"/>
              </a:rPr>
              <a:t>Rolling Out Your App</a:t>
            </a:r>
            <a:endParaRPr b="0" lang="en-US" sz="5500" spc="-1" strike="noStrike">
              <a:latin typeface="Arial"/>
            </a:endParaRPr>
          </a:p>
        </p:txBody>
      </p:sp>
      <p:sp>
        <p:nvSpPr>
          <p:cNvPr id="683" name="Google Shape;754;p33"/>
          <p:cNvSpPr/>
          <p:nvPr/>
        </p:nvSpPr>
        <p:spPr>
          <a:xfrm>
            <a:off x="0" y="1512000"/>
            <a:ext cx="12191760" cy="3054960"/>
          </a:xfrm>
          <a:prstGeom prst="rect">
            <a:avLst/>
          </a:prstGeom>
          <a:noFill/>
          <a:ln w="0">
            <a:noFill/>
          </a:ln>
        </p:spPr>
        <p:style>
          <a:lnRef idx="0"/>
          <a:fillRef idx="0"/>
          <a:effectRef idx="0"/>
          <a:fontRef idx="minor"/>
        </p:style>
        <p:txBody>
          <a:bodyPr lIns="90000" tIns="46800" anchor="ctr">
            <a:noAutofit/>
          </a:bodyPr>
          <a:p>
            <a:pPr marL="457200" algn="ctr">
              <a:lnSpc>
                <a:spcPct val="90000"/>
              </a:lnSpc>
              <a:buNone/>
              <a:tabLst>
                <a:tab algn="l" pos="0"/>
              </a:tabLst>
            </a:pPr>
            <a:r>
              <a:rPr b="1" lang="en-US" sz="5500" spc="-1" strike="noStrike">
                <a:solidFill>
                  <a:srgbClr val="f17e3a"/>
                </a:solidFill>
                <a:latin typeface="Calibri"/>
                <a:ea typeface="Calibri"/>
              </a:rPr>
              <a:t>Rolling Out Your App</a:t>
            </a:r>
            <a:endParaRPr b="0" lang="en-US" sz="5500" spc="-1" strike="noStrike">
              <a:latin typeface="Arial"/>
            </a:endParaRPr>
          </a:p>
        </p:txBody>
      </p:sp>
      <p:sp>
        <p:nvSpPr>
          <p:cNvPr id="684" name="Google Shape;755;p33"/>
          <p:cNvSpPr/>
          <p:nvPr/>
        </p:nvSpPr>
        <p:spPr>
          <a:xfrm>
            <a:off x="-18000" y="0"/>
            <a:ext cx="12203640" cy="323640"/>
          </a:xfrm>
          <a:prstGeom prst="rect">
            <a:avLst/>
          </a:prstGeom>
          <a:solidFill>
            <a:srgbClr val="d9d9d9"/>
          </a:solidFill>
          <a:ln w="0">
            <a:noFill/>
          </a:ln>
        </p:spPr>
        <p:style>
          <a:lnRef idx="0"/>
          <a:fillRef idx="0"/>
          <a:effectRef idx="0"/>
          <a:fontRef idx="minor"/>
        </p:style>
      </p:sp>
      <p:sp>
        <p:nvSpPr>
          <p:cNvPr id="685" name="Google Shape;756;p33"/>
          <p:cNvSpPr/>
          <p:nvPr/>
        </p:nvSpPr>
        <p:spPr>
          <a:xfrm>
            <a:off x="-11160" y="333000"/>
            <a:ext cx="12191760" cy="907920"/>
          </a:xfrm>
          <a:prstGeom prst="rect">
            <a:avLst/>
          </a:prstGeom>
          <a:noFill/>
          <a:ln w="28575">
            <a:solidFill>
              <a:srgbClr val="44546a"/>
            </a:solidFill>
            <a:round/>
          </a:ln>
        </p:spPr>
        <p:style>
          <a:lnRef idx="0"/>
          <a:fillRef idx="0"/>
          <a:effectRef idx="0"/>
          <a:fontRef idx="minor"/>
        </p:style>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What is a canary deployment?</a:t>
            </a:r>
            <a:endParaRPr b="0" lang="en-US" sz="3200" spc="-1" strike="noStrike">
              <a:solidFill>
                <a:srgbClr val="000000"/>
              </a:solidFill>
              <a:latin typeface="Arial"/>
            </a:endParaRPr>
          </a:p>
        </p:txBody>
      </p:sp>
      <p:sp>
        <p:nvSpPr>
          <p:cNvPr id="687" name="PlaceHolder 2"/>
          <p:cNvSpPr>
            <a:spLocks noGrp="1"/>
          </p:cNvSpPr>
          <p:nvPr>
            <p:ph/>
          </p:nvPr>
        </p:nvSpPr>
        <p:spPr>
          <a:xfrm>
            <a:off x="828000" y="1528200"/>
            <a:ext cx="10511640" cy="4679640"/>
          </a:xfrm>
          <a:prstGeom prst="rect">
            <a:avLst/>
          </a:prstGeom>
          <a:noFill/>
          <a:ln w="0">
            <a:noFill/>
          </a:ln>
        </p:spPr>
        <p:txBody>
          <a:bodyPr lIns="90000" tIns="46800" anchor="t">
            <a:noAutofit/>
          </a:bodyPr>
          <a:p>
            <a:pPr>
              <a:lnSpc>
                <a:spcPct val="90000"/>
              </a:lnSpc>
              <a:spcBef>
                <a:spcPts val="1001"/>
              </a:spcBef>
              <a:buNone/>
              <a:tabLst>
                <a:tab algn="l" pos="0"/>
              </a:tabLst>
            </a:pPr>
            <a:r>
              <a:rPr b="0" lang="en-US" sz="2400" spc="-1" strike="noStrike">
                <a:solidFill>
                  <a:srgbClr val="000000"/>
                </a:solidFill>
                <a:latin typeface="Helvetica Neue Light"/>
                <a:ea typeface="Helvetica Neue Light"/>
              </a:rPr>
              <a:t>1. Squawking when a deployment breaks</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000000"/>
                </a:solidFill>
                <a:latin typeface="Helvetica Neue Light"/>
                <a:ea typeface="Helvetica Neue Light"/>
              </a:rPr>
              <a:t>2. Deploying a new version of the application alongside the old version and directing a subset of traffic to the new version</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000000"/>
                </a:solidFill>
                <a:latin typeface="Helvetica Neue Light"/>
                <a:ea typeface="Helvetica Neue Light"/>
              </a:rPr>
              <a:t>3. Deploying a new version of the application alongside the old version then scaling up the new version and scaling down the old version concurrently</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000000"/>
                </a:solidFill>
                <a:latin typeface="Helvetica Neue Light"/>
                <a:ea typeface="Helvetica Neue Light"/>
              </a:rPr>
              <a:t>4. Deploying a new version to a 'staging' environment for testing before deploying it to production</a:t>
            </a:r>
            <a:endParaRPr b="0" lang="en-US" sz="2400" spc="-1" strike="noStrike">
              <a:solidFill>
                <a:srgbClr val="000000"/>
              </a:solidFill>
              <a:latin typeface="Arial"/>
            </a:endParaRPr>
          </a:p>
        </p:txBody>
      </p:sp>
      <p:sp>
        <p:nvSpPr>
          <p:cNvPr id="688" name="PlaceHolder 3"/>
          <p:cNvSpPr>
            <a:spLocks noGrp="1"/>
          </p:cNvSpPr>
          <p:nvPr>
            <p:ph type="sldNum" idx="23"/>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D461047C-ECA1-4746-8BDA-0C6FC3AB2502}"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5" name="PlaceHolder 4"/>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solidFill>
                <a:srgbClr val="000000"/>
              </a:solidFill>
              <a:latin typeface="Arial"/>
            </a:endParaRPr>
          </a:p>
        </p:txBody>
      </p:sp>
      <p:sp>
        <p:nvSpPr>
          <p:cNvPr id="86" name="PlaceHolder 2"/>
          <p:cNvSpPr>
            <a:spLocks noGrp="1"/>
          </p:cNvSpPr>
          <p:nvPr>
            <p:ph/>
          </p:nvPr>
        </p:nvSpPr>
        <p:spPr>
          <a:xfrm>
            <a:off x="828000" y="1528200"/>
            <a:ext cx="4986360" cy="520092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Rolling Deployments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Recreate Deployments</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Canary Deployments</a:t>
            </a:r>
            <a:endParaRPr b="0" lang="en-US" sz="3000" spc="-1" strike="noStrike">
              <a:solidFill>
                <a:srgbClr val="000000"/>
              </a:solidFill>
              <a:latin typeface="Arial"/>
            </a:endParaRPr>
          </a:p>
        </p:txBody>
      </p:sp>
      <p:sp>
        <p:nvSpPr>
          <p:cNvPr id="87" name="PlaceHolder 3"/>
          <p:cNvSpPr>
            <a:spLocks noGrp="1"/>
          </p:cNvSpPr>
          <p:nvPr>
            <p:ph type="sldNum" idx="6"/>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54317E3A-9928-44C9-9E4C-EBE36631401D}"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88" name="PlaceHolder 4"/>
          <p:cNvSpPr>
            <a:spLocks noGrp="1"/>
          </p:cNvSpPr>
          <p:nvPr>
            <p:ph/>
          </p:nvPr>
        </p:nvSpPr>
        <p:spPr>
          <a:xfrm>
            <a:off x="6258240" y="1619280"/>
            <a:ext cx="4986360" cy="467964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Blue/Green Deployments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Lab</a:t>
            </a:r>
            <a:endParaRPr b="0" lang="en-US" sz="3000" spc="-1" strike="noStrike">
              <a:solidFill>
                <a:srgbClr val="000000"/>
              </a:solidFill>
              <a:latin typeface="Arial"/>
            </a:endParaRPr>
          </a:p>
        </p:txBody>
      </p:sp>
      <p:sp>
        <p:nvSpPr>
          <p:cNvPr id="6" name="PlaceHolder 5"/>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What is one reason you would choose </a:t>
            </a:r>
            <a:endParaRPr b="0" lang="en-US" sz="3200" spc="-1" strike="noStrike">
              <a:solidFill>
                <a:srgbClr val="000000"/>
              </a:solidFill>
              <a:latin typeface="Arial"/>
            </a:endParaRPr>
          </a:p>
          <a:p>
            <a:pPr>
              <a:lnSpc>
                <a:spcPct val="90000"/>
              </a:lnSpc>
              <a:buNone/>
              <a:tabLst>
                <a:tab algn="l" pos="0"/>
              </a:tabLst>
            </a:pPr>
            <a:r>
              <a:rPr b="0" lang="en-US" sz="3200" spc="-1" strike="noStrike">
                <a:solidFill>
                  <a:srgbClr val="233445"/>
                </a:solidFill>
                <a:latin typeface="Helvetica Neue Light"/>
                <a:ea typeface="Helvetica Neue Light"/>
              </a:rPr>
              <a:t>a </a:t>
            </a:r>
            <a:r>
              <a:rPr b="1" lang="en-US" sz="3200" spc="-1" strike="noStrike">
                <a:solidFill>
                  <a:srgbClr val="233445"/>
                </a:solidFill>
                <a:latin typeface="Helvetica Neue"/>
                <a:ea typeface="Helvetica Neue"/>
              </a:rPr>
              <a:t>recreate</a:t>
            </a:r>
            <a:r>
              <a:rPr b="0" lang="en-US" sz="3200" spc="-1" strike="noStrike">
                <a:solidFill>
                  <a:srgbClr val="233445"/>
                </a:solidFill>
                <a:latin typeface="Helvetica Neue Light"/>
                <a:ea typeface="Helvetica Neue Light"/>
              </a:rPr>
              <a:t> instead of a </a:t>
            </a:r>
            <a:r>
              <a:rPr b="1" lang="en-US" sz="3200" spc="-1" strike="noStrike">
                <a:solidFill>
                  <a:srgbClr val="233445"/>
                </a:solidFill>
                <a:latin typeface="Helvetica Neue"/>
                <a:ea typeface="Helvetica Neue"/>
              </a:rPr>
              <a:t>rolling</a:t>
            </a:r>
            <a:r>
              <a:rPr b="0" lang="en-US" sz="3200" spc="-1" strike="noStrike">
                <a:solidFill>
                  <a:srgbClr val="233445"/>
                </a:solidFill>
                <a:latin typeface="Helvetica Neue Light"/>
                <a:ea typeface="Helvetica Neue Light"/>
              </a:rPr>
              <a:t> deployment?</a:t>
            </a:r>
            <a:endParaRPr b="0" lang="en-US" sz="3200" spc="-1" strike="noStrike">
              <a:solidFill>
                <a:srgbClr val="000000"/>
              </a:solidFill>
              <a:latin typeface="Arial"/>
            </a:endParaRPr>
          </a:p>
        </p:txBody>
      </p:sp>
      <p:sp>
        <p:nvSpPr>
          <p:cNvPr id="690" name="PlaceHolder 2"/>
          <p:cNvSpPr>
            <a:spLocks noGrp="1"/>
          </p:cNvSpPr>
          <p:nvPr>
            <p:ph type="sldNum" idx="24"/>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1FD43421-BF81-4751-99EF-C0803B2C5342}"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Rolling Deployments</a:t>
            </a:r>
            <a:endParaRPr b="0" lang="en-US" sz="3200" spc="-1" strike="noStrike">
              <a:solidFill>
                <a:srgbClr val="000000"/>
              </a:solidFill>
              <a:latin typeface="Arial"/>
            </a:endParaRPr>
          </a:p>
        </p:txBody>
      </p:sp>
      <p:sp>
        <p:nvSpPr>
          <p:cNvPr id="90" name="PlaceHolder 2"/>
          <p:cNvSpPr>
            <a:spLocks noGrp="1"/>
          </p:cNvSpPr>
          <p:nvPr>
            <p:ph type="sldNum" idx="7"/>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47F6D11D-8122-41A7-87FB-9189FB92D9C6}"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91" name="Google Shape;87;p18"/>
          <p:cNvSpPr/>
          <p:nvPr/>
        </p:nvSpPr>
        <p:spPr>
          <a:xfrm>
            <a:off x="798120" y="1373400"/>
            <a:ext cx="4550040" cy="497088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400" spc="-1" strike="noStrike">
                <a:solidFill>
                  <a:srgbClr val="000000"/>
                </a:solidFill>
                <a:latin typeface="Consolas"/>
                <a:ea typeface="Consolas"/>
              </a:rPr>
              <a:t>apiVersion: 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kind: Deployment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myapp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strategy: </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type: RollingUpdate</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replicas: 3</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image: appv1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endParaRPr b="0" lang="en-US" sz="2400" spc="-1" strike="noStrike">
              <a:latin typeface="Arial"/>
            </a:endParaRPr>
          </a:p>
        </p:txBody>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Google Shape;93;p19"/>
          <p:cNvSpPr/>
          <p:nvPr/>
        </p:nvSpPr>
        <p:spPr>
          <a:xfrm>
            <a:off x="154548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93" name="Google Shape;94;p19"/>
          <p:cNvSpPr/>
          <p:nvPr/>
        </p:nvSpPr>
        <p:spPr>
          <a:xfrm>
            <a:off x="298944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94" name="Google Shape;95;p19"/>
          <p:cNvSpPr/>
          <p:nvPr/>
        </p:nvSpPr>
        <p:spPr>
          <a:xfrm>
            <a:off x="443376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95"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ReplicaSets</a:t>
            </a:r>
            <a:endParaRPr b="0" lang="en-US" sz="3200" spc="-1" strike="noStrike">
              <a:solidFill>
                <a:srgbClr val="000000"/>
              </a:solidFill>
              <a:latin typeface="Arial"/>
            </a:endParaRPr>
          </a:p>
        </p:txBody>
      </p:sp>
      <p:sp>
        <p:nvSpPr>
          <p:cNvPr id="96" name="PlaceHolder 2"/>
          <p:cNvSpPr>
            <a:spLocks noGrp="1"/>
          </p:cNvSpPr>
          <p:nvPr>
            <p:ph type="sldNum" idx="8"/>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495EE225-D055-489D-A1E0-E8D726922395}"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97" name="Google Shape;98;p19"/>
          <p:cNvSpPr/>
          <p:nvPr/>
        </p:nvSpPr>
        <p:spPr>
          <a:xfrm>
            <a:off x="736920" y="3214800"/>
            <a:ext cx="1365120" cy="45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800" spc="-1" strike="noStrike">
                <a:solidFill>
                  <a:srgbClr val="000000"/>
                </a:solidFill>
                <a:latin typeface="Consolas"/>
                <a:ea typeface="Consolas"/>
              </a:rPr>
              <a:t>appv1 x 3</a:t>
            </a:r>
            <a:endParaRPr b="0" lang="en-US" sz="1800" spc="-1" strike="noStrike">
              <a:latin typeface="Arial"/>
            </a:endParaRPr>
          </a:p>
        </p:txBody>
      </p:sp>
      <p:grpSp>
        <p:nvGrpSpPr>
          <p:cNvPr id="98" name="Google Shape;99;p19"/>
          <p:cNvGrpSpPr/>
          <p:nvPr/>
        </p:nvGrpSpPr>
        <p:grpSpPr>
          <a:xfrm>
            <a:off x="1456560" y="4623480"/>
            <a:ext cx="1308960" cy="765000"/>
            <a:chOff x="1456560" y="4623480"/>
            <a:chExt cx="1308960" cy="765000"/>
          </a:xfrm>
        </p:grpSpPr>
        <p:grpSp>
          <p:nvGrpSpPr>
            <p:cNvPr id="99" name="Google Shape;100;p19"/>
            <p:cNvGrpSpPr/>
            <p:nvPr/>
          </p:nvGrpSpPr>
          <p:grpSpPr>
            <a:xfrm>
              <a:off x="1456560" y="4623480"/>
              <a:ext cx="1296360" cy="765000"/>
              <a:chOff x="1456560" y="4623480"/>
              <a:chExt cx="1296360" cy="765000"/>
            </a:xfrm>
          </p:grpSpPr>
          <p:sp>
            <p:nvSpPr>
              <p:cNvPr id="100" name="Google Shape;101;p19"/>
              <p:cNvSpPr/>
              <p:nvPr/>
            </p:nvSpPr>
            <p:spPr>
              <a:xfrm>
                <a:off x="145656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01" name="Google Shape;102;p19"/>
              <p:cNvSpPr/>
              <p:nvPr/>
            </p:nvSpPr>
            <p:spPr>
              <a:xfrm>
                <a:off x="163188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102" name="Google Shape;103;p19"/>
              <p:cNvSpPr/>
              <p:nvPr/>
            </p:nvSpPr>
            <p:spPr>
              <a:xfrm>
                <a:off x="169632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103" name="Google Shape;104;p19"/>
            <p:cNvSpPr/>
            <p:nvPr/>
          </p:nvSpPr>
          <p:spPr>
            <a:xfrm>
              <a:off x="146916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104" name="Google Shape;105;p19"/>
          <p:cNvGrpSpPr/>
          <p:nvPr/>
        </p:nvGrpSpPr>
        <p:grpSpPr>
          <a:xfrm>
            <a:off x="4475160" y="1469160"/>
            <a:ext cx="3006360" cy="792720"/>
            <a:chOff x="4475160" y="1469160"/>
            <a:chExt cx="3006360" cy="792720"/>
          </a:xfrm>
        </p:grpSpPr>
        <p:sp>
          <p:nvSpPr>
            <p:cNvPr id="105" name="Google Shape;106;p19"/>
            <p:cNvSpPr/>
            <p:nvPr/>
          </p:nvSpPr>
          <p:spPr>
            <a:xfrm>
              <a:off x="4567320" y="153144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06" name="Google Shape;107;p19"/>
            <p:cNvSpPr/>
            <p:nvPr/>
          </p:nvSpPr>
          <p:spPr>
            <a:xfrm>
              <a:off x="4475160" y="146916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Deployment</a:t>
              </a:r>
              <a:endParaRPr b="0" lang="en-US" sz="1800" spc="-1" strike="noStrike">
                <a:latin typeface="Arial"/>
              </a:endParaRPr>
            </a:p>
          </p:txBody>
        </p:sp>
      </p:grpSp>
      <p:grpSp>
        <p:nvGrpSpPr>
          <p:cNvPr id="107" name="Google Shape;108;p19"/>
          <p:cNvGrpSpPr/>
          <p:nvPr/>
        </p:nvGrpSpPr>
        <p:grpSpPr>
          <a:xfrm>
            <a:off x="2907000" y="4623480"/>
            <a:ext cx="1309320" cy="765000"/>
            <a:chOff x="2907000" y="4623480"/>
            <a:chExt cx="1309320" cy="765000"/>
          </a:xfrm>
        </p:grpSpPr>
        <p:grpSp>
          <p:nvGrpSpPr>
            <p:cNvPr id="108" name="Google Shape;109;p19"/>
            <p:cNvGrpSpPr/>
            <p:nvPr/>
          </p:nvGrpSpPr>
          <p:grpSpPr>
            <a:xfrm>
              <a:off x="2907000" y="4623480"/>
              <a:ext cx="1296360" cy="765000"/>
              <a:chOff x="2907000" y="4623480"/>
              <a:chExt cx="1296360" cy="765000"/>
            </a:xfrm>
          </p:grpSpPr>
          <p:sp>
            <p:nvSpPr>
              <p:cNvPr id="109" name="Google Shape;110;p19"/>
              <p:cNvSpPr/>
              <p:nvPr/>
            </p:nvSpPr>
            <p:spPr>
              <a:xfrm>
                <a:off x="290700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10" name="Google Shape;111;p19"/>
              <p:cNvSpPr/>
              <p:nvPr/>
            </p:nvSpPr>
            <p:spPr>
              <a:xfrm>
                <a:off x="308232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111" name="Google Shape;112;p19"/>
              <p:cNvSpPr/>
              <p:nvPr/>
            </p:nvSpPr>
            <p:spPr>
              <a:xfrm>
                <a:off x="314712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112" name="Google Shape;113;p19"/>
            <p:cNvSpPr/>
            <p:nvPr/>
          </p:nvSpPr>
          <p:spPr>
            <a:xfrm>
              <a:off x="291996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113" name="Google Shape;114;p19"/>
          <p:cNvGrpSpPr/>
          <p:nvPr/>
        </p:nvGrpSpPr>
        <p:grpSpPr>
          <a:xfrm>
            <a:off x="4357800" y="4623480"/>
            <a:ext cx="1308960" cy="765000"/>
            <a:chOff x="4357800" y="4623480"/>
            <a:chExt cx="1308960" cy="765000"/>
          </a:xfrm>
        </p:grpSpPr>
        <p:grpSp>
          <p:nvGrpSpPr>
            <p:cNvPr id="114" name="Google Shape;115;p19"/>
            <p:cNvGrpSpPr/>
            <p:nvPr/>
          </p:nvGrpSpPr>
          <p:grpSpPr>
            <a:xfrm>
              <a:off x="4357800" y="4623480"/>
              <a:ext cx="1296360" cy="765000"/>
              <a:chOff x="4357800" y="4623480"/>
              <a:chExt cx="1296360" cy="765000"/>
            </a:xfrm>
          </p:grpSpPr>
          <p:sp>
            <p:nvSpPr>
              <p:cNvPr id="115" name="Google Shape;116;p19"/>
              <p:cNvSpPr/>
              <p:nvPr/>
            </p:nvSpPr>
            <p:spPr>
              <a:xfrm>
                <a:off x="435780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16" name="Google Shape;117;p19"/>
              <p:cNvSpPr/>
              <p:nvPr/>
            </p:nvSpPr>
            <p:spPr>
              <a:xfrm>
                <a:off x="453312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117" name="Google Shape;118;p19"/>
              <p:cNvSpPr/>
              <p:nvPr/>
            </p:nvSpPr>
            <p:spPr>
              <a:xfrm>
                <a:off x="459756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118" name="Google Shape;119;p19"/>
            <p:cNvSpPr/>
            <p:nvPr/>
          </p:nvSpPr>
          <p:spPr>
            <a:xfrm>
              <a:off x="437040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119" name="Google Shape;120;p19"/>
          <p:cNvGrpSpPr/>
          <p:nvPr/>
        </p:nvGrpSpPr>
        <p:grpSpPr>
          <a:xfrm>
            <a:off x="2134800" y="3046320"/>
            <a:ext cx="3006360" cy="792720"/>
            <a:chOff x="2134800" y="3046320"/>
            <a:chExt cx="3006360" cy="792720"/>
          </a:xfrm>
        </p:grpSpPr>
        <p:sp>
          <p:nvSpPr>
            <p:cNvPr id="120" name="Google Shape;121;p19"/>
            <p:cNvSpPr/>
            <p:nvPr/>
          </p:nvSpPr>
          <p:spPr>
            <a:xfrm>
              <a:off x="2226960" y="310860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21" name="Google Shape;122;p19"/>
            <p:cNvSpPr/>
            <p:nvPr/>
          </p:nvSpPr>
          <p:spPr>
            <a:xfrm>
              <a:off x="2134800" y="304632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ReplicaSet</a:t>
              </a:r>
              <a:endParaRPr b="0" lang="en-US" sz="1800" spc="-1" strike="noStrike">
                <a:latin typeface="Arial"/>
              </a:endParaRPr>
            </a:p>
          </p:txBody>
        </p:sp>
      </p:grpSp>
      <p:sp>
        <p:nvSpPr>
          <p:cNvPr id="122" name="Google Shape;123;p19"/>
          <p:cNvSpPr/>
          <p:nvPr/>
        </p:nvSpPr>
        <p:spPr>
          <a:xfrm rot="5400000">
            <a:off x="4339080" y="1452600"/>
            <a:ext cx="846360" cy="2340360"/>
          </a:xfrm>
          <a:prstGeom prst="bentConnector3">
            <a:avLst>
              <a:gd name="adj1" fmla="val 49994"/>
            </a:avLst>
          </a:prstGeom>
          <a:noFill/>
          <a:ln w="19050">
            <a:solidFill>
              <a:srgbClr val="999999"/>
            </a:solidFill>
            <a:round/>
          </a:ln>
        </p:spPr>
        <p:style>
          <a:lnRef idx="0"/>
          <a:fillRef idx="0"/>
          <a:effectRef idx="0"/>
          <a:fontRef idx="minor"/>
        </p:style>
      </p:sp>
      <p:sp>
        <p:nvSpPr>
          <p:cNvPr id="123" name="Google Shape;124;p19"/>
          <p:cNvSpPr/>
          <p:nvPr/>
        </p:nvSpPr>
        <p:spPr>
          <a:xfrm rot="5400000">
            <a:off x="2425320" y="3456720"/>
            <a:ext cx="846360" cy="1486800"/>
          </a:xfrm>
          <a:prstGeom prst="bentConnector3">
            <a:avLst>
              <a:gd name="adj1" fmla="val 49993"/>
            </a:avLst>
          </a:prstGeom>
          <a:noFill/>
          <a:ln w="19050">
            <a:solidFill>
              <a:srgbClr val="999999"/>
            </a:solidFill>
            <a:round/>
          </a:ln>
        </p:spPr>
        <p:style>
          <a:lnRef idx="0"/>
          <a:fillRef idx="0"/>
          <a:effectRef idx="0"/>
          <a:fontRef idx="minor"/>
        </p:style>
      </p:sp>
      <p:sp>
        <p:nvSpPr>
          <p:cNvPr id="124" name="Google Shape;125;p19"/>
          <p:cNvSpPr/>
          <p:nvPr/>
        </p:nvSpPr>
        <p:spPr>
          <a:xfrm flipH="1" rot="16200000">
            <a:off x="3875400" y="3493440"/>
            <a:ext cx="846360" cy="1413720"/>
          </a:xfrm>
          <a:prstGeom prst="bentConnector3">
            <a:avLst>
              <a:gd name="adj1" fmla="val 49993"/>
            </a:avLst>
          </a:prstGeom>
          <a:noFill/>
          <a:ln w="19050">
            <a:solidFill>
              <a:srgbClr val="999999"/>
            </a:solidFill>
            <a:round/>
          </a:ln>
        </p:spPr>
        <p:style>
          <a:lnRef idx="0"/>
          <a:fillRef idx="0"/>
          <a:effectRef idx="0"/>
          <a:fontRef idx="minor"/>
        </p:style>
      </p:sp>
      <p:sp>
        <p:nvSpPr>
          <p:cNvPr id="125" name="Google Shape;126;p19"/>
          <p:cNvSpPr/>
          <p:nvPr/>
        </p:nvSpPr>
        <p:spPr>
          <a:xfrm rot="5400000">
            <a:off x="3160800" y="4192200"/>
            <a:ext cx="846360" cy="15840"/>
          </a:xfrm>
          <a:prstGeom prst="bentConnector3">
            <a:avLst>
              <a:gd name="adj1" fmla="val 50000"/>
            </a:avLst>
          </a:prstGeom>
          <a:noFill/>
          <a:ln w="19050">
            <a:solidFill>
              <a:srgbClr val="999999"/>
            </a:solidFill>
            <a:round/>
          </a:ln>
        </p:spPr>
        <p:style>
          <a:lnRef idx="0"/>
          <a:fillRef idx="0"/>
          <a:effectRef idx="0"/>
          <a:fontRef idx="minor"/>
        </p:style>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Google Shape;132;p20"/>
          <p:cNvSpPr/>
          <p:nvPr/>
        </p:nvSpPr>
        <p:spPr>
          <a:xfrm>
            <a:off x="154548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27" name="Google Shape;133;p20"/>
          <p:cNvSpPr/>
          <p:nvPr/>
        </p:nvSpPr>
        <p:spPr>
          <a:xfrm>
            <a:off x="298944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28" name="Google Shape;134;p20"/>
          <p:cNvSpPr/>
          <p:nvPr/>
        </p:nvSpPr>
        <p:spPr>
          <a:xfrm>
            <a:off x="443376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29"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Rolling Deployments</a:t>
            </a:r>
            <a:endParaRPr b="0" lang="en-US" sz="3200" spc="-1" strike="noStrike">
              <a:solidFill>
                <a:srgbClr val="000000"/>
              </a:solidFill>
              <a:latin typeface="Arial"/>
            </a:endParaRPr>
          </a:p>
        </p:txBody>
      </p:sp>
      <p:sp>
        <p:nvSpPr>
          <p:cNvPr id="130" name="PlaceHolder 2"/>
          <p:cNvSpPr>
            <a:spLocks noGrp="1"/>
          </p:cNvSpPr>
          <p:nvPr>
            <p:ph type="sldNum" idx="9"/>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6FDBCD23-22ED-460D-98F9-8A39B856509B}"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31" name="Google Shape;137;p20"/>
          <p:cNvSpPr/>
          <p:nvPr/>
        </p:nvSpPr>
        <p:spPr>
          <a:xfrm>
            <a:off x="736920" y="3214800"/>
            <a:ext cx="1365120" cy="45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800" spc="-1" strike="noStrike">
                <a:solidFill>
                  <a:srgbClr val="000000"/>
                </a:solidFill>
                <a:latin typeface="Consolas"/>
                <a:ea typeface="Consolas"/>
              </a:rPr>
              <a:t>appv1 x 3</a:t>
            </a:r>
            <a:endParaRPr b="0" lang="en-US" sz="1800" spc="-1" strike="noStrike">
              <a:latin typeface="Arial"/>
            </a:endParaRPr>
          </a:p>
        </p:txBody>
      </p:sp>
      <p:grpSp>
        <p:nvGrpSpPr>
          <p:cNvPr id="132" name="Google Shape;138;p20"/>
          <p:cNvGrpSpPr/>
          <p:nvPr/>
        </p:nvGrpSpPr>
        <p:grpSpPr>
          <a:xfrm>
            <a:off x="1456560" y="4623480"/>
            <a:ext cx="1308960" cy="765000"/>
            <a:chOff x="1456560" y="4623480"/>
            <a:chExt cx="1308960" cy="765000"/>
          </a:xfrm>
        </p:grpSpPr>
        <p:grpSp>
          <p:nvGrpSpPr>
            <p:cNvPr id="133" name="Google Shape;139;p20"/>
            <p:cNvGrpSpPr/>
            <p:nvPr/>
          </p:nvGrpSpPr>
          <p:grpSpPr>
            <a:xfrm>
              <a:off x="1456560" y="4623480"/>
              <a:ext cx="1296360" cy="765000"/>
              <a:chOff x="1456560" y="4623480"/>
              <a:chExt cx="1296360" cy="765000"/>
            </a:xfrm>
          </p:grpSpPr>
          <p:sp>
            <p:nvSpPr>
              <p:cNvPr id="134" name="Google Shape;140;p20"/>
              <p:cNvSpPr/>
              <p:nvPr/>
            </p:nvSpPr>
            <p:spPr>
              <a:xfrm>
                <a:off x="145656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35" name="Google Shape;141;p20"/>
              <p:cNvSpPr/>
              <p:nvPr/>
            </p:nvSpPr>
            <p:spPr>
              <a:xfrm>
                <a:off x="163188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136" name="Google Shape;142;p20"/>
              <p:cNvSpPr/>
              <p:nvPr/>
            </p:nvSpPr>
            <p:spPr>
              <a:xfrm>
                <a:off x="169632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137" name="Google Shape;143;p20"/>
            <p:cNvSpPr/>
            <p:nvPr/>
          </p:nvSpPr>
          <p:spPr>
            <a:xfrm>
              <a:off x="146916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138" name="Google Shape;144;p20"/>
          <p:cNvGrpSpPr/>
          <p:nvPr/>
        </p:nvGrpSpPr>
        <p:grpSpPr>
          <a:xfrm>
            <a:off x="4475160" y="1469160"/>
            <a:ext cx="3006360" cy="792720"/>
            <a:chOff x="4475160" y="1469160"/>
            <a:chExt cx="3006360" cy="792720"/>
          </a:xfrm>
        </p:grpSpPr>
        <p:sp>
          <p:nvSpPr>
            <p:cNvPr id="139" name="Google Shape;145;p20"/>
            <p:cNvSpPr/>
            <p:nvPr/>
          </p:nvSpPr>
          <p:spPr>
            <a:xfrm>
              <a:off x="4567320" y="153144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40" name="Google Shape;146;p20"/>
            <p:cNvSpPr/>
            <p:nvPr/>
          </p:nvSpPr>
          <p:spPr>
            <a:xfrm>
              <a:off x="4475160" y="146916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Deployment</a:t>
              </a:r>
              <a:endParaRPr b="0" lang="en-US" sz="1800" spc="-1" strike="noStrike">
                <a:latin typeface="Arial"/>
              </a:endParaRPr>
            </a:p>
          </p:txBody>
        </p:sp>
      </p:grpSp>
      <p:grpSp>
        <p:nvGrpSpPr>
          <p:cNvPr id="141" name="Google Shape;147;p20"/>
          <p:cNvGrpSpPr/>
          <p:nvPr/>
        </p:nvGrpSpPr>
        <p:grpSpPr>
          <a:xfrm>
            <a:off x="2907000" y="4623480"/>
            <a:ext cx="1309320" cy="765000"/>
            <a:chOff x="2907000" y="4623480"/>
            <a:chExt cx="1309320" cy="765000"/>
          </a:xfrm>
        </p:grpSpPr>
        <p:grpSp>
          <p:nvGrpSpPr>
            <p:cNvPr id="142" name="Google Shape;148;p20"/>
            <p:cNvGrpSpPr/>
            <p:nvPr/>
          </p:nvGrpSpPr>
          <p:grpSpPr>
            <a:xfrm>
              <a:off x="2907000" y="4623480"/>
              <a:ext cx="1296360" cy="765000"/>
              <a:chOff x="2907000" y="4623480"/>
              <a:chExt cx="1296360" cy="765000"/>
            </a:xfrm>
          </p:grpSpPr>
          <p:sp>
            <p:nvSpPr>
              <p:cNvPr id="143" name="Google Shape;149;p20"/>
              <p:cNvSpPr/>
              <p:nvPr/>
            </p:nvSpPr>
            <p:spPr>
              <a:xfrm>
                <a:off x="290700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44" name="Google Shape;150;p20"/>
              <p:cNvSpPr/>
              <p:nvPr/>
            </p:nvSpPr>
            <p:spPr>
              <a:xfrm>
                <a:off x="308232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145" name="Google Shape;151;p20"/>
              <p:cNvSpPr/>
              <p:nvPr/>
            </p:nvSpPr>
            <p:spPr>
              <a:xfrm>
                <a:off x="314712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146" name="Google Shape;152;p20"/>
            <p:cNvSpPr/>
            <p:nvPr/>
          </p:nvSpPr>
          <p:spPr>
            <a:xfrm>
              <a:off x="291996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147" name="Google Shape;153;p20"/>
          <p:cNvGrpSpPr/>
          <p:nvPr/>
        </p:nvGrpSpPr>
        <p:grpSpPr>
          <a:xfrm>
            <a:off x="4357800" y="4623480"/>
            <a:ext cx="1308960" cy="765000"/>
            <a:chOff x="4357800" y="4623480"/>
            <a:chExt cx="1308960" cy="765000"/>
          </a:xfrm>
        </p:grpSpPr>
        <p:grpSp>
          <p:nvGrpSpPr>
            <p:cNvPr id="148" name="Google Shape;154;p20"/>
            <p:cNvGrpSpPr/>
            <p:nvPr/>
          </p:nvGrpSpPr>
          <p:grpSpPr>
            <a:xfrm>
              <a:off x="4357800" y="4623480"/>
              <a:ext cx="1296360" cy="765000"/>
              <a:chOff x="4357800" y="4623480"/>
              <a:chExt cx="1296360" cy="765000"/>
            </a:xfrm>
          </p:grpSpPr>
          <p:sp>
            <p:nvSpPr>
              <p:cNvPr id="149" name="Google Shape;155;p20"/>
              <p:cNvSpPr/>
              <p:nvPr/>
            </p:nvSpPr>
            <p:spPr>
              <a:xfrm>
                <a:off x="435780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50" name="Google Shape;156;p20"/>
              <p:cNvSpPr/>
              <p:nvPr/>
            </p:nvSpPr>
            <p:spPr>
              <a:xfrm>
                <a:off x="453312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151" name="Google Shape;157;p20"/>
              <p:cNvSpPr/>
              <p:nvPr/>
            </p:nvSpPr>
            <p:spPr>
              <a:xfrm>
                <a:off x="459756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152" name="Google Shape;158;p20"/>
            <p:cNvSpPr/>
            <p:nvPr/>
          </p:nvSpPr>
          <p:spPr>
            <a:xfrm>
              <a:off x="437040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153" name="Google Shape;159;p20"/>
          <p:cNvGrpSpPr/>
          <p:nvPr/>
        </p:nvGrpSpPr>
        <p:grpSpPr>
          <a:xfrm>
            <a:off x="2134800" y="3046320"/>
            <a:ext cx="3006360" cy="792720"/>
            <a:chOff x="2134800" y="3046320"/>
            <a:chExt cx="3006360" cy="792720"/>
          </a:xfrm>
        </p:grpSpPr>
        <p:sp>
          <p:nvSpPr>
            <p:cNvPr id="154" name="Google Shape;160;p20"/>
            <p:cNvSpPr/>
            <p:nvPr/>
          </p:nvSpPr>
          <p:spPr>
            <a:xfrm>
              <a:off x="2226960" y="310860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55" name="Google Shape;161;p20"/>
            <p:cNvSpPr/>
            <p:nvPr/>
          </p:nvSpPr>
          <p:spPr>
            <a:xfrm>
              <a:off x="2134800" y="304632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ReplicaSet</a:t>
              </a:r>
              <a:endParaRPr b="0" lang="en-US" sz="1800" spc="-1" strike="noStrike">
                <a:latin typeface="Arial"/>
              </a:endParaRPr>
            </a:p>
          </p:txBody>
        </p:sp>
      </p:grpSp>
      <p:sp>
        <p:nvSpPr>
          <p:cNvPr id="156" name="Google Shape;162;p20"/>
          <p:cNvSpPr/>
          <p:nvPr/>
        </p:nvSpPr>
        <p:spPr>
          <a:xfrm rot="5400000">
            <a:off x="4339080" y="1452600"/>
            <a:ext cx="846360" cy="2340360"/>
          </a:xfrm>
          <a:prstGeom prst="bentConnector3">
            <a:avLst>
              <a:gd name="adj1" fmla="val 49994"/>
            </a:avLst>
          </a:prstGeom>
          <a:noFill/>
          <a:ln w="19050">
            <a:solidFill>
              <a:srgbClr val="999999"/>
            </a:solidFill>
            <a:round/>
          </a:ln>
        </p:spPr>
        <p:style>
          <a:lnRef idx="0"/>
          <a:fillRef idx="0"/>
          <a:effectRef idx="0"/>
          <a:fontRef idx="minor"/>
        </p:style>
      </p:sp>
      <p:sp>
        <p:nvSpPr>
          <p:cNvPr id="157" name="Google Shape;163;p20"/>
          <p:cNvSpPr/>
          <p:nvPr/>
        </p:nvSpPr>
        <p:spPr>
          <a:xfrm rot="5400000">
            <a:off x="2425320" y="3456720"/>
            <a:ext cx="846360" cy="1486800"/>
          </a:xfrm>
          <a:prstGeom prst="bentConnector3">
            <a:avLst>
              <a:gd name="adj1" fmla="val 49993"/>
            </a:avLst>
          </a:prstGeom>
          <a:noFill/>
          <a:ln w="19050">
            <a:solidFill>
              <a:srgbClr val="999999"/>
            </a:solidFill>
            <a:round/>
          </a:ln>
        </p:spPr>
        <p:style>
          <a:lnRef idx="0"/>
          <a:fillRef idx="0"/>
          <a:effectRef idx="0"/>
          <a:fontRef idx="minor"/>
        </p:style>
      </p:sp>
      <p:sp>
        <p:nvSpPr>
          <p:cNvPr id="158" name="Google Shape;164;p20"/>
          <p:cNvSpPr/>
          <p:nvPr/>
        </p:nvSpPr>
        <p:spPr>
          <a:xfrm flipH="1" rot="16200000">
            <a:off x="3875400" y="3493440"/>
            <a:ext cx="846360" cy="1413720"/>
          </a:xfrm>
          <a:prstGeom prst="bentConnector3">
            <a:avLst>
              <a:gd name="adj1" fmla="val 49993"/>
            </a:avLst>
          </a:prstGeom>
          <a:noFill/>
          <a:ln w="19050">
            <a:solidFill>
              <a:srgbClr val="999999"/>
            </a:solidFill>
            <a:round/>
          </a:ln>
        </p:spPr>
        <p:style>
          <a:lnRef idx="0"/>
          <a:fillRef idx="0"/>
          <a:effectRef idx="0"/>
          <a:fontRef idx="minor"/>
        </p:style>
      </p:sp>
      <p:sp>
        <p:nvSpPr>
          <p:cNvPr id="159" name="Google Shape;165;p20"/>
          <p:cNvSpPr/>
          <p:nvPr/>
        </p:nvSpPr>
        <p:spPr>
          <a:xfrm rot="5400000">
            <a:off x="3160800" y="4192200"/>
            <a:ext cx="846360" cy="15840"/>
          </a:xfrm>
          <a:prstGeom prst="bentConnector3">
            <a:avLst>
              <a:gd name="adj1" fmla="val 50000"/>
            </a:avLst>
          </a:prstGeom>
          <a:noFill/>
          <a:ln w="19050">
            <a:solidFill>
              <a:srgbClr val="999999"/>
            </a:solidFill>
            <a:round/>
          </a:ln>
        </p:spPr>
        <p:style>
          <a:lnRef idx="0"/>
          <a:fillRef idx="0"/>
          <a:effectRef idx="0"/>
          <a:fontRef idx="minor"/>
        </p:style>
      </p:sp>
      <p:grpSp>
        <p:nvGrpSpPr>
          <p:cNvPr id="160" name="Google Shape;166;p20"/>
          <p:cNvGrpSpPr/>
          <p:nvPr/>
        </p:nvGrpSpPr>
        <p:grpSpPr>
          <a:xfrm>
            <a:off x="6887160" y="3046320"/>
            <a:ext cx="3006720" cy="792720"/>
            <a:chOff x="6887160" y="3046320"/>
            <a:chExt cx="3006720" cy="792720"/>
          </a:xfrm>
        </p:grpSpPr>
        <p:sp>
          <p:nvSpPr>
            <p:cNvPr id="161" name="Google Shape;167;p20"/>
            <p:cNvSpPr/>
            <p:nvPr/>
          </p:nvSpPr>
          <p:spPr>
            <a:xfrm>
              <a:off x="6979680" y="310860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62" name="Google Shape;168;p20"/>
            <p:cNvSpPr/>
            <p:nvPr/>
          </p:nvSpPr>
          <p:spPr>
            <a:xfrm>
              <a:off x="6887160" y="304632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ReplicaSet</a:t>
              </a:r>
              <a:endParaRPr b="0" lang="en-US" sz="1800" spc="-1" strike="noStrike">
                <a:latin typeface="Arial"/>
              </a:endParaRPr>
            </a:p>
          </p:txBody>
        </p:sp>
      </p:grpSp>
      <p:sp>
        <p:nvSpPr>
          <p:cNvPr id="163" name="Google Shape;169;p20"/>
          <p:cNvSpPr/>
          <p:nvPr/>
        </p:nvSpPr>
        <p:spPr>
          <a:xfrm flipH="1" rot="16200000">
            <a:off x="6714720" y="1417320"/>
            <a:ext cx="846360" cy="2411640"/>
          </a:xfrm>
          <a:prstGeom prst="bentConnector3">
            <a:avLst>
              <a:gd name="adj1" fmla="val 49994"/>
            </a:avLst>
          </a:prstGeom>
          <a:noFill/>
          <a:ln w="19050">
            <a:solidFill>
              <a:srgbClr val="999999"/>
            </a:solidFill>
            <a:round/>
          </a:ln>
        </p:spPr>
        <p:style>
          <a:lnRef idx="0"/>
          <a:fillRef idx="0"/>
          <a:effectRef idx="0"/>
          <a:fontRef idx="minor"/>
        </p:style>
      </p:sp>
      <p:sp>
        <p:nvSpPr>
          <p:cNvPr id="164" name="Google Shape;170;p20"/>
          <p:cNvSpPr/>
          <p:nvPr/>
        </p:nvSpPr>
        <p:spPr>
          <a:xfrm>
            <a:off x="10013400" y="3214800"/>
            <a:ext cx="1365120" cy="45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800" spc="-1" strike="noStrike">
                <a:solidFill>
                  <a:srgbClr val="000000"/>
                </a:solidFill>
                <a:latin typeface="Consolas"/>
                <a:ea typeface="Consolas"/>
              </a:rPr>
              <a:t>appv2 x 0</a:t>
            </a:r>
            <a:endParaRPr b="0" lang="en-US" sz="1800" spc="-1" strike="noStrike">
              <a:latin typeface="Arial"/>
            </a:endParaRPr>
          </a:p>
        </p:txBody>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Google Shape;176;p21"/>
          <p:cNvSpPr/>
          <p:nvPr/>
        </p:nvSpPr>
        <p:spPr>
          <a:xfrm>
            <a:off x="154548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66" name="Google Shape;177;p21"/>
          <p:cNvSpPr/>
          <p:nvPr/>
        </p:nvSpPr>
        <p:spPr>
          <a:xfrm>
            <a:off x="298944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67" name="Google Shape;178;p21"/>
          <p:cNvSpPr/>
          <p:nvPr/>
        </p:nvSpPr>
        <p:spPr>
          <a:xfrm>
            <a:off x="443376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68" name="Google Shape;179;p21"/>
          <p:cNvSpPr/>
          <p:nvPr/>
        </p:nvSpPr>
        <p:spPr>
          <a:xfrm>
            <a:off x="626976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69"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Rolling Deployments</a:t>
            </a:r>
            <a:endParaRPr b="0" lang="en-US" sz="3200" spc="-1" strike="noStrike">
              <a:solidFill>
                <a:srgbClr val="000000"/>
              </a:solidFill>
              <a:latin typeface="Arial"/>
            </a:endParaRPr>
          </a:p>
        </p:txBody>
      </p:sp>
      <p:sp>
        <p:nvSpPr>
          <p:cNvPr id="170" name="PlaceHolder 2"/>
          <p:cNvSpPr>
            <a:spLocks noGrp="1"/>
          </p:cNvSpPr>
          <p:nvPr>
            <p:ph type="sldNum" idx="10"/>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FED04A2D-4D26-4EFB-9C6D-0C865156DB68}"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71" name="Google Shape;182;p21"/>
          <p:cNvSpPr/>
          <p:nvPr/>
        </p:nvSpPr>
        <p:spPr>
          <a:xfrm>
            <a:off x="736920" y="3214800"/>
            <a:ext cx="1365120" cy="45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800" spc="-1" strike="noStrike">
                <a:solidFill>
                  <a:srgbClr val="000000"/>
                </a:solidFill>
                <a:latin typeface="Consolas"/>
                <a:ea typeface="Consolas"/>
              </a:rPr>
              <a:t>appv1 x 3</a:t>
            </a:r>
            <a:endParaRPr b="0" lang="en-US" sz="1800" spc="-1" strike="noStrike">
              <a:latin typeface="Arial"/>
            </a:endParaRPr>
          </a:p>
        </p:txBody>
      </p:sp>
      <p:grpSp>
        <p:nvGrpSpPr>
          <p:cNvPr id="172" name="Google Shape;183;p21"/>
          <p:cNvGrpSpPr/>
          <p:nvPr/>
        </p:nvGrpSpPr>
        <p:grpSpPr>
          <a:xfrm>
            <a:off x="1456560" y="4623480"/>
            <a:ext cx="1308960" cy="765000"/>
            <a:chOff x="1456560" y="4623480"/>
            <a:chExt cx="1308960" cy="765000"/>
          </a:xfrm>
        </p:grpSpPr>
        <p:grpSp>
          <p:nvGrpSpPr>
            <p:cNvPr id="173" name="Google Shape;184;p21"/>
            <p:cNvGrpSpPr/>
            <p:nvPr/>
          </p:nvGrpSpPr>
          <p:grpSpPr>
            <a:xfrm>
              <a:off x="1456560" y="4623480"/>
              <a:ext cx="1296360" cy="765000"/>
              <a:chOff x="1456560" y="4623480"/>
              <a:chExt cx="1296360" cy="765000"/>
            </a:xfrm>
          </p:grpSpPr>
          <p:sp>
            <p:nvSpPr>
              <p:cNvPr id="174" name="Google Shape;185;p21"/>
              <p:cNvSpPr/>
              <p:nvPr/>
            </p:nvSpPr>
            <p:spPr>
              <a:xfrm>
                <a:off x="145656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75" name="Google Shape;186;p21"/>
              <p:cNvSpPr/>
              <p:nvPr/>
            </p:nvSpPr>
            <p:spPr>
              <a:xfrm>
                <a:off x="163188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176" name="Google Shape;187;p21"/>
              <p:cNvSpPr/>
              <p:nvPr/>
            </p:nvSpPr>
            <p:spPr>
              <a:xfrm>
                <a:off x="169632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177" name="Google Shape;188;p21"/>
            <p:cNvSpPr/>
            <p:nvPr/>
          </p:nvSpPr>
          <p:spPr>
            <a:xfrm>
              <a:off x="146916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178" name="Google Shape;189;p21"/>
          <p:cNvGrpSpPr/>
          <p:nvPr/>
        </p:nvGrpSpPr>
        <p:grpSpPr>
          <a:xfrm>
            <a:off x="4475160" y="1469160"/>
            <a:ext cx="3006360" cy="792720"/>
            <a:chOff x="4475160" y="1469160"/>
            <a:chExt cx="3006360" cy="792720"/>
          </a:xfrm>
        </p:grpSpPr>
        <p:sp>
          <p:nvSpPr>
            <p:cNvPr id="179" name="Google Shape;190;p21"/>
            <p:cNvSpPr/>
            <p:nvPr/>
          </p:nvSpPr>
          <p:spPr>
            <a:xfrm>
              <a:off x="4567320" y="153144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80" name="Google Shape;191;p21"/>
            <p:cNvSpPr/>
            <p:nvPr/>
          </p:nvSpPr>
          <p:spPr>
            <a:xfrm>
              <a:off x="4475160" y="146916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Deployment</a:t>
              </a:r>
              <a:endParaRPr b="0" lang="en-US" sz="1800" spc="-1" strike="noStrike">
                <a:latin typeface="Arial"/>
              </a:endParaRPr>
            </a:p>
          </p:txBody>
        </p:sp>
      </p:grpSp>
      <p:grpSp>
        <p:nvGrpSpPr>
          <p:cNvPr id="181" name="Google Shape;192;p21"/>
          <p:cNvGrpSpPr/>
          <p:nvPr/>
        </p:nvGrpSpPr>
        <p:grpSpPr>
          <a:xfrm>
            <a:off x="2907000" y="4623480"/>
            <a:ext cx="1309320" cy="765000"/>
            <a:chOff x="2907000" y="4623480"/>
            <a:chExt cx="1309320" cy="765000"/>
          </a:xfrm>
        </p:grpSpPr>
        <p:grpSp>
          <p:nvGrpSpPr>
            <p:cNvPr id="182" name="Google Shape;193;p21"/>
            <p:cNvGrpSpPr/>
            <p:nvPr/>
          </p:nvGrpSpPr>
          <p:grpSpPr>
            <a:xfrm>
              <a:off x="2907000" y="4623480"/>
              <a:ext cx="1296360" cy="765000"/>
              <a:chOff x="2907000" y="4623480"/>
              <a:chExt cx="1296360" cy="765000"/>
            </a:xfrm>
          </p:grpSpPr>
          <p:sp>
            <p:nvSpPr>
              <p:cNvPr id="183" name="Google Shape;194;p21"/>
              <p:cNvSpPr/>
              <p:nvPr/>
            </p:nvSpPr>
            <p:spPr>
              <a:xfrm>
                <a:off x="290700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84" name="Google Shape;195;p21"/>
              <p:cNvSpPr/>
              <p:nvPr/>
            </p:nvSpPr>
            <p:spPr>
              <a:xfrm>
                <a:off x="308232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185" name="Google Shape;196;p21"/>
              <p:cNvSpPr/>
              <p:nvPr/>
            </p:nvSpPr>
            <p:spPr>
              <a:xfrm>
                <a:off x="314712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186" name="Google Shape;197;p21"/>
            <p:cNvSpPr/>
            <p:nvPr/>
          </p:nvSpPr>
          <p:spPr>
            <a:xfrm>
              <a:off x="291996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187" name="Google Shape;198;p21"/>
          <p:cNvGrpSpPr/>
          <p:nvPr/>
        </p:nvGrpSpPr>
        <p:grpSpPr>
          <a:xfrm>
            <a:off x="4357800" y="4623480"/>
            <a:ext cx="1308960" cy="765000"/>
            <a:chOff x="4357800" y="4623480"/>
            <a:chExt cx="1308960" cy="765000"/>
          </a:xfrm>
        </p:grpSpPr>
        <p:grpSp>
          <p:nvGrpSpPr>
            <p:cNvPr id="188" name="Google Shape;199;p21"/>
            <p:cNvGrpSpPr/>
            <p:nvPr/>
          </p:nvGrpSpPr>
          <p:grpSpPr>
            <a:xfrm>
              <a:off x="4357800" y="4623480"/>
              <a:ext cx="1296360" cy="765000"/>
              <a:chOff x="4357800" y="4623480"/>
              <a:chExt cx="1296360" cy="765000"/>
            </a:xfrm>
          </p:grpSpPr>
          <p:sp>
            <p:nvSpPr>
              <p:cNvPr id="189" name="Google Shape;200;p21"/>
              <p:cNvSpPr/>
              <p:nvPr/>
            </p:nvSpPr>
            <p:spPr>
              <a:xfrm>
                <a:off x="435780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90" name="Google Shape;201;p21"/>
              <p:cNvSpPr/>
              <p:nvPr/>
            </p:nvSpPr>
            <p:spPr>
              <a:xfrm>
                <a:off x="453312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191" name="Google Shape;202;p21"/>
              <p:cNvSpPr/>
              <p:nvPr/>
            </p:nvSpPr>
            <p:spPr>
              <a:xfrm>
                <a:off x="459756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192" name="Google Shape;203;p21"/>
            <p:cNvSpPr/>
            <p:nvPr/>
          </p:nvSpPr>
          <p:spPr>
            <a:xfrm>
              <a:off x="437040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193" name="Google Shape;204;p21"/>
          <p:cNvGrpSpPr/>
          <p:nvPr/>
        </p:nvGrpSpPr>
        <p:grpSpPr>
          <a:xfrm>
            <a:off x="2134800" y="3046320"/>
            <a:ext cx="3006360" cy="792720"/>
            <a:chOff x="2134800" y="3046320"/>
            <a:chExt cx="3006360" cy="792720"/>
          </a:xfrm>
        </p:grpSpPr>
        <p:sp>
          <p:nvSpPr>
            <p:cNvPr id="194" name="Google Shape;205;p21"/>
            <p:cNvSpPr/>
            <p:nvPr/>
          </p:nvSpPr>
          <p:spPr>
            <a:xfrm>
              <a:off x="2226960" y="310860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95" name="Google Shape;206;p21"/>
            <p:cNvSpPr/>
            <p:nvPr/>
          </p:nvSpPr>
          <p:spPr>
            <a:xfrm>
              <a:off x="2134800" y="304632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ReplicaSet</a:t>
              </a:r>
              <a:endParaRPr b="0" lang="en-US" sz="1800" spc="-1" strike="noStrike">
                <a:latin typeface="Arial"/>
              </a:endParaRPr>
            </a:p>
          </p:txBody>
        </p:sp>
      </p:grpSp>
      <p:sp>
        <p:nvSpPr>
          <p:cNvPr id="196" name="Google Shape;207;p21"/>
          <p:cNvSpPr/>
          <p:nvPr/>
        </p:nvSpPr>
        <p:spPr>
          <a:xfrm rot="5400000">
            <a:off x="4339080" y="1452600"/>
            <a:ext cx="846360" cy="2340360"/>
          </a:xfrm>
          <a:prstGeom prst="bentConnector3">
            <a:avLst>
              <a:gd name="adj1" fmla="val 49994"/>
            </a:avLst>
          </a:prstGeom>
          <a:noFill/>
          <a:ln w="19050">
            <a:solidFill>
              <a:srgbClr val="999999"/>
            </a:solidFill>
            <a:round/>
          </a:ln>
        </p:spPr>
        <p:style>
          <a:lnRef idx="0"/>
          <a:fillRef idx="0"/>
          <a:effectRef idx="0"/>
          <a:fontRef idx="minor"/>
        </p:style>
      </p:sp>
      <p:sp>
        <p:nvSpPr>
          <p:cNvPr id="197" name="Google Shape;208;p21"/>
          <p:cNvSpPr/>
          <p:nvPr/>
        </p:nvSpPr>
        <p:spPr>
          <a:xfrm rot="5400000">
            <a:off x="2425320" y="3456720"/>
            <a:ext cx="846360" cy="1486800"/>
          </a:xfrm>
          <a:prstGeom prst="bentConnector3">
            <a:avLst>
              <a:gd name="adj1" fmla="val 49993"/>
            </a:avLst>
          </a:prstGeom>
          <a:noFill/>
          <a:ln w="19050">
            <a:solidFill>
              <a:srgbClr val="999999"/>
            </a:solidFill>
            <a:round/>
          </a:ln>
        </p:spPr>
        <p:style>
          <a:lnRef idx="0"/>
          <a:fillRef idx="0"/>
          <a:effectRef idx="0"/>
          <a:fontRef idx="minor"/>
        </p:style>
      </p:sp>
      <p:sp>
        <p:nvSpPr>
          <p:cNvPr id="198" name="Google Shape;209;p21"/>
          <p:cNvSpPr/>
          <p:nvPr/>
        </p:nvSpPr>
        <p:spPr>
          <a:xfrm flipH="1" rot="16200000">
            <a:off x="3875400" y="3493440"/>
            <a:ext cx="846360" cy="1413720"/>
          </a:xfrm>
          <a:prstGeom prst="bentConnector3">
            <a:avLst>
              <a:gd name="adj1" fmla="val 49993"/>
            </a:avLst>
          </a:prstGeom>
          <a:noFill/>
          <a:ln w="19050">
            <a:solidFill>
              <a:srgbClr val="999999"/>
            </a:solidFill>
            <a:round/>
          </a:ln>
        </p:spPr>
        <p:style>
          <a:lnRef idx="0"/>
          <a:fillRef idx="0"/>
          <a:effectRef idx="0"/>
          <a:fontRef idx="minor"/>
        </p:style>
      </p:sp>
      <p:sp>
        <p:nvSpPr>
          <p:cNvPr id="199" name="Google Shape;210;p21"/>
          <p:cNvSpPr/>
          <p:nvPr/>
        </p:nvSpPr>
        <p:spPr>
          <a:xfrm rot="5400000">
            <a:off x="3160800" y="4192200"/>
            <a:ext cx="846360" cy="15840"/>
          </a:xfrm>
          <a:prstGeom prst="bentConnector3">
            <a:avLst>
              <a:gd name="adj1" fmla="val 50000"/>
            </a:avLst>
          </a:prstGeom>
          <a:noFill/>
          <a:ln w="19050">
            <a:solidFill>
              <a:srgbClr val="999999"/>
            </a:solidFill>
            <a:round/>
          </a:ln>
        </p:spPr>
        <p:style>
          <a:lnRef idx="0"/>
          <a:fillRef idx="0"/>
          <a:effectRef idx="0"/>
          <a:fontRef idx="minor"/>
        </p:style>
      </p:sp>
      <p:grpSp>
        <p:nvGrpSpPr>
          <p:cNvPr id="200" name="Google Shape;211;p21"/>
          <p:cNvGrpSpPr/>
          <p:nvPr/>
        </p:nvGrpSpPr>
        <p:grpSpPr>
          <a:xfrm>
            <a:off x="6887160" y="3046320"/>
            <a:ext cx="3006720" cy="792720"/>
            <a:chOff x="6887160" y="3046320"/>
            <a:chExt cx="3006720" cy="792720"/>
          </a:xfrm>
        </p:grpSpPr>
        <p:sp>
          <p:nvSpPr>
            <p:cNvPr id="201" name="Google Shape;212;p21"/>
            <p:cNvSpPr/>
            <p:nvPr/>
          </p:nvSpPr>
          <p:spPr>
            <a:xfrm>
              <a:off x="6979680" y="310860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02" name="Google Shape;213;p21"/>
            <p:cNvSpPr/>
            <p:nvPr/>
          </p:nvSpPr>
          <p:spPr>
            <a:xfrm>
              <a:off x="6887160" y="304632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ReplicaSet</a:t>
              </a:r>
              <a:endParaRPr b="0" lang="en-US" sz="1800" spc="-1" strike="noStrike">
                <a:latin typeface="Arial"/>
              </a:endParaRPr>
            </a:p>
          </p:txBody>
        </p:sp>
      </p:grpSp>
      <p:sp>
        <p:nvSpPr>
          <p:cNvPr id="203" name="Google Shape;214;p21"/>
          <p:cNvSpPr/>
          <p:nvPr/>
        </p:nvSpPr>
        <p:spPr>
          <a:xfrm flipH="1" rot="16200000">
            <a:off x="6714720" y="1417320"/>
            <a:ext cx="846360" cy="2411640"/>
          </a:xfrm>
          <a:prstGeom prst="bentConnector3">
            <a:avLst>
              <a:gd name="adj1" fmla="val 49994"/>
            </a:avLst>
          </a:prstGeom>
          <a:noFill/>
          <a:ln w="19050">
            <a:solidFill>
              <a:srgbClr val="999999"/>
            </a:solidFill>
            <a:round/>
          </a:ln>
        </p:spPr>
        <p:style>
          <a:lnRef idx="0"/>
          <a:fillRef idx="0"/>
          <a:effectRef idx="0"/>
          <a:fontRef idx="minor"/>
        </p:style>
      </p:sp>
      <p:sp>
        <p:nvSpPr>
          <p:cNvPr id="204" name="Google Shape;215;p21"/>
          <p:cNvSpPr/>
          <p:nvPr/>
        </p:nvSpPr>
        <p:spPr>
          <a:xfrm>
            <a:off x="10013400" y="3214800"/>
            <a:ext cx="1365120" cy="45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800" spc="-1" strike="noStrike">
                <a:solidFill>
                  <a:srgbClr val="000000"/>
                </a:solidFill>
                <a:latin typeface="Consolas"/>
                <a:ea typeface="Consolas"/>
              </a:rPr>
              <a:t>appv2 x 1</a:t>
            </a:r>
            <a:endParaRPr b="0" lang="en-US" sz="1800" spc="-1" strike="noStrike">
              <a:latin typeface="Arial"/>
            </a:endParaRPr>
          </a:p>
        </p:txBody>
      </p:sp>
      <p:grpSp>
        <p:nvGrpSpPr>
          <p:cNvPr id="205" name="Google Shape;216;p21"/>
          <p:cNvGrpSpPr/>
          <p:nvPr/>
        </p:nvGrpSpPr>
        <p:grpSpPr>
          <a:xfrm>
            <a:off x="6180840" y="4623480"/>
            <a:ext cx="1309320" cy="765000"/>
            <a:chOff x="6180840" y="4623480"/>
            <a:chExt cx="1309320" cy="765000"/>
          </a:xfrm>
        </p:grpSpPr>
        <p:grpSp>
          <p:nvGrpSpPr>
            <p:cNvPr id="206" name="Google Shape;217;p21"/>
            <p:cNvGrpSpPr/>
            <p:nvPr/>
          </p:nvGrpSpPr>
          <p:grpSpPr>
            <a:xfrm>
              <a:off x="6180840" y="4623480"/>
              <a:ext cx="1296360" cy="765000"/>
              <a:chOff x="6180840" y="4623480"/>
              <a:chExt cx="1296360" cy="765000"/>
            </a:xfrm>
          </p:grpSpPr>
          <p:sp>
            <p:nvSpPr>
              <p:cNvPr id="207" name="Google Shape;218;p21"/>
              <p:cNvSpPr/>
              <p:nvPr/>
            </p:nvSpPr>
            <p:spPr>
              <a:xfrm>
                <a:off x="618084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08" name="Google Shape;219;p21"/>
              <p:cNvSpPr/>
              <p:nvPr/>
            </p:nvSpPr>
            <p:spPr>
              <a:xfrm>
                <a:off x="635616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209" name="Google Shape;220;p21"/>
              <p:cNvSpPr/>
              <p:nvPr/>
            </p:nvSpPr>
            <p:spPr>
              <a:xfrm>
                <a:off x="642096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210" name="Google Shape;221;p21"/>
            <p:cNvSpPr/>
            <p:nvPr/>
          </p:nvSpPr>
          <p:spPr>
            <a:xfrm>
              <a:off x="619380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sp>
        <p:nvSpPr>
          <p:cNvPr id="211" name="Google Shape;222;p21"/>
          <p:cNvSpPr/>
          <p:nvPr/>
        </p:nvSpPr>
        <p:spPr>
          <a:xfrm rot="5400000">
            <a:off x="7163640" y="3442680"/>
            <a:ext cx="846360" cy="1514880"/>
          </a:xfrm>
          <a:prstGeom prst="bentConnector3">
            <a:avLst>
              <a:gd name="adj1" fmla="val 49993"/>
            </a:avLst>
          </a:prstGeom>
          <a:noFill/>
          <a:ln w="19050">
            <a:solidFill>
              <a:srgbClr val="999999"/>
            </a:solidFill>
            <a:round/>
          </a:ln>
        </p:spPr>
        <p:style>
          <a:lnRef idx="0"/>
          <a:fillRef idx="0"/>
          <a:effectRef idx="0"/>
          <a:fontRef idx="minor"/>
        </p:style>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Google Shape;228;p22"/>
          <p:cNvSpPr/>
          <p:nvPr/>
        </p:nvSpPr>
        <p:spPr>
          <a:xfrm>
            <a:off x="153900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13" name="Google Shape;229;p22"/>
          <p:cNvSpPr/>
          <p:nvPr/>
        </p:nvSpPr>
        <p:spPr>
          <a:xfrm>
            <a:off x="444024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14" name="Google Shape;230;p22"/>
          <p:cNvSpPr/>
          <p:nvPr/>
        </p:nvSpPr>
        <p:spPr>
          <a:xfrm>
            <a:off x="626976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15"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Rolling Deployments</a:t>
            </a:r>
            <a:endParaRPr b="0" lang="en-US" sz="3200" spc="-1" strike="noStrike">
              <a:solidFill>
                <a:srgbClr val="000000"/>
              </a:solidFill>
              <a:latin typeface="Arial"/>
            </a:endParaRPr>
          </a:p>
        </p:txBody>
      </p:sp>
      <p:sp>
        <p:nvSpPr>
          <p:cNvPr id="216" name="PlaceHolder 2"/>
          <p:cNvSpPr>
            <a:spLocks noGrp="1"/>
          </p:cNvSpPr>
          <p:nvPr>
            <p:ph type="sldNum" idx="11"/>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82905D78-9714-4A7C-BD43-AC74503039A8}"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17" name="Google Shape;233;p22"/>
          <p:cNvSpPr/>
          <p:nvPr/>
        </p:nvSpPr>
        <p:spPr>
          <a:xfrm>
            <a:off x="736920" y="3214800"/>
            <a:ext cx="1365120" cy="45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800" spc="-1" strike="noStrike">
                <a:solidFill>
                  <a:srgbClr val="000000"/>
                </a:solidFill>
                <a:latin typeface="Consolas"/>
                <a:ea typeface="Consolas"/>
              </a:rPr>
              <a:t>appv1 x 2</a:t>
            </a:r>
            <a:endParaRPr b="0" lang="en-US" sz="1800" spc="-1" strike="noStrike">
              <a:latin typeface="Arial"/>
            </a:endParaRPr>
          </a:p>
        </p:txBody>
      </p:sp>
      <p:grpSp>
        <p:nvGrpSpPr>
          <p:cNvPr id="218" name="Google Shape;234;p22"/>
          <p:cNvGrpSpPr/>
          <p:nvPr/>
        </p:nvGrpSpPr>
        <p:grpSpPr>
          <a:xfrm>
            <a:off x="1456560" y="4623480"/>
            <a:ext cx="1308960" cy="765000"/>
            <a:chOff x="1456560" y="4623480"/>
            <a:chExt cx="1308960" cy="765000"/>
          </a:xfrm>
        </p:grpSpPr>
        <p:grpSp>
          <p:nvGrpSpPr>
            <p:cNvPr id="219" name="Google Shape;235;p22"/>
            <p:cNvGrpSpPr/>
            <p:nvPr/>
          </p:nvGrpSpPr>
          <p:grpSpPr>
            <a:xfrm>
              <a:off x="1456560" y="4623480"/>
              <a:ext cx="1296360" cy="765000"/>
              <a:chOff x="1456560" y="4623480"/>
              <a:chExt cx="1296360" cy="765000"/>
            </a:xfrm>
          </p:grpSpPr>
          <p:sp>
            <p:nvSpPr>
              <p:cNvPr id="220" name="Google Shape;236;p22"/>
              <p:cNvSpPr/>
              <p:nvPr/>
            </p:nvSpPr>
            <p:spPr>
              <a:xfrm>
                <a:off x="145656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21" name="Google Shape;237;p22"/>
              <p:cNvSpPr/>
              <p:nvPr/>
            </p:nvSpPr>
            <p:spPr>
              <a:xfrm>
                <a:off x="163188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222" name="Google Shape;238;p22"/>
              <p:cNvSpPr/>
              <p:nvPr/>
            </p:nvSpPr>
            <p:spPr>
              <a:xfrm>
                <a:off x="169632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223" name="Google Shape;239;p22"/>
            <p:cNvSpPr/>
            <p:nvPr/>
          </p:nvSpPr>
          <p:spPr>
            <a:xfrm>
              <a:off x="146916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224" name="Google Shape;240;p22"/>
          <p:cNvGrpSpPr/>
          <p:nvPr/>
        </p:nvGrpSpPr>
        <p:grpSpPr>
          <a:xfrm>
            <a:off x="4475160" y="1469160"/>
            <a:ext cx="3006360" cy="792720"/>
            <a:chOff x="4475160" y="1469160"/>
            <a:chExt cx="3006360" cy="792720"/>
          </a:xfrm>
        </p:grpSpPr>
        <p:sp>
          <p:nvSpPr>
            <p:cNvPr id="225" name="Google Shape;241;p22"/>
            <p:cNvSpPr/>
            <p:nvPr/>
          </p:nvSpPr>
          <p:spPr>
            <a:xfrm>
              <a:off x="4567320" y="153144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26" name="Google Shape;242;p22"/>
            <p:cNvSpPr/>
            <p:nvPr/>
          </p:nvSpPr>
          <p:spPr>
            <a:xfrm>
              <a:off x="4475160" y="146916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Deployment</a:t>
              </a:r>
              <a:endParaRPr b="0" lang="en-US" sz="1800" spc="-1" strike="noStrike">
                <a:latin typeface="Arial"/>
              </a:endParaRPr>
            </a:p>
          </p:txBody>
        </p:sp>
      </p:grpSp>
      <p:grpSp>
        <p:nvGrpSpPr>
          <p:cNvPr id="227" name="Google Shape;243;p22"/>
          <p:cNvGrpSpPr/>
          <p:nvPr/>
        </p:nvGrpSpPr>
        <p:grpSpPr>
          <a:xfrm>
            <a:off x="4357800" y="4623480"/>
            <a:ext cx="1308960" cy="765000"/>
            <a:chOff x="4357800" y="4623480"/>
            <a:chExt cx="1308960" cy="765000"/>
          </a:xfrm>
        </p:grpSpPr>
        <p:grpSp>
          <p:nvGrpSpPr>
            <p:cNvPr id="228" name="Google Shape;244;p22"/>
            <p:cNvGrpSpPr/>
            <p:nvPr/>
          </p:nvGrpSpPr>
          <p:grpSpPr>
            <a:xfrm>
              <a:off x="4357800" y="4623480"/>
              <a:ext cx="1296360" cy="765000"/>
              <a:chOff x="4357800" y="4623480"/>
              <a:chExt cx="1296360" cy="765000"/>
            </a:xfrm>
          </p:grpSpPr>
          <p:sp>
            <p:nvSpPr>
              <p:cNvPr id="229" name="Google Shape;245;p22"/>
              <p:cNvSpPr/>
              <p:nvPr/>
            </p:nvSpPr>
            <p:spPr>
              <a:xfrm>
                <a:off x="435780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30" name="Google Shape;246;p22"/>
              <p:cNvSpPr/>
              <p:nvPr/>
            </p:nvSpPr>
            <p:spPr>
              <a:xfrm>
                <a:off x="453312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231" name="Google Shape;247;p22"/>
              <p:cNvSpPr/>
              <p:nvPr/>
            </p:nvSpPr>
            <p:spPr>
              <a:xfrm>
                <a:off x="459756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232" name="Google Shape;248;p22"/>
            <p:cNvSpPr/>
            <p:nvPr/>
          </p:nvSpPr>
          <p:spPr>
            <a:xfrm>
              <a:off x="437040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233" name="Google Shape;249;p22"/>
          <p:cNvGrpSpPr/>
          <p:nvPr/>
        </p:nvGrpSpPr>
        <p:grpSpPr>
          <a:xfrm>
            <a:off x="2134800" y="3046320"/>
            <a:ext cx="3006360" cy="792720"/>
            <a:chOff x="2134800" y="3046320"/>
            <a:chExt cx="3006360" cy="792720"/>
          </a:xfrm>
        </p:grpSpPr>
        <p:sp>
          <p:nvSpPr>
            <p:cNvPr id="234" name="Google Shape;250;p22"/>
            <p:cNvSpPr/>
            <p:nvPr/>
          </p:nvSpPr>
          <p:spPr>
            <a:xfrm>
              <a:off x="2226960" y="310860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35" name="Google Shape;251;p22"/>
            <p:cNvSpPr/>
            <p:nvPr/>
          </p:nvSpPr>
          <p:spPr>
            <a:xfrm>
              <a:off x="2134800" y="304632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ReplicaSet</a:t>
              </a:r>
              <a:endParaRPr b="0" lang="en-US" sz="1800" spc="-1" strike="noStrike">
                <a:latin typeface="Arial"/>
              </a:endParaRPr>
            </a:p>
          </p:txBody>
        </p:sp>
      </p:grpSp>
      <p:sp>
        <p:nvSpPr>
          <p:cNvPr id="236" name="Google Shape;252;p22"/>
          <p:cNvSpPr/>
          <p:nvPr/>
        </p:nvSpPr>
        <p:spPr>
          <a:xfrm rot="5400000">
            <a:off x="4339080" y="1452600"/>
            <a:ext cx="846360" cy="2340360"/>
          </a:xfrm>
          <a:prstGeom prst="bentConnector3">
            <a:avLst>
              <a:gd name="adj1" fmla="val 49994"/>
            </a:avLst>
          </a:prstGeom>
          <a:noFill/>
          <a:ln w="19050">
            <a:solidFill>
              <a:srgbClr val="999999"/>
            </a:solidFill>
            <a:round/>
          </a:ln>
        </p:spPr>
        <p:style>
          <a:lnRef idx="0"/>
          <a:fillRef idx="0"/>
          <a:effectRef idx="0"/>
          <a:fontRef idx="minor"/>
        </p:style>
      </p:sp>
      <p:sp>
        <p:nvSpPr>
          <p:cNvPr id="237" name="Google Shape;253;p22"/>
          <p:cNvSpPr/>
          <p:nvPr/>
        </p:nvSpPr>
        <p:spPr>
          <a:xfrm rot="5400000">
            <a:off x="2425320" y="3456720"/>
            <a:ext cx="846360" cy="1486800"/>
          </a:xfrm>
          <a:prstGeom prst="bentConnector3">
            <a:avLst>
              <a:gd name="adj1" fmla="val 49993"/>
            </a:avLst>
          </a:prstGeom>
          <a:noFill/>
          <a:ln w="19050">
            <a:solidFill>
              <a:srgbClr val="999999"/>
            </a:solidFill>
            <a:round/>
          </a:ln>
        </p:spPr>
        <p:style>
          <a:lnRef idx="0"/>
          <a:fillRef idx="0"/>
          <a:effectRef idx="0"/>
          <a:fontRef idx="minor"/>
        </p:style>
      </p:sp>
      <p:sp>
        <p:nvSpPr>
          <p:cNvPr id="238" name="Google Shape;254;p22"/>
          <p:cNvSpPr/>
          <p:nvPr/>
        </p:nvSpPr>
        <p:spPr>
          <a:xfrm flipH="1" rot="16200000">
            <a:off x="3875400" y="3493440"/>
            <a:ext cx="846360" cy="1413720"/>
          </a:xfrm>
          <a:prstGeom prst="bentConnector3">
            <a:avLst>
              <a:gd name="adj1" fmla="val 49993"/>
            </a:avLst>
          </a:prstGeom>
          <a:noFill/>
          <a:ln w="19050">
            <a:solidFill>
              <a:srgbClr val="999999"/>
            </a:solidFill>
            <a:round/>
          </a:ln>
        </p:spPr>
        <p:style>
          <a:lnRef idx="0"/>
          <a:fillRef idx="0"/>
          <a:effectRef idx="0"/>
          <a:fontRef idx="minor"/>
        </p:style>
      </p:sp>
      <p:grpSp>
        <p:nvGrpSpPr>
          <p:cNvPr id="239" name="Google Shape;255;p22"/>
          <p:cNvGrpSpPr/>
          <p:nvPr/>
        </p:nvGrpSpPr>
        <p:grpSpPr>
          <a:xfrm>
            <a:off x="6887160" y="3046320"/>
            <a:ext cx="3006720" cy="792720"/>
            <a:chOff x="6887160" y="3046320"/>
            <a:chExt cx="3006720" cy="792720"/>
          </a:xfrm>
        </p:grpSpPr>
        <p:sp>
          <p:nvSpPr>
            <p:cNvPr id="240" name="Google Shape;256;p22"/>
            <p:cNvSpPr/>
            <p:nvPr/>
          </p:nvSpPr>
          <p:spPr>
            <a:xfrm>
              <a:off x="6979680" y="310860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41" name="Google Shape;257;p22"/>
            <p:cNvSpPr/>
            <p:nvPr/>
          </p:nvSpPr>
          <p:spPr>
            <a:xfrm>
              <a:off x="6887160" y="304632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ReplicaSet</a:t>
              </a:r>
              <a:endParaRPr b="0" lang="en-US" sz="1800" spc="-1" strike="noStrike">
                <a:latin typeface="Arial"/>
              </a:endParaRPr>
            </a:p>
          </p:txBody>
        </p:sp>
      </p:grpSp>
      <p:sp>
        <p:nvSpPr>
          <p:cNvPr id="242" name="Google Shape;258;p22"/>
          <p:cNvSpPr/>
          <p:nvPr/>
        </p:nvSpPr>
        <p:spPr>
          <a:xfrm flipH="1" rot="16200000">
            <a:off x="6714720" y="1417320"/>
            <a:ext cx="846360" cy="2411640"/>
          </a:xfrm>
          <a:prstGeom prst="bentConnector3">
            <a:avLst>
              <a:gd name="adj1" fmla="val 49994"/>
            </a:avLst>
          </a:prstGeom>
          <a:noFill/>
          <a:ln w="19050">
            <a:solidFill>
              <a:srgbClr val="999999"/>
            </a:solidFill>
            <a:round/>
          </a:ln>
        </p:spPr>
        <p:style>
          <a:lnRef idx="0"/>
          <a:fillRef idx="0"/>
          <a:effectRef idx="0"/>
          <a:fontRef idx="minor"/>
        </p:style>
      </p:sp>
      <p:sp>
        <p:nvSpPr>
          <p:cNvPr id="243" name="Google Shape;259;p22"/>
          <p:cNvSpPr/>
          <p:nvPr/>
        </p:nvSpPr>
        <p:spPr>
          <a:xfrm>
            <a:off x="10013400" y="3214800"/>
            <a:ext cx="1365120" cy="45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800" spc="-1" strike="noStrike">
                <a:solidFill>
                  <a:srgbClr val="000000"/>
                </a:solidFill>
                <a:latin typeface="Consolas"/>
                <a:ea typeface="Consolas"/>
              </a:rPr>
              <a:t>appv2 x 1</a:t>
            </a:r>
            <a:endParaRPr b="0" lang="en-US" sz="1800" spc="-1" strike="noStrike">
              <a:latin typeface="Arial"/>
            </a:endParaRPr>
          </a:p>
        </p:txBody>
      </p:sp>
      <p:grpSp>
        <p:nvGrpSpPr>
          <p:cNvPr id="244" name="Google Shape;260;p22"/>
          <p:cNvGrpSpPr/>
          <p:nvPr/>
        </p:nvGrpSpPr>
        <p:grpSpPr>
          <a:xfrm>
            <a:off x="6180840" y="4623480"/>
            <a:ext cx="1309320" cy="765000"/>
            <a:chOff x="6180840" y="4623480"/>
            <a:chExt cx="1309320" cy="765000"/>
          </a:xfrm>
        </p:grpSpPr>
        <p:grpSp>
          <p:nvGrpSpPr>
            <p:cNvPr id="245" name="Google Shape;261;p22"/>
            <p:cNvGrpSpPr/>
            <p:nvPr/>
          </p:nvGrpSpPr>
          <p:grpSpPr>
            <a:xfrm>
              <a:off x="6180840" y="4623480"/>
              <a:ext cx="1296360" cy="765000"/>
              <a:chOff x="6180840" y="4623480"/>
              <a:chExt cx="1296360" cy="765000"/>
            </a:xfrm>
          </p:grpSpPr>
          <p:sp>
            <p:nvSpPr>
              <p:cNvPr id="246" name="Google Shape;262;p22"/>
              <p:cNvSpPr/>
              <p:nvPr/>
            </p:nvSpPr>
            <p:spPr>
              <a:xfrm>
                <a:off x="618084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47" name="Google Shape;263;p22"/>
              <p:cNvSpPr/>
              <p:nvPr/>
            </p:nvSpPr>
            <p:spPr>
              <a:xfrm>
                <a:off x="635616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248" name="Google Shape;264;p22"/>
              <p:cNvSpPr/>
              <p:nvPr/>
            </p:nvSpPr>
            <p:spPr>
              <a:xfrm>
                <a:off x="642096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249" name="Google Shape;265;p22"/>
            <p:cNvSpPr/>
            <p:nvPr/>
          </p:nvSpPr>
          <p:spPr>
            <a:xfrm>
              <a:off x="619380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sp>
        <p:nvSpPr>
          <p:cNvPr id="250" name="Google Shape;266;p22"/>
          <p:cNvSpPr/>
          <p:nvPr/>
        </p:nvSpPr>
        <p:spPr>
          <a:xfrm rot="5400000">
            <a:off x="7163640" y="3442680"/>
            <a:ext cx="846360" cy="1514880"/>
          </a:xfrm>
          <a:prstGeom prst="bentConnector3">
            <a:avLst>
              <a:gd name="adj1" fmla="val 49993"/>
            </a:avLst>
          </a:prstGeom>
          <a:noFill/>
          <a:ln w="19050">
            <a:solidFill>
              <a:srgbClr val="999999"/>
            </a:solidFill>
            <a:round/>
          </a:ln>
        </p:spPr>
        <p:style>
          <a:lnRef idx="0"/>
          <a:fillRef idx="0"/>
          <a:effectRef idx="0"/>
          <a:fontRef idx="minor"/>
        </p:style>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Google Shape;272;p23"/>
          <p:cNvSpPr/>
          <p:nvPr/>
        </p:nvSpPr>
        <p:spPr>
          <a:xfrm>
            <a:off x="153900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52" name="Google Shape;273;p23"/>
          <p:cNvSpPr/>
          <p:nvPr/>
        </p:nvSpPr>
        <p:spPr>
          <a:xfrm>
            <a:off x="444024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53" name="Google Shape;274;p23"/>
          <p:cNvSpPr/>
          <p:nvPr/>
        </p:nvSpPr>
        <p:spPr>
          <a:xfrm>
            <a:off x="771408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54" name="Google Shape;275;p23"/>
          <p:cNvSpPr/>
          <p:nvPr/>
        </p:nvSpPr>
        <p:spPr>
          <a:xfrm>
            <a:off x="626976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55"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Rolling Deployments</a:t>
            </a:r>
            <a:endParaRPr b="0" lang="en-US" sz="3200" spc="-1" strike="noStrike">
              <a:solidFill>
                <a:srgbClr val="000000"/>
              </a:solidFill>
              <a:latin typeface="Arial"/>
            </a:endParaRPr>
          </a:p>
        </p:txBody>
      </p:sp>
      <p:sp>
        <p:nvSpPr>
          <p:cNvPr id="256" name="PlaceHolder 2"/>
          <p:cNvSpPr>
            <a:spLocks noGrp="1"/>
          </p:cNvSpPr>
          <p:nvPr>
            <p:ph type="sldNum" idx="12"/>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C3400763-C298-4886-B54C-EE046195B4D1}"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57" name="Google Shape;278;p23"/>
          <p:cNvSpPr/>
          <p:nvPr/>
        </p:nvSpPr>
        <p:spPr>
          <a:xfrm>
            <a:off x="736920" y="3214800"/>
            <a:ext cx="1365120" cy="45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800" spc="-1" strike="noStrike">
                <a:solidFill>
                  <a:srgbClr val="000000"/>
                </a:solidFill>
                <a:latin typeface="Consolas"/>
                <a:ea typeface="Consolas"/>
              </a:rPr>
              <a:t>appv1 x 2</a:t>
            </a:r>
            <a:endParaRPr b="0" lang="en-US" sz="1800" spc="-1" strike="noStrike">
              <a:latin typeface="Arial"/>
            </a:endParaRPr>
          </a:p>
        </p:txBody>
      </p:sp>
      <p:grpSp>
        <p:nvGrpSpPr>
          <p:cNvPr id="258" name="Google Shape;279;p23"/>
          <p:cNvGrpSpPr/>
          <p:nvPr/>
        </p:nvGrpSpPr>
        <p:grpSpPr>
          <a:xfrm>
            <a:off x="1456560" y="4623480"/>
            <a:ext cx="1308960" cy="765000"/>
            <a:chOff x="1456560" y="4623480"/>
            <a:chExt cx="1308960" cy="765000"/>
          </a:xfrm>
        </p:grpSpPr>
        <p:grpSp>
          <p:nvGrpSpPr>
            <p:cNvPr id="259" name="Google Shape;280;p23"/>
            <p:cNvGrpSpPr/>
            <p:nvPr/>
          </p:nvGrpSpPr>
          <p:grpSpPr>
            <a:xfrm>
              <a:off x="1456560" y="4623480"/>
              <a:ext cx="1296360" cy="765000"/>
              <a:chOff x="1456560" y="4623480"/>
              <a:chExt cx="1296360" cy="765000"/>
            </a:xfrm>
          </p:grpSpPr>
          <p:sp>
            <p:nvSpPr>
              <p:cNvPr id="260" name="Google Shape;281;p23"/>
              <p:cNvSpPr/>
              <p:nvPr/>
            </p:nvSpPr>
            <p:spPr>
              <a:xfrm>
                <a:off x="145656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61" name="Google Shape;282;p23"/>
              <p:cNvSpPr/>
              <p:nvPr/>
            </p:nvSpPr>
            <p:spPr>
              <a:xfrm>
                <a:off x="163188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262" name="Google Shape;283;p23"/>
              <p:cNvSpPr/>
              <p:nvPr/>
            </p:nvSpPr>
            <p:spPr>
              <a:xfrm>
                <a:off x="169632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263" name="Google Shape;284;p23"/>
            <p:cNvSpPr/>
            <p:nvPr/>
          </p:nvSpPr>
          <p:spPr>
            <a:xfrm>
              <a:off x="146916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264" name="Google Shape;285;p23"/>
          <p:cNvGrpSpPr/>
          <p:nvPr/>
        </p:nvGrpSpPr>
        <p:grpSpPr>
          <a:xfrm>
            <a:off x="4475160" y="1469160"/>
            <a:ext cx="3006360" cy="792720"/>
            <a:chOff x="4475160" y="1469160"/>
            <a:chExt cx="3006360" cy="792720"/>
          </a:xfrm>
        </p:grpSpPr>
        <p:sp>
          <p:nvSpPr>
            <p:cNvPr id="265" name="Google Shape;286;p23"/>
            <p:cNvSpPr/>
            <p:nvPr/>
          </p:nvSpPr>
          <p:spPr>
            <a:xfrm>
              <a:off x="4567320" y="153144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66" name="Google Shape;287;p23"/>
            <p:cNvSpPr/>
            <p:nvPr/>
          </p:nvSpPr>
          <p:spPr>
            <a:xfrm>
              <a:off x="4475160" y="146916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Deployment</a:t>
              </a:r>
              <a:endParaRPr b="0" lang="en-US" sz="1800" spc="-1" strike="noStrike">
                <a:latin typeface="Arial"/>
              </a:endParaRPr>
            </a:p>
          </p:txBody>
        </p:sp>
      </p:grpSp>
      <p:grpSp>
        <p:nvGrpSpPr>
          <p:cNvPr id="267" name="Google Shape;288;p23"/>
          <p:cNvGrpSpPr/>
          <p:nvPr/>
        </p:nvGrpSpPr>
        <p:grpSpPr>
          <a:xfrm>
            <a:off x="4357800" y="4623480"/>
            <a:ext cx="1308960" cy="765000"/>
            <a:chOff x="4357800" y="4623480"/>
            <a:chExt cx="1308960" cy="765000"/>
          </a:xfrm>
        </p:grpSpPr>
        <p:grpSp>
          <p:nvGrpSpPr>
            <p:cNvPr id="268" name="Google Shape;289;p23"/>
            <p:cNvGrpSpPr/>
            <p:nvPr/>
          </p:nvGrpSpPr>
          <p:grpSpPr>
            <a:xfrm>
              <a:off x="4357800" y="4623480"/>
              <a:ext cx="1296360" cy="765000"/>
              <a:chOff x="4357800" y="4623480"/>
              <a:chExt cx="1296360" cy="765000"/>
            </a:xfrm>
          </p:grpSpPr>
          <p:sp>
            <p:nvSpPr>
              <p:cNvPr id="269" name="Google Shape;290;p23"/>
              <p:cNvSpPr/>
              <p:nvPr/>
            </p:nvSpPr>
            <p:spPr>
              <a:xfrm>
                <a:off x="435780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70" name="Google Shape;291;p23"/>
              <p:cNvSpPr/>
              <p:nvPr/>
            </p:nvSpPr>
            <p:spPr>
              <a:xfrm>
                <a:off x="453312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271" name="Google Shape;292;p23"/>
              <p:cNvSpPr/>
              <p:nvPr/>
            </p:nvSpPr>
            <p:spPr>
              <a:xfrm>
                <a:off x="459756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272" name="Google Shape;293;p23"/>
            <p:cNvSpPr/>
            <p:nvPr/>
          </p:nvSpPr>
          <p:spPr>
            <a:xfrm>
              <a:off x="437040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273" name="Google Shape;294;p23"/>
          <p:cNvGrpSpPr/>
          <p:nvPr/>
        </p:nvGrpSpPr>
        <p:grpSpPr>
          <a:xfrm>
            <a:off x="2134800" y="3046320"/>
            <a:ext cx="3006360" cy="792720"/>
            <a:chOff x="2134800" y="3046320"/>
            <a:chExt cx="3006360" cy="792720"/>
          </a:xfrm>
        </p:grpSpPr>
        <p:sp>
          <p:nvSpPr>
            <p:cNvPr id="274" name="Google Shape;295;p23"/>
            <p:cNvSpPr/>
            <p:nvPr/>
          </p:nvSpPr>
          <p:spPr>
            <a:xfrm>
              <a:off x="2226960" y="310860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75" name="Google Shape;296;p23"/>
            <p:cNvSpPr/>
            <p:nvPr/>
          </p:nvSpPr>
          <p:spPr>
            <a:xfrm>
              <a:off x="2134800" y="304632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ReplicaSet</a:t>
              </a:r>
              <a:endParaRPr b="0" lang="en-US" sz="1800" spc="-1" strike="noStrike">
                <a:latin typeface="Arial"/>
              </a:endParaRPr>
            </a:p>
          </p:txBody>
        </p:sp>
      </p:grpSp>
      <p:sp>
        <p:nvSpPr>
          <p:cNvPr id="276" name="Google Shape;297;p23"/>
          <p:cNvSpPr/>
          <p:nvPr/>
        </p:nvSpPr>
        <p:spPr>
          <a:xfrm rot="5400000">
            <a:off x="4339080" y="1452600"/>
            <a:ext cx="846360" cy="2340360"/>
          </a:xfrm>
          <a:prstGeom prst="bentConnector3">
            <a:avLst>
              <a:gd name="adj1" fmla="val 49994"/>
            </a:avLst>
          </a:prstGeom>
          <a:noFill/>
          <a:ln w="19050">
            <a:solidFill>
              <a:srgbClr val="999999"/>
            </a:solidFill>
            <a:round/>
          </a:ln>
        </p:spPr>
        <p:style>
          <a:lnRef idx="0"/>
          <a:fillRef idx="0"/>
          <a:effectRef idx="0"/>
          <a:fontRef idx="minor"/>
        </p:style>
      </p:sp>
      <p:sp>
        <p:nvSpPr>
          <p:cNvPr id="277" name="Google Shape;298;p23"/>
          <p:cNvSpPr/>
          <p:nvPr/>
        </p:nvSpPr>
        <p:spPr>
          <a:xfrm rot="5400000">
            <a:off x="2425320" y="3456720"/>
            <a:ext cx="846360" cy="1486800"/>
          </a:xfrm>
          <a:prstGeom prst="bentConnector3">
            <a:avLst>
              <a:gd name="adj1" fmla="val 49993"/>
            </a:avLst>
          </a:prstGeom>
          <a:noFill/>
          <a:ln w="19050">
            <a:solidFill>
              <a:srgbClr val="999999"/>
            </a:solidFill>
            <a:round/>
          </a:ln>
        </p:spPr>
        <p:style>
          <a:lnRef idx="0"/>
          <a:fillRef idx="0"/>
          <a:effectRef idx="0"/>
          <a:fontRef idx="minor"/>
        </p:style>
      </p:sp>
      <p:sp>
        <p:nvSpPr>
          <p:cNvPr id="278" name="Google Shape;299;p23"/>
          <p:cNvSpPr/>
          <p:nvPr/>
        </p:nvSpPr>
        <p:spPr>
          <a:xfrm flipH="1" rot="16200000">
            <a:off x="3875400" y="3493440"/>
            <a:ext cx="846360" cy="1413720"/>
          </a:xfrm>
          <a:prstGeom prst="bentConnector3">
            <a:avLst>
              <a:gd name="adj1" fmla="val 49993"/>
            </a:avLst>
          </a:prstGeom>
          <a:noFill/>
          <a:ln w="19050">
            <a:solidFill>
              <a:srgbClr val="999999"/>
            </a:solidFill>
            <a:round/>
          </a:ln>
        </p:spPr>
        <p:style>
          <a:lnRef idx="0"/>
          <a:fillRef idx="0"/>
          <a:effectRef idx="0"/>
          <a:fontRef idx="minor"/>
        </p:style>
      </p:sp>
      <p:grpSp>
        <p:nvGrpSpPr>
          <p:cNvPr id="279" name="Google Shape;300;p23"/>
          <p:cNvGrpSpPr/>
          <p:nvPr/>
        </p:nvGrpSpPr>
        <p:grpSpPr>
          <a:xfrm>
            <a:off x="6887160" y="3046320"/>
            <a:ext cx="3006720" cy="792720"/>
            <a:chOff x="6887160" y="3046320"/>
            <a:chExt cx="3006720" cy="792720"/>
          </a:xfrm>
        </p:grpSpPr>
        <p:sp>
          <p:nvSpPr>
            <p:cNvPr id="280" name="Google Shape;301;p23"/>
            <p:cNvSpPr/>
            <p:nvPr/>
          </p:nvSpPr>
          <p:spPr>
            <a:xfrm>
              <a:off x="6979680" y="310860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81" name="Google Shape;302;p23"/>
            <p:cNvSpPr/>
            <p:nvPr/>
          </p:nvSpPr>
          <p:spPr>
            <a:xfrm>
              <a:off x="6887160" y="304632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ReplicaSet</a:t>
              </a:r>
              <a:endParaRPr b="0" lang="en-US" sz="1800" spc="-1" strike="noStrike">
                <a:latin typeface="Arial"/>
              </a:endParaRPr>
            </a:p>
          </p:txBody>
        </p:sp>
      </p:grpSp>
      <p:sp>
        <p:nvSpPr>
          <p:cNvPr id="282" name="Google Shape;303;p23"/>
          <p:cNvSpPr/>
          <p:nvPr/>
        </p:nvSpPr>
        <p:spPr>
          <a:xfrm flipH="1" rot="16200000">
            <a:off x="6714720" y="1417320"/>
            <a:ext cx="846360" cy="2411640"/>
          </a:xfrm>
          <a:prstGeom prst="bentConnector3">
            <a:avLst>
              <a:gd name="adj1" fmla="val 49994"/>
            </a:avLst>
          </a:prstGeom>
          <a:noFill/>
          <a:ln w="19050">
            <a:solidFill>
              <a:srgbClr val="999999"/>
            </a:solidFill>
            <a:round/>
          </a:ln>
        </p:spPr>
        <p:style>
          <a:lnRef idx="0"/>
          <a:fillRef idx="0"/>
          <a:effectRef idx="0"/>
          <a:fontRef idx="minor"/>
        </p:style>
      </p:sp>
      <p:sp>
        <p:nvSpPr>
          <p:cNvPr id="283" name="Google Shape;304;p23"/>
          <p:cNvSpPr/>
          <p:nvPr/>
        </p:nvSpPr>
        <p:spPr>
          <a:xfrm>
            <a:off x="10013400" y="3214800"/>
            <a:ext cx="1365120" cy="45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800" spc="-1" strike="noStrike">
                <a:solidFill>
                  <a:srgbClr val="000000"/>
                </a:solidFill>
                <a:latin typeface="Consolas"/>
                <a:ea typeface="Consolas"/>
              </a:rPr>
              <a:t>appv2 x 2</a:t>
            </a:r>
            <a:endParaRPr b="0" lang="en-US" sz="1800" spc="-1" strike="noStrike">
              <a:latin typeface="Arial"/>
            </a:endParaRPr>
          </a:p>
        </p:txBody>
      </p:sp>
      <p:grpSp>
        <p:nvGrpSpPr>
          <p:cNvPr id="284" name="Google Shape;305;p23"/>
          <p:cNvGrpSpPr/>
          <p:nvPr/>
        </p:nvGrpSpPr>
        <p:grpSpPr>
          <a:xfrm>
            <a:off x="6180840" y="4623480"/>
            <a:ext cx="1309320" cy="765000"/>
            <a:chOff x="6180840" y="4623480"/>
            <a:chExt cx="1309320" cy="765000"/>
          </a:xfrm>
        </p:grpSpPr>
        <p:grpSp>
          <p:nvGrpSpPr>
            <p:cNvPr id="285" name="Google Shape;306;p23"/>
            <p:cNvGrpSpPr/>
            <p:nvPr/>
          </p:nvGrpSpPr>
          <p:grpSpPr>
            <a:xfrm>
              <a:off x="6180840" y="4623480"/>
              <a:ext cx="1296360" cy="765000"/>
              <a:chOff x="6180840" y="4623480"/>
              <a:chExt cx="1296360" cy="765000"/>
            </a:xfrm>
          </p:grpSpPr>
          <p:sp>
            <p:nvSpPr>
              <p:cNvPr id="286" name="Google Shape;307;p23"/>
              <p:cNvSpPr/>
              <p:nvPr/>
            </p:nvSpPr>
            <p:spPr>
              <a:xfrm>
                <a:off x="618084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87" name="Google Shape;308;p23"/>
              <p:cNvSpPr/>
              <p:nvPr/>
            </p:nvSpPr>
            <p:spPr>
              <a:xfrm>
                <a:off x="635616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288" name="Google Shape;309;p23"/>
              <p:cNvSpPr/>
              <p:nvPr/>
            </p:nvSpPr>
            <p:spPr>
              <a:xfrm>
                <a:off x="642096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289" name="Google Shape;310;p23"/>
            <p:cNvSpPr/>
            <p:nvPr/>
          </p:nvSpPr>
          <p:spPr>
            <a:xfrm>
              <a:off x="619380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290" name="Google Shape;311;p23"/>
          <p:cNvGrpSpPr/>
          <p:nvPr/>
        </p:nvGrpSpPr>
        <p:grpSpPr>
          <a:xfrm>
            <a:off x="7631640" y="4623480"/>
            <a:ext cx="1308960" cy="765000"/>
            <a:chOff x="7631640" y="4623480"/>
            <a:chExt cx="1308960" cy="765000"/>
          </a:xfrm>
        </p:grpSpPr>
        <p:grpSp>
          <p:nvGrpSpPr>
            <p:cNvPr id="291" name="Google Shape;312;p23"/>
            <p:cNvGrpSpPr/>
            <p:nvPr/>
          </p:nvGrpSpPr>
          <p:grpSpPr>
            <a:xfrm>
              <a:off x="7631640" y="4623480"/>
              <a:ext cx="1296360" cy="765000"/>
              <a:chOff x="7631640" y="4623480"/>
              <a:chExt cx="1296360" cy="765000"/>
            </a:xfrm>
          </p:grpSpPr>
          <p:sp>
            <p:nvSpPr>
              <p:cNvPr id="292" name="Google Shape;313;p23"/>
              <p:cNvSpPr/>
              <p:nvPr/>
            </p:nvSpPr>
            <p:spPr>
              <a:xfrm>
                <a:off x="763164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93" name="Google Shape;314;p23"/>
              <p:cNvSpPr/>
              <p:nvPr/>
            </p:nvSpPr>
            <p:spPr>
              <a:xfrm>
                <a:off x="780660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294" name="Google Shape;315;p23"/>
              <p:cNvSpPr/>
              <p:nvPr/>
            </p:nvSpPr>
            <p:spPr>
              <a:xfrm>
                <a:off x="787140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295" name="Google Shape;316;p23"/>
            <p:cNvSpPr/>
            <p:nvPr/>
          </p:nvSpPr>
          <p:spPr>
            <a:xfrm>
              <a:off x="764424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sp>
        <p:nvSpPr>
          <p:cNvPr id="296" name="Google Shape;317;p23"/>
          <p:cNvSpPr/>
          <p:nvPr/>
        </p:nvSpPr>
        <p:spPr>
          <a:xfrm rot="5400000">
            <a:off x="7163640" y="3442680"/>
            <a:ext cx="846360" cy="1514880"/>
          </a:xfrm>
          <a:prstGeom prst="bentConnector3">
            <a:avLst>
              <a:gd name="adj1" fmla="val 49993"/>
            </a:avLst>
          </a:prstGeom>
          <a:noFill/>
          <a:ln w="19050">
            <a:solidFill>
              <a:srgbClr val="999999"/>
            </a:solidFill>
            <a:round/>
          </a:ln>
        </p:spPr>
        <p:style>
          <a:lnRef idx="0"/>
          <a:fillRef idx="0"/>
          <a:effectRef idx="0"/>
          <a:fontRef idx="minor"/>
        </p:style>
      </p:sp>
      <p:sp>
        <p:nvSpPr>
          <p:cNvPr id="297" name="Google Shape;318;p23"/>
          <p:cNvSpPr/>
          <p:nvPr/>
        </p:nvSpPr>
        <p:spPr>
          <a:xfrm flipH="1" rot="16200000">
            <a:off x="7936920" y="4184640"/>
            <a:ext cx="846360" cy="31320"/>
          </a:xfrm>
          <a:prstGeom prst="bentConnector3">
            <a:avLst>
              <a:gd name="adj1" fmla="val 50000"/>
            </a:avLst>
          </a:prstGeom>
          <a:noFill/>
          <a:ln w="19050">
            <a:solidFill>
              <a:srgbClr val="999999"/>
            </a:solidFill>
            <a:round/>
          </a:ln>
        </p:spPr>
        <p:style>
          <a:lnRef idx="0"/>
          <a:fillRef idx="0"/>
          <a:effectRef idx="0"/>
          <a:fontRef idx="minor"/>
        </p:style>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Google Shape;324;p24"/>
          <p:cNvSpPr/>
          <p:nvPr/>
        </p:nvSpPr>
        <p:spPr>
          <a:xfrm>
            <a:off x="444024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99" name="Google Shape;325;p24"/>
          <p:cNvSpPr/>
          <p:nvPr/>
        </p:nvSpPr>
        <p:spPr>
          <a:xfrm>
            <a:off x="771768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00" name="Google Shape;326;p24"/>
          <p:cNvSpPr/>
          <p:nvPr/>
        </p:nvSpPr>
        <p:spPr>
          <a:xfrm>
            <a:off x="6269760" y="4699800"/>
            <a:ext cx="1296720" cy="765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01"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Rolling Deployments</a:t>
            </a:r>
            <a:endParaRPr b="0" lang="en-US" sz="3200" spc="-1" strike="noStrike">
              <a:solidFill>
                <a:srgbClr val="000000"/>
              </a:solidFill>
              <a:latin typeface="Arial"/>
            </a:endParaRPr>
          </a:p>
        </p:txBody>
      </p:sp>
      <p:sp>
        <p:nvSpPr>
          <p:cNvPr id="302" name="PlaceHolder 2"/>
          <p:cNvSpPr>
            <a:spLocks noGrp="1"/>
          </p:cNvSpPr>
          <p:nvPr>
            <p:ph type="sldNum" idx="13"/>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8E4FB31D-476B-4888-A9AF-DFC4F45777B5}"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03" name="Google Shape;329;p24"/>
          <p:cNvSpPr/>
          <p:nvPr/>
        </p:nvSpPr>
        <p:spPr>
          <a:xfrm>
            <a:off x="736920" y="3214800"/>
            <a:ext cx="1365120" cy="45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800" spc="-1" strike="noStrike">
                <a:solidFill>
                  <a:srgbClr val="000000"/>
                </a:solidFill>
                <a:latin typeface="Consolas"/>
                <a:ea typeface="Consolas"/>
              </a:rPr>
              <a:t>appv1 x 1</a:t>
            </a:r>
            <a:endParaRPr b="0" lang="en-US" sz="1800" spc="-1" strike="noStrike">
              <a:latin typeface="Arial"/>
            </a:endParaRPr>
          </a:p>
        </p:txBody>
      </p:sp>
      <p:grpSp>
        <p:nvGrpSpPr>
          <p:cNvPr id="304" name="Google Shape;330;p24"/>
          <p:cNvGrpSpPr/>
          <p:nvPr/>
        </p:nvGrpSpPr>
        <p:grpSpPr>
          <a:xfrm>
            <a:off x="4475160" y="1469160"/>
            <a:ext cx="3006360" cy="792720"/>
            <a:chOff x="4475160" y="1469160"/>
            <a:chExt cx="3006360" cy="792720"/>
          </a:xfrm>
        </p:grpSpPr>
        <p:sp>
          <p:nvSpPr>
            <p:cNvPr id="305" name="Google Shape;331;p24"/>
            <p:cNvSpPr/>
            <p:nvPr/>
          </p:nvSpPr>
          <p:spPr>
            <a:xfrm>
              <a:off x="4567320" y="153144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06" name="Google Shape;332;p24"/>
            <p:cNvSpPr/>
            <p:nvPr/>
          </p:nvSpPr>
          <p:spPr>
            <a:xfrm>
              <a:off x="4475160" y="146916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Deployment</a:t>
              </a:r>
              <a:endParaRPr b="0" lang="en-US" sz="1800" spc="-1" strike="noStrike">
                <a:latin typeface="Arial"/>
              </a:endParaRPr>
            </a:p>
          </p:txBody>
        </p:sp>
      </p:grpSp>
      <p:grpSp>
        <p:nvGrpSpPr>
          <p:cNvPr id="307" name="Google Shape;333;p24"/>
          <p:cNvGrpSpPr/>
          <p:nvPr/>
        </p:nvGrpSpPr>
        <p:grpSpPr>
          <a:xfrm>
            <a:off x="4357800" y="4623480"/>
            <a:ext cx="1308960" cy="765000"/>
            <a:chOff x="4357800" y="4623480"/>
            <a:chExt cx="1308960" cy="765000"/>
          </a:xfrm>
        </p:grpSpPr>
        <p:grpSp>
          <p:nvGrpSpPr>
            <p:cNvPr id="308" name="Google Shape;334;p24"/>
            <p:cNvGrpSpPr/>
            <p:nvPr/>
          </p:nvGrpSpPr>
          <p:grpSpPr>
            <a:xfrm>
              <a:off x="4357800" y="4623480"/>
              <a:ext cx="1296360" cy="765000"/>
              <a:chOff x="4357800" y="4623480"/>
              <a:chExt cx="1296360" cy="765000"/>
            </a:xfrm>
          </p:grpSpPr>
          <p:sp>
            <p:nvSpPr>
              <p:cNvPr id="309" name="Google Shape;335;p24"/>
              <p:cNvSpPr/>
              <p:nvPr/>
            </p:nvSpPr>
            <p:spPr>
              <a:xfrm>
                <a:off x="435780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10" name="Google Shape;336;p24"/>
              <p:cNvSpPr/>
              <p:nvPr/>
            </p:nvSpPr>
            <p:spPr>
              <a:xfrm>
                <a:off x="453312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311" name="Google Shape;337;p24"/>
              <p:cNvSpPr/>
              <p:nvPr/>
            </p:nvSpPr>
            <p:spPr>
              <a:xfrm>
                <a:off x="459756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312" name="Google Shape;338;p24"/>
            <p:cNvSpPr/>
            <p:nvPr/>
          </p:nvSpPr>
          <p:spPr>
            <a:xfrm>
              <a:off x="437040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313" name="Google Shape;339;p24"/>
          <p:cNvGrpSpPr/>
          <p:nvPr/>
        </p:nvGrpSpPr>
        <p:grpSpPr>
          <a:xfrm>
            <a:off x="2134800" y="3046320"/>
            <a:ext cx="3006360" cy="792720"/>
            <a:chOff x="2134800" y="3046320"/>
            <a:chExt cx="3006360" cy="792720"/>
          </a:xfrm>
        </p:grpSpPr>
        <p:sp>
          <p:nvSpPr>
            <p:cNvPr id="314" name="Google Shape;340;p24"/>
            <p:cNvSpPr/>
            <p:nvPr/>
          </p:nvSpPr>
          <p:spPr>
            <a:xfrm>
              <a:off x="2226960" y="310860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15" name="Google Shape;341;p24"/>
            <p:cNvSpPr/>
            <p:nvPr/>
          </p:nvSpPr>
          <p:spPr>
            <a:xfrm>
              <a:off x="2134800" y="304632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ReplicaSet</a:t>
              </a:r>
              <a:endParaRPr b="0" lang="en-US" sz="1800" spc="-1" strike="noStrike">
                <a:latin typeface="Arial"/>
              </a:endParaRPr>
            </a:p>
          </p:txBody>
        </p:sp>
      </p:grpSp>
      <p:sp>
        <p:nvSpPr>
          <p:cNvPr id="316" name="Google Shape;342;p24"/>
          <p:cNvSpPr/>
          <p:nvPr/>
        </p:nvSpPr>
        <p:spPr>
          <a:xfrm rot="5400000">
            <a:off x="4339080" y="1452600"/>
            <a:ext cx="846360" cy="2340360"/>
          </a:xfrm>
          <a:prstGeom prst="bentConnector3">
            <a:avLst>
              <a:gd name="adj1" fmla="val 49994"/>
            </a:avLst>
          </a:prstGeom>
          <a:noFill/>
          <a:ln w="19050">
            <a:solidFill>
              <a:srgbClr val="999999"/>
            </a:solidFill>
            <a:round/>
          </a:ln>
        </p:spPr>
        <p:style>
          <a:lnRef idx="0"/>
          <a:fillRef idx="0"/>
          <a:effectRef idx="0"/>
          <a:fontRef idx="minor"/>
        </p:style>
      </p:sp>
      <p:sp>
        <p:nvSpPr>
          <p:cNvPr id="317" name="Google Shape;343;p24"/>
          <p:cNvSpPr/>
          <p:nvPr/>
        </p:nvSpPr>
        <p:spPr>
          <a:xfrm flipH="1" rot="16200000">
            <a:off x="3875400" y="3493440"/>
            <a:ext cx="846360" cy="1413720"/>
          </a:xfrm>
          <a:prstGeom prst="bentConnector3">
            <a:avLst>
              <a:gd name="adj1" fmla="val 49993"/>
            </a:avLst>
          </a:prstGeom>
          <a:noFill/>
          <a:ln w="19050">
            <a:solidFill>
              <a:srgbClr val="999999"/>
            </a:solidFill>
            <a:round/>
          </a:ln>
        </p:spPr>
        <p:style>
          <a:lnRef idx="0"/>
          <a:fillRef idx="0"/>
          <a:effectRef idx="0"/>
          <a:fontRef idx="minor"/>
        </p:style>
      </p:sp>
      <p:grpSp>
        <p:nvGrpSpPr>
          <p:cNvPr id="318" name="Google Shape;344;p24"/>
          <p:cNvGrpSpPr/>
          <p:nvPr/>
        </p:nvGrpSpPr>
        <p:grpSpPr>
          <a:xfrm>
            <a:off x="6887160" y="3046320"/>
            <a:ext cx="3006720" cy="792720"/>
            <a:chOff x="6887160" y="3046320"/>
            <a:chExt cx="3006720" cy="792720"/>
          </a:xfrm>
        </p:grpSpPr>
        <p:sp>
          <p:nvSpPr>
            <p:cNvPr id="319" name="Google Shape;345;p24"/>
            <p:cNvSpPr/>
            <p:nvPr/>
          </p:nvSpPr>
          <p:spPr>
            <a:xfrm>
              <a:off x="6979680" y="3108600"/>
              <a:ext cx="2914200" cy="7304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20" name="Google Shape;346;p24"/>
            <p:cNvSpPr/>
            <p:nvPr/>
          </p:nvSpPr>
          <p:spPr>
            <a:xfrm>
              <a:off x="6887160" y="3046320"/>
              <a:ext cx="2914200" cy="7304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ReplicaSet</a:t>
              </a:r>
              <a:endParaRPr b="0" lang="en-US" sz="1800" spc="-1" strike="noStrike">
                <a:latin typeface="Arial"/>
              </a:endParaRPr>
            </a:p>
          </p:txBody>
        </p:sp>
      </p:grpSp>
      <p:sp>
        <p:nvSpPr>
          <p:cNvPr id="321" name="Google Shape;347;p24"/>
          <p:cNvSpPr/>
          <p:nvPr/>
        </p:nvSpPr>
        <p:spPr>
          <a:xfrm flipH="1" rot="16200000">
            <a:off x="6714720" y="1417320"/>
            <a:ext cx="846360" cy="2411640"/>
          </a:xfrm>
          <a:prstGeom prst="bentConnector3">
            <a:avLst>
              <a:gd name="adj1" fmla="val 49994"/>
            </a:avLst>
          </a:prstGeom>
          <a:noFill/>
          <a:ln w="19050">
            <a:solidFill>
              <a:srgbClr val="999999"/>
            </a:solidFill>
            <a:round/>
          </a:ln>
        </p:spPr>
        <p:style>
          <a:lnRef idx="0"/>
          <a:fillRef idx="0"/>
          <a:effectRef idx="0"/>
          <a:fontRef idx="minor"/>
        </p:style>
      </p:sp>
      <p:sp>
        <p:nvSpPr>
          <p:cNvPr id="322" name="Google Shape;348;p24"/>
          <p:cNvSpPr/>
          <p:nvPr/>
        </p:nvSpPr>
        <p:spPr>
          <a:xfrm>
            <a:off x="10013400" y="3214800"/>
            <a:ext cx="1365120" cy="45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800" spc="-1" strike="noStrike">
                <a:solidFill>
                  <a:srgbClr val="000000"/>
                </a:solidFill>
                <a:latin typeface="Consolas"/>
                <a:ea typeface="Consolas"/>
              </a:rPr>
              <a:t>appv2 x 2</a:t>
            </a:r>
            <a:endParaRPr b="0" lang="en-US" sz="1800" spc="-1" strike="noStrike">
              <a:latin typeface="Arial"/>
            </a:endParaRPr>
          </a:p>
        </p:txBody>
      </p:sp>
      <p:grpSp>
        <p:nvGrpSpPr>
          <p:cNvPr id="323" name="Google Shape;349;p24"/>
          <p:cNvGrpSpPr/>
          <p:nvPr/>
        </p:nvGrpSpPr>
        <p:grpSpPr>
          <a:xfrm>
            <a:off x="6180840" y="4623480"/>
            <a:ext cx="1309320" cy="765000"/>
            <a:chOff x="6180840" y="4623480"/>
            <a:chExt cx="1309320" cy="765000"/>
          </a:xfrm>
        </p:grpSpPr>
        <p:grpSp>
          <p:nvGrpSpPr>
            <p:cNvPr id="324" name="Google Shape;350;p24"/>
            <p:cNvGrpSpPr/>
            <p:nvPr/>
          </p:nvGrpSpPr>
          <p:grpSpPr>
            <a:xfrm>
              <a:off x="6180840" y="4623480"/>
              <a:ext cx="1296360" cy="765000"/>
              <a:chOff x="6180840" y="4623480"/>
              <a:chExt cx="1296360" cy="765000"/>
            </a:xfrm>
          </p:grpSpPr>
          <p:sp>
            <p:nvSpPr>
              <p:cNvPr id="325" name="Google Shape;351;p24"/>
              <p:cNvSpPr/>
              <p:nvPr/>
            </p:nvSpPr>
            <p:spPr>
              <a:xfrm>
                <a:off x="618084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26" name="Google Shape;352;p24"/>
              <p:cNvSpPr/>
              <p:nvPr/>
            </p:nvSpPr>
            <p:spPr>
              <a:xfrm>
                <a:off x="635616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327" name="Google Shape;353;p24"/>
              <p:cNvSpPr/>
              <p:nvPr/>
            </p:nvSpPr>
            <p:spPr>
              <a:xfrm>
                <a:off x="642096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328" name="Google Shape;354;p24"/>
            <p:cNvSpPr/>
            <p:nvPr/>
          </p:nvSpPr>
          <p:spPr>
            <a:xfrm>
              <a:off x="619380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grpSp>
        <p:nvGrpSpPr>
          <p:cNvPr id="329" name="Google Shape;355;p24"/>
          <p:cNvGrpSpPr/>
          <p:nvPr/>
        </p:nvGrpSpPr>
        <p:grpSpPr>
          <a:xfrm>
            <a:off x="7631640" y="4623480"/>
            <a:ext cx="1308960" cy="765000"/>
            <a:chOff x="7631640" y="4623480"/>
            <a:chExt cx="1308960" cy="765000"/>
          </a:xfrm>
        </p:grpSpPr>
        <p:grpSp>
          <p:nvGrpSpPr>
            <p:cNvPr id="330" name="Google Shape;356;p24"/>
            <p:cNvGrpSpPr/>
            <p:nvPr/>
          </p:nvGrpSpPr>
          <p:grpSpPr>
            <a:xfrm>
              <a:off x="7631640" y="4623480"/>
              <a:ext cx="1296360" cy="765000"/>
              <a:chOff x="7631640" y="4623480"/>
              <a:chExt cx="1296360" cy="765000"/>
            </a:xfrm>
          </p:grpSpPr>
          <p:sp>
            <p:nvSpPr>
              <p:cNvPr id="331" name="Google Shape;357;p24"/>
              <p:cNvSpPr/>
              <p:nvPr/>
            </p:nvSpPr>
            <p:spPr>
              <a:xfrm>
                <a:off x="7631640" y="4623480"/>
                <a:ext cx="1296360" cy="765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32" name="Google Shape;358;p24"/>
              <p:cNvSpPr/>
              <p:nvPr/>
            </p:nvSpPr>
            <p:spPr>
              <a:xfrm>
                <a:off x="7806600" y="4725720"/>
                <a:ext cx="943920" cy="437760"/>
              </a:xfrm>
              <a:prstGeom prst="rect">
                <a:avLst/>
              </a:prstGeom>
              <a:solidFill>
                <a:srgbClr val="44546a">
                  <a:alpha val="46000"/>
                </a:srgbClr>
              </a:solidFill>
              <a:ln w="9525">
                <a:solidFill>
                  <a:srgbClr val="44546a"/>
                </a:solidFill>
                <a:round/>
              </a:ln>
            </p:spPr>
            <p:style>
              <a:lnRef idx="0"/>
              <a:fillRef idx="0"/>
              <a:effectRef idx="0"/>
              <a:fontRef idx="minor"/>
            </p:style>
          </p:sp>
          <p:sp>
            <p:nvSpPr>
              <p:cNvPr id="333" name="Google Shape;359;p24"/>
              <p:cNvSpPr/>
              <p:nvPr/>
            </p:nvSpPr>
            <p:spPr>
              <a:xfrm>
                <a:off x="7871400" y="4808520"/>
                <a:ext cx="816480" cy="3006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200" spc="-1" strike="noStrike">
                    <a:solidFill>
                      <a:srgbClr val="6aa84f"/>
                    </a:solidFill>
                    <a:latin typeface="Arial"/>
                    <a:ea typeface="Arial"/>
                  </a:rPr>
                  <a:t>App</a:t>
                </a:r>
                <a:endParaRPr b="0" lang="en-US" sz="1200" spc="-1" strike="noStrike">
                  <a:latin typeface="Arial"/>
                </a:endParaRPr>
              </a:p>
            </p:txBody>
          </p:sp>
        </p:grpSp>
        <p:sp>
          <p:nvSpPr>
            <p:cNvPr id="334" name="Google Shape;360;p24"/>
            <p:cNvSpPr/>
            <p:nvPr/>
          </p:nvSpPr>
          <p:spPr>
            <a:xfrm>
              <a:off x="7644240" y="5163840"/>
              <a:ext cx="1296360" cy="2246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Pod</a:t>
              </a:r>
              <a:endParaRPr b="0" lang="en-US" sz="1400" spc="-1" strike="noStrike">
                <a:latin typeface="Arial"/>
              </a:endParaRPr>
            </a:p>
          </p:txBody>
        </p:sp>
      </p:grpSp>
      <p:sp>
        <p:nvSpPr>
          <p:cNvPr id="335" name="Google Shape;361;p24"/>
          <p:cNvSpPr/>
          <p:nvPr/>
        </p:nvSpPr>
        <p:spPr>
          <a:xfrm rot="5400000">
            <a:off x="7163640" y="3442680"/>
            <a:ext cx="846360" cy="1514880"/>
          </a:xfrm>
          <a:prstGeom prst="bentConnector3">
            <a:avLst>
              <a:gd name="adj1" fmla="val 49993"/>
            </a:avLst>
          </a:prstGeom>
          <a:noFill/>
          <a:ln w="19050">
            <a:solidFill>
              <a:srgbClr val="999999"/>
            </a:solidFill>
            <a:round/>
          </a:ln>
        </p:spPr>
        <p:style>
          <a:lnRef idx="0"/>
          <a:fillRef idx="0"/>
          <a:effectRef idx="0"/>
          <a:fontRef idx="minor"/>
        </p:style>
      </p:sp>
      <p:sp>
        <p:nvSpPr>
          <p:cNvPr id="336" name="Google Shape;362;p24"/>
          <p:cNvSpPr/>
          <p:nvPr/>
        </p:nvSpPr>
        <p:spPr>
          <a:xfrm flipH="1" rot="16200000">
            <a:off x="7936920" y="4184640"/>
            <a:ext cx="846360" cy="31320"/>
          </a:xfrm>
          <a:prstGeom prst="bentConnector3">
            <a:avLst>
              <a:gd name="adj1" fmla="val 50000"/>
            </a:avLst>
          </a:prstGeom>
          <a:noFill/>
          <a:ln w="19050">
            <a:solidFill>
              <a:srgbClr val="999999"/>
            </a:solidFill>
            <a:round/>
          </a:ln>
        </p:spPr>
        <p:style>
          <a:lnRef idx="0"/>
          <a:fillRef idx="0"/>
          <a:effectRef idx="0"/>
          <a:fontRef idx="minor"/>
        </p:style>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2023-07-30T22:27:21Z</dcterms:modified>
  <cp:revision>1</cp:revision>
  <dc:subject/>
  <dc:title/>
</cp:coreProperties>
</file>