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8" r:id="rId3"/>
    <p:sldId id="259" r:id="rId4"/>
    <p:sldId id="264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E08AA-4A09-4E7C-841B-EE2627A92E21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A8FE3-6E76-4DAD-8DB2-A34054FE4D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32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B238-CA88-4B1B-B640-7CDDC3697AEA}" type="datetime1">
              <a:rPr lang="de-AT" smtClean="0"/>
              <a:t>16.01.2021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4FE-E363-4720-9790-AB30C9413274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68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B0F2-4E8C-4CB7-BF40-3D86156E90AC}" type="datetime1">
              <a:rPr lang="de-AT" smtClean="0"/>
              <a:t>16.01.2021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4FE-E363-4720-9790-AB30C94132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5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916A6-BE90-4802-9551-41576C7FB80C}" type="datetime1">
              <a:rPr lang="de-AT" smtClean="0"/>
              <a:t>16.01.2021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4FE-E363-4720-9790-AB30C94132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4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3407-8256-4FA3-84B4-24D4913FBF5F}" type="datetime1">
              <a:rPr lang="de-AT" smtClean="0"/>
              <a:t>16.01.2021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4FE-E363-4720-9790-AB30C94132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6FD2-1059-47A8-83D1-079A2E0746AA}" type="datetime1">
              <a:rPr lang="de-AT" smtClean="0"/>
              <a:t>16.01.2021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4FE-E363-4720-9790-AB30C9413274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52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9526-66F1-43BB-86DB-B81B45CCA2CA}" type="datetime1">
              <a:rPr lang="de-AT" smtClean="0"/>
              <a:t>16.01.2021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4FE-E363-4720-9790-AB30C94132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1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F270-7F80-484D-9D35-7AB2744E6483}" type="datetime1">
              <a:rPr lang="de-AT" smtClean="0"/>
              <a:t>16.01.2021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4FE-E363-4720-9790-AB30C94132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4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BC6C-3F44-4452-A52F-6D3933AEA84E}" type="datetime1">
              <a:rPr lang="de-AT" smtClean="0"/>
              <a:t>16.01.2021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4FE-E363-4720-9790-AB30C94132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3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006C-F3CD-462A-A50E-5253C4E91E23}" type="datetime1">
              <a:rPr lang="de-AT" smtClean="0"/>
              <a:t>16.01.2021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4FE-E363-4720-9790-AB30C94132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5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40A0D1B-656F-4AB0-B72D-BAA2AF61F779}" type="datetime1">
              <a:rPr lang="de-AT" smtClean="0"/>
              <a:t>16.01.2021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9A54FE-E363-4720-9790-AB30C94132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1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05AA-98D4-4572-8636-474D342F5D12}" type="datetime1">
              <a:rPr lang="de-AT" smtClean="0"/>
              <a:t>16.01.2021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4FE-E363-4720-9790-AB30C94132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9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ED0150-2AE0-491E-A4FB-202E0BA7BE4E}" type="datetime1">
              <a:rPr lang="de-AT" smtClean="0"/>
              <a:t>16.01.2021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9A54FE-E363-4720-9790-AB30C941327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6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kaltenl/clc3_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9B8BA-82FD-4541-AD52-54D15FAA8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Continuous Deployment with </a:t>
            </a:r>
            <a:r>
              <a:rPr lang="en-US" sz="7200" dirty="0" err="1"/>
              <a:t>Keptn</a:t>
            </a:r>
            <a:r>
              <a:rPr lang="en-US" sz="7200" dirty="0"/>
              <a:t> Tested by Hey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2ACA8B-7790-41E1-B8FA-026C9FEA79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Anlauf</a:t>
            </a:r>
            <a:r>
              <a:rPr lang="en-US" dirty="0"/>
              <a:t> Stefan, </a:t>
            </a:r>
            <a:r>
              <a:rPr lang="en-US" dirty="0" err="1"/>
              <a:t>GoulD</a:t>
            </a:r>
            <a:r>
              <a:rPr lang="en-US" dirty="0"/>
              <a:t> ALINE,</a:t>
            </a:r>
          </a:p>
          <a:p>
            <a:r>
              <a:rPr lang="en-US" dirty="0"/>
              <a:t>KALTENLEITHNER SOPHIE, Sandler Simone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1EF266-B381-4EF1-AC75-14F06E95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9316-0DDE-4038-A39F-D7E35E1736EE}" type="datetime1">
              <a:rPr lang="de-AT" smtClean="0"/>
              <a:t>16.01.2021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D20FD4-4C23-429B-8F7F-14D55A1F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4FE-E363-4720-9790-AB30C94132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98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ED5317-4444-4EBB-B973-8E4AAC4F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and Test the Application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909EF8-4576-4468-A863-5702127E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3407-8256-4FA3-84B4-24D4913FBF5F}" type="datetime1">
              <a:rPr lang="de-AT" smtClean="0"/>
              <a:t>16.01.2021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D93A6E-8B44-4CFF-8B4F-F206529B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4FE-E363-4720-9790-AB30C9413274}" type="slidenum">
              <a:rPr lang="en-US" smtClean="0"/>
              <a:t>10</a:t>
            </a:fld>
            <a:endParaRPr lang="en-US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43E8AB7-F099-487C-8320-CE64C5C75D0E}"/>
              </a:ext>
            </a:extLst>
          </p:cNvPr>
          <p:cNvSpPr txBox="1">
            <a:spLocks/>
          </p:cNvSpPr>
          <p:nvPr/>
        </p:nvSpPr>
        <p:spPr>
          <a:xfrm>
            <a:off x="1105957" y="1813650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Deploy first build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Send a new artefact with </a:t>
            </a:r>
            <a:r>
              <a:rPr lang="en-US" sz="2000" dirty="0" err="1"/>
              <a:t>Keptn</a:t>
            </a:r>
            <a:endParaRPr lang="en-US" sz="2000" dirty="0">
              <a:sym typeface="Wingdings" panose="05000000000000000000" pitchFamily="2" charset="2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Automatically created the Pods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View the application in different stages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01168" lvl="1" indent="0">
              <a:buNone/>
            </a:pPr>
            <a:endParaRPr lang="en-US" sz="2400" dirty="0"/>
          </a:p>
          <a:p>
            <a:pPr marL="384048" lvl="2" indent="0">
              <a:buNone/>
            </a:pPr>
            <a:endParaRPr lang="en-US" sz="2000" dirty="0"/>
          </a:p>
          <a:p>
            <a:pPr marL="384048" lvl="2" indent="0">
              <a:buNone/>
            </a:pP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13B48C0-E21B-4999-BD83-4807DA80A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87" y="3509063"/>
            <a:ext cx="9597340" cy="63253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6EBC2A4-2A4D-43F8-A27C-4C1E9449F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487" y="4849136"/>
            <a:ext cx="8891337" cy="129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05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2ED4E-2C94-4981-96E8-CA89DA14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CA49F-CAE2-481C-A83A-460CD833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3407-8256-4FA3-84B4-24D4913FBF5F}" type="datetime1">
              <a:rPr lang="de-AT" smtClean="0"/>
              <a:t>16.01.2021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0BE118-B421-487D-9482-D4608FA7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4FE-E363-4720-9790-AB30C9413274}" type="slidenum">
              <a:rPr lang="en-US" smtClean="0"/>
              <a:t>11</a:t>
            </a:fld>
            <a:endParaRPr lang="en-US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2B36C24-B2B3-4CFF-9EA1-4599AE3DCE41}"/>
              </a:ext>
            </a:extLst>
          </p:cNvPr>
          <p:cNvSpPr txBox="1">
            <a:spLocks/>
          </p:cNvSpPr>
          <p:nvPr/>
        </p:nvSpPr>
        <p:spPr>
          <a:xfrm>
            <a:off x="1105957" y="1813650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endParaRPr lang="en-US" sz="2400" dirty="0"/>
          </a:p>
          <a:p>
            <a:pPr marL="658368" lvl="1" indent="-457200">
              <a:buFont typeface="+mj-lt"/>
              <a:buAutoNum type="arabicPeriod"/>
            </a:pPr>
            <a:r>
              <a:rPr lang="en-US" sz="2400" dirty="0"/>
              <a:t>Theoretical background can be helpful</a:t>
            </a:r>
            <a:endParaRPr lang="en-US" sz="2600" dirty="0"/>
          </a:p>
          <a:p>
            <a:pPr marL="658368" lvl="1" indent="-457200">
              <a:buFont typeface="+mj-lt"/>
              <a:buAutoNum type="arabicPeriod"/>
            </a:pPr>
            <a:endParaRPr lang="en-US" sz="2400" dirty="0"/>
          </a:p>
          <a:p>
            <a:pPr marL="658368" lvl="1" indent="-457200">
              <a:buFont typeface="+mj-lt"/>
              <a:buAutoNum type="arabicPeriod"/>
            </a:pPr>
            <a:r>
              <a:rPr lang="en-US" sz="2400" dirty="0"/>
              <a:t>Log outputs provide valuable information</a:t>
            </a:r>
          </a:p>
          <a:p>
            <a:pPr marL="658368" lvl="1" indent="-457200">
              <a:buFont typeface="+mj-lt"/>
              <a:buAutoNum type="arabicPeriod"/>
            </a:pPr>
            <a:endParaRPr lang="en-US" sz="2400" dirty="0"/>
          </a:p>
          <a:p>
            <a:pPr marL="658368" lvl="1" indent="-457200">
              <a:buFont typeface="+mj-lt"/>
              <a:buAutoNum type="arabicPeriod"/>
            </a:pPr>
            <a:r>
              <a:rPr lang="en-US" sz="2400" dirty="0"/>
              <a:t>Setup is time-consuming, but is worth it</a:t>
            </a:r>
          </a:p>
          <a:p>
            <a:pPr marL="658368" lvl="1" indent="-457200">
              <a:buFont typeface="+mj-lt"/>
              <a:buAutoNum type="arabicPeriod"/>
            </a:pPr>
            <a:endParaRPr lang="en-US" sz="2400" dirty="0"/>
          </a:p>
          <a:p>
            <a:pPr marL="658368" lvl="1" indent="-457200">
              <a:buFont typeface="+mj-lt"/>
              <a:buAutoNum type="arabicPeriod"/>
            </a:pPr>
            <a:r>
              <a:rPr lang="en-US" sz="2400" dirty="0" err="1"/>
              <a:t>Keptn</a:t>
            </a:r>
            <a:r>
              <a:rPr lang="en-US" sz="2400" dirty="0"/>
              <a:t> reduces implementation effort</a:t>
            </a:r>
          </a:p>
          <a:p>
            <a:pPr marL="384048" lvl="2" indent="0">
              <a:buNone/>
            </a:pPr>
            <a:endParaRPr lang="en-US" sz="2000" dirty="0"/>
          </a:p>
          <a:p>
            <a:pPr marL="384048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55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2ED4E-2C94-4981-96E8-CA89DA14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CA49F-CAE2-481C-A83A-460CD833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3407-8256-4FA3-84B4-24D4913FBF5F}" type="datetime1">
              <a:rPr lang="de-AT" smtClean="0"/>
              <a:t>16.01.2021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0BE118-B421-487D-9482-D4608FA7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4FE-E363-4720-9790-AB30C9413274}" type="slidenum">
              <a:rPr lang="en-US" smtClean="0"/>
              <a:t>12</a:t>
            </a:fld>
            <a:endParaRPr lang="en-US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2B36C24-B2B3-4CFF-9EA1-4599AE3DCE41}"/>
              </a:ext>
            </a:extLst>
          </p:cNvPr>
          <p:cNvSpPr txBox="1">
            <a:spLocks/>
          </p:cNvSpPr>
          <p:nvPr/>
        </p:nvSpPr>
        <p:spPr>
          <a:xfrm>
            <a:off x="1097280" y="5120641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Try it yourself: </a:t>
            </a:r>
            <a:r>
              <a:rPr lang="en-US" sz="2400" dirty="0">
                <a:hlinkClick r:id="rId2"/>
              </a:rPr>
              <a:t>https://github.com/skaltenl/clc3_project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84048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47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03434-10A2-49E5-B2AD-9ECECD272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Deploy an Application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A34B4D-5CB3-4956-8E9A-0798E273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Implemented an Angular web app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Requests weather data from Open Weather API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Health Endpoint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Liveness Probe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Readiness Probe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Created a Docker image and deployed it to </a:t>
            </a:r>
            <a:r>
              <a:rPr lang="en-US" sz="2400" dirty="0" err="1"/>
              <a:t>Dockerhub</a:t>
            </a: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D0D71D-51F1-4841-92DA-AE00D741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3407-8256-4FA3-84B4-24D4913FBF5F}" type="datetime1">
              <a:rPr lang="de-AT" smtClean="0"/>
              <a:t>16.01.2021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701247-3022-477C-A3F6-F0A5B981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4FE-E363-4720-9790-AB30C9413274}" type="slidenum">
              <a:rPr lang="en-US" smtClean="0"/>
              <a:t>2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4B05EE5-A660-4083-BBF0-89FF5DC8B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018" y="2052843"/>
            <a:ext cx="3966693" cy="23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8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5AD1C-A3B9-4DD3-A732-6C974D28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Hey Service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A0C400-DEA2-4285-B172-D295BB6F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BD3075-016A-4D4C-8487-A34EFAC1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3407-8256-4FA3-84B4-24D4913FBF5F}" type="datetime1">
              <a:rPr lang="de-AT" smtClean="0"/>
              <a:t>16.01.2021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994DE6-7A33-4B90-BE30-C28C2915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4FE-E363-4720-9790-AB30C9413274}" type="slidenum">
              <a:rPr lang="en-US" smtClean="0"/>
              <a:t>3</a:t>
            </a:fld>
            <a:endParaRPr lang="en-US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F2A2857-16C3-4441-B7ED-091DD5B6EA2F}"/>
              </a:ext>
            </a:extLst>
          </p:cNvPr>
          <p:cNvSpPr txBox="1">
            <a:spLocks/>
          </p:cNvSpPr>
          <p:nvPr/>
        </p:nvSpPr>
        <p:spPr>
          <a:xfrm>
            <a:off x="1105957" y="1813650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Hey is a load generator for web applications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Tests the response time of the application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Integrated the Hey executable into a template service for </a:t>
            </a:r>
            <a:r>
              <a:rPr lang="en-US" sz="2400" dirty="0" err="1"/>
              <a:t>Keptn</a:t>
            </a: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Implemented in Go	</a:t>
            </a:r>
            <a:endParaRPr lang="en-US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Sends 200 requests and test the availability of the application</a:t>
            </a:r>
          </a:p>
          <a:p>
            <a:pPr marL="384048" lvl="2" indent="0">
              <a:buNone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Deploy Hey-Service as Docker image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84048" lvl="2" indent="0">
              <a:buNone/>
            </a:pP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5A6F3A2-86AC-4FBB-B095-DEDF0B3C7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712" b="31311"/>
          <a:stretch/>
        </p:blipFill>
        <p:spPr>
          <a:xfrm>
            <a:off x="7205864" y="608292"/>
            <a:ext cx="2436306" cy="94960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41A6B30-2F6E-4327-A6FD-F40BD91C6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6736" y="1861068"/>
            <a:ext cx="2135747" cy="120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68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5AD1C-A3B9-4DD3-A732-6C974D28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Hey Service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BD3075-016A-4D4C-8487-A34EFAC1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3407-8256-4FA3-84B4-24D4913FBF5F}" type="datetime1">
              <a:rPr lang="de-AT" smtClean="0"/>
              <a:t>16.01.2021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994DE6-7A33-4B90-BE30-C28C2915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4FE-E363-4720-9790-AB30C9413274}" type="slidenum">
              <a:rPr lang="en-US" smtClean="0"/>
              <a:t>4</a:t>
            </a:fld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742FD1C-A463-4C87-9C5F-D665F93F8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669" y="1982238"/>
            <a:ext cx="10023814" cy="409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5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C93B6-BD99-4A55-B687-98C80F14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Google Cluster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25792D-87F3-4F37-B71C-AF53534E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3407-8256-4FA3-84B4-24D4913FBF5F}" type="datetime1">
              <a:rPr lang="de-AT" smtClean="0"/>
              <a:t>16.01.2021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68E212-74A2-4A74-B1CC-BDC6D8DF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4FE-E363-4720-9790-AB30C9413274}" type="slidenum">
              <a:rPr lang="en-US" smtClean="0"/>
              <a:t>5</a:t>
            </a:fld>
            <a:endParaRPr lang="en-US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4399C137-42C3-4086-8F7E-411D375725E5}"/>
              </a:ext>
            </a:extLst>
          </p:cNvPr>
          <p:cNvSpPr txBox="1">
            <a:spLocks/>
          </p:cNvSpPr>
          <p:nvPr/>
        </p:nvSpPr>
        <p:spPr>
          <a:xfrm>
            <a:off x="1105957" y="1813650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Create Kubernetes cluster (in GKE)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Cluster Settings: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Nodes: 1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Image Type: Ubuntu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VM: 8v 32 GB</a:t>
            </a:r>
          </a:p>
          <a:p>
            <a:pPr marL="384048" lvl="2" indent="0">
              <a:buNone/>
            </a:pPr>
            <a:endParaRPr lang="en-US" sz="2000" dirty="0"/>
          </a:p>
          <a:p>
            <a:pPr marL="384048" lvl="2" indent="0">
              <a:buNone/>
            </a:pP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C678F77-0D2F-46EE-BF0D-C3F925966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228" y="396315"/>
            <a:ext cx="1900459" cy="110162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D759C38-2993-43A4-8A8F-18F1F70A6B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87" t="10326" r="37524" b="19971"/>
          <a:stretch/>
        </p:blipFill>
        <p:spPr>
          <a:xfrm>
            <a:off x="6841281" y="2315625"/>
            <a:ext cx="4217894" cy="349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99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7F28F-B5BA-450C-A093-F93EBFA7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</a:t>
            </a:r>
            <a:r>
              <a:rPr lang="en-US" dirty="0" err="1"/>
              <a:t>Keptn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ECE02C-50CC-4EAF-A980-4458CA26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3407-8256-4FA3-84B4-24D4913FBF5F}" type="datetime1">
              <a:rPr lang="de-AT" smtClean="0"/>
              <a:t>16.01.2021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F83E64-9ED8-4615-9155-B554953A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4FE-E363-4720-9790-AB30C9413274}" type="slidenum">
              <a:rPr lang="en-US" smtClean="0"/>
              <a:t>6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78B7543-0920-45F9-9B81-FEEB97945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363" y="4285141"/>
            <a:ext cx="3834602" cy="1917301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AE99BE-2968-4B15-8C4F-2C069D09C087}"/>
              </a:ext>
            </a:extLst>
          </p:cNvPr>
          <p:cNvSpPr txBox="1">
            <a:spLocks/>
          </p:cNvSpPr>
          <p:nvPr/>
        </p:nvSpPr>
        <p:spPr>
          <a:xfrm>
            <a:off x="1105957" y="1813650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Install Istio and </a:t>
            </a:r>
            <a:r>
              <a:rPr lang="en-US" sz="2400" dirty="0" err="1"/>
              <a:t>Keptn</a:t>
            </a:r>
            <a:endParaRPr lang="en-US" sz="2400" dirty="0"/>
          </a:p>
          <a:p>
            <a:pPr marL="201168" lvl="1" indent="0">
              <a:buNone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/>
              <a:t>Istio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 err="1"/>
              <a:t>Loadbalancer</a:t>
            </a:r>
            <a:endParaRPr lang="en-US" sz="22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Creates connection between Google Cluster and </a:t>
            </a:r>
            <a:r>
              <a:rPr lang="en-US" sz="2200" dirty="0" err="1"/>
              <a:t>Keptn</a:t>
            </a:r>
            <a:endParaRPr lang="en-US" sz="22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Configured for traffic routing and as an ingress to the Google Cluster</a:t>
            </a:r>
          </a:p>
          <a:p>
            <a:pPr marL="201168" lvl="1" indent="0">
              <a:buNone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 err="1"/>
              <a:t>Keptn</a:t>
            </a:r>
            <a:endParaRPr lang="en-US" sz="2400" u="sng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Event-based control plane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Continuous delivery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Automated operations for cloud-native applications.</a:t>
            </a:r>
          </a:p>
          <a:p>
            <a:pPr marL="384048" lvl="2" indent="0">
              <a:buNone/>
            </a:pPr>
            <a:endParaRPr lang="en-US" sz="2000" dirty="0"/>
          </a:p>
          <a:p>
            <a:pPr marL="384048" lvl="2" indent="0">
              <a:buNone/>
            </a:pP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DAEB8E7-E3B0-4B34-BBEC-9960F22C8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343" y="3180624"/>
            <a:ext cx="1821700" cy="84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5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ED5317-4444-4EBB-B973-8E4AAC4F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and Test the Application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909EF8-4576-4468-A863-5702127E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3407-8256-4FA3-84B4-24D4913FBF5F}" type="datetime1">
              <a:rPr lang="de-AT" smtClean="0"/>
              <a:t>16.01.2021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D93A6E-8B44-4CFF-8B4F-F206529B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4FE-E363-4720-9790-AB30C9413274}" type="slidenum">
              <a:rPr lang="en-US" smtClean="0"/>
              <a:t>7</a:t>
            </a:fld>
            <a:endParaRPr lang="en-US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43E8AB7-F099-487C-8320-CE64C5C75D0E}"/>
              </a:ext>
            </a:extLst>
          </p:cNvPr>
          <p:cNvSpPr txBox="1">
            <a:spLocks/>
          </p:cNvSpPr>
          <p:nvPr/>
        </p:nvSpPr>
        <p:spPr>
          <a:xfrm>
            <a:off x="1105957" y="1813650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Deploy Hey-Service on GKE Cluster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Create a Git Repository</a:t>
            </a:r>
          </a:p>
          <a:p>
            <a:pPr marL="201168" lvl="1" indent="0">
              <a:buNone/>
            </a:pPr>
            <a:endParaRPr lang="en-US" sz="2400" dirty="0"/>
          </a:p>
          <a:p>
            <a:pPr marL="384048" lvl="2" indent="0">
              <a:buNone/>
            </a:pPr>
            <a:endParaRPr lang="en-US" sz="2000" dirty="0"/>
          </a:p>
          <a:p>
            <a:pPr marL="384048" lvl="2" indent="0">
              <a:buNone/>
            </a:pPr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FECE617-0ADC-41A7-B06E-34EDEB560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821" y="3019608"/>
            <a:ext cx="7234041" cy="320900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93E168D-D1BD-4992-AEB4-C49C5F90E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263" y="2360135"/>
            <a:ext cx="2082094" cy="188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53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ED5317-4444-4EBB-B973-8E4AAC4F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and Test the Application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909EF8-4576-4468-A863-5702127E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3407-8256-4FA3-84B4-24D4913FBF5F}" type="datetime1">
              <a:rPr lang="de-AT" smtClean="0"/>
              <a:t>16.01.2021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D93A6E-8B44-4CFF-8B4F-F206529B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4FE-E363-4720-9790-AB30C9413274}" type="slidenum">
              <a:rPr lang="en-US" smtClean="0"/>
              <a:t>8</a:t>
            </a:fld>
            <a:endParaRPr lang="en-US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43E8AB7-F099-487C-8320-CE64C5C75D0E}"/>
              </a:ext>
            </a:extLst>
          </p:cNvPr>
          <p:cNvSpPr txBox="1">
            <a:spLocks/>
          </p:cNvSpPr>
          <p:nvPr/>
        </p:nvSpPr>
        <p:spPr>
          <a:xfrm>
            <a:off x="1105957" y="1813650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Create </a:t>
            </a:r>
            <a:r>
              <a:rPr lang="en-US" sz="2400" dirty="0" err="1"/>
              <a:t>shipyard.yaml</a:t>
            </a:r>
            <a:r>
              <a:rPr lang="en-US" sz="2400" dirty="0"/>
              <a:t> for defining the stages and deployment strategies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Dev: Direct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Staging: Blue Green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Production: Blue Green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Create a </a:t>
            </a:r>
            <a:r>
              <a:rPr lang="en-US" sz="2400" dirty="0" err="1"/>
              <a:t>Keptn</a:t>
            </a:r>
            <a:r>
              <a:rPr lang="en-US" sz="2400" dirty="0"/>
              <a:t> Project</a:t>
            </a:r>
          </a:p>
          <a:p>
            <a:pPr marL="201168" lvl="1" indent="0">
              <a:buNone/>
            </a:pPr>
            <a:endParaRPr lang="en-US" sz="2400" dirty="0"/>
          </a:p>
          <a:p>
            <a:pPr marL="384048" lvl="2" indent="0">
              <a:buNone/>
            </a:pPr>
            <a:endParaRPr lang="en-US" sz="2000" dirty="0"/>
          </a:p>
          <a:p>
            <a:pPr marL="384048" lvl="2" indent="0">
              <a:buNone/>
            </a:pP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F683E2F-633E-45A2-BE33-AFEE9EBDB9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4479740" y="3079899"/>
            <a:ext cx="7292745" cy="258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3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ED5317-4444-4EBB-B973-8E4AAC4F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and Test the Application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909EF8-4576-4468-A863-5702127E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3407-8256-4FA3-84B4-24D4913FBF5F}" type="datetime1">
              <a:rPr lang="de-AT" smtClean="0"/>
              <a:t>16.01.2021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D93A6E-8B44-4CFF-8B4F-F206529B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4FE-E363-4720-9790-AB30C9413274}" type="slidenum">
              <a:rPr lang="en-US" smtClean="0"/>
              <a:t>9</a:t>
            </a:fld>
            <a:endParaRPr lang="en-US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43E8AB7-F099-487C-8320-CE64C5C75D0E}"/>
              </a:ext>
            </a:extLst>
          </p:cNvPr>
          <p:cNvSpPr txBox="1">
            <a:spLocks/>
          </p:cNvSpPr>
          <p:nvPr/>
        </p:nvSpPr>
        <p:spPr>
          <a:xfrm>
            <a:off x="1105957" y="1813650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Onboard service using a template Helm chart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Describes the Deployment of the Service</a:t>
            </a:r>
            <a:endParaRPr lang="en-US" sz="2400" dirty="0"/>
          </a:p>
          <a:p>
            <a:pPr marL="201168" lvl="1" indent="0">
              <a:buNone/>
            </a:pPr>
            <a:endParaRPr lang="en-US" sz="2400" dirty="0"/>
          </a:p>
          <a:p>
            <a:pPr marL="384048" lvl="2" indent="0">
              <a:buNone/>
            </a:pPr>
            <a:endParaRPr lang="en-US" sz="2000" dirty="0"/>
          </a:p>
          <a:p>
            <a:pPr marL="384048" lvl="2" indent="0">
              <a:buNone/>
            </a:pPr>
            <a:endParaRPr lang="en-US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FC960D4-D593-4D4E-B7F2-1F609E2E4744}"/>
              </a:ext>
            </a:extLst>
          </p:cNvPr>
          <p:cNvGrpSpPr/>
          <p:nvPr/>
        </p:nvGrpSpPr>
        <p:grpSpPr>
          <a:xfrm>
            <a:off x="1202781" y="3662250"/>
            <a:ext cx="4893219" cy="1726609"/>
            <a:chOff x="4419958" y="4481174"/>
            <a:chExt cx="4058653" cy="1432126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8B7529F4-2820-493A-BCD8-2237583F06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711" t="41412"/>
            <a:stretch/>
          </p:blipFill>
          <p:spPr>
            <a:xfrm>
              <a:off x="4419958" y="4846299"/>
              <a:ext cx="4058653" cy="1067001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2CCB4F23-AF2B-4463-A232-7A16FBB873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7097" b="79951"/>
            <a:stretch/>
          </p:blipFill>
          <p:spPr>
            <a:xfrm>
              <a:off x="4467136" y="4481174"/>
              <a:ext cx="4011475" cy="365125"/>
            </a:xfrm>
            <a:prstGeom prst="rect">
              <a:avLst/>
            </a:prstGeom>
          </p:spPr>
        </p:pic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9622E2A-1ADE-4838-BF7F-C09239FBACAC}"/>
              </a:ext>
            </a:extLst>
          </p:cNvPr>
          <p:cNvGrpSpPr/>
          <p:nvPr/>
        </p:nvGrpSpPr>
        <p:grpSpPr>
          <a:xfrm>
            <a:off x="6559359" y="3662249"/>
            <a:ext cx="4958119" cy="1726609"/>
            <a:chOff x="6640301" y="4000209"/>
            <a:chExt cx="4011475" cy="1396951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175A0DD2-AE44-4A06-AB7D-AF0049BC3F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7097" t="50000"/>
            <a:stretch/>
          </p:blipFill>
          <p:spPr>
            <a:xfrm>
              <a:off x="6640301" y="4490380"/>
              <a:ext cx="4011475" cy="906780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5CD2A2CE-E77A-4ED0-8417-DE0040AFD4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7097" b="79951"/>
            <a:stretch/>
          </p:blipFill>
          <p:spPr>
            <a:xfrm>
              <a:off x="6640301" y="4000209"/>
              <a:ext cx="4011475" cy="365125"/>
            </a:xfrm>
            <a:prstGeom prst="rect">
              <a:avLst/>
            </a:prstGeom>
          </p:spPr>
        </p:pic>
      </p:grpSp>
      <p:pic>
        <p:nvPicPr>
          <p:cNvPr id="18" name="Grafik 17">
            <a:extLst>
              <a:ext uri="{FF2B5EF4-FFF2-40B4-BE49-F238E27FC236}">
                <a16:creationId xmlns:a16="http://schemas.microsoft.com/office/drawing/2014/main" id="{58AB8B79-7020-452D-916F-DCD9D8147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634" y="1992972"/>
            <a:ext cx="1340824" cy="139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69539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315</Words>
  <Application>Microsoft Office PowerPoint</Application>
  <PresentationFormat>Breitbild</PresentationFormat>
  <Paragraphs>116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Rückblick</vt:lpstr>
      <vt:lpstr>Continuous Deployment with Keptn Tested by Hey</vt:lpstr>
      <vt:lpstr>Create and Deploy an Application</vt:lpstr>
      <vt:lpstr>Hey Service</vt:lpstr>
      <vt:lpstr>Hey Service</vt:lpstr>
      <vt:lpstr>Setup Google Cluster</vt:lpstr>
      <vt:lpstr>Setup Keptn</vt:lpstr>
      <vt:lpstr>Deploy and Test the Application</vt:lpstr>
      <vt:lpstr>Deploy and Test the Application</vt:lpstr>
      <vt:lpstr>Deploy and Test the Application</vt:lpstr>
      <vt:lpstr>Deploy and Test the Application</vt:lpstr>
      <vt:lpstr>Lessons learned…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Sophie Kaltenleithner</dc:creator>
  <cp:lastModifiedBy>Sophie Kaltenleithner</cp:lastModifiedBy>
  <cp:revision>14</cp:revision>
  <dcterms:created xsi:type="dcterms:W3CDTF">2021-01-16T17:04:36Z</dcterms:created>
  <dcterms:modified xsi:type="dcterms:W3CDTF">2021-01-16T18:39:19Z</dcterms:modified>
</cp:coreProperties>
</file>