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3" r:id="rId6"/>
    <p:sldId id="341" r:id="rId7"/>
    <p:sldId id="266" r:id="rId8"/>
    <p:sldId id="340" r:id="rId9"/>
    <p:sldId id="265" r:id="rId10"/>
    <p:sldId id="342" r:id="rId11"/>
    <p:sldId id="273" r:id="rId12"/>
    <p:sldId id="343" r:id="rId13"/>
    <p:sldId id="344" r:id="rId14"/>
    <p:sldId id="345" r:id="rId15"/>
    <p:sldId id="346" r:id="rId16"/>
    <p:sldId id="347" r:id="rId17"/>
    <p:sldId id="348" r:id="rId18"/>
    <p:sldId id="287" r:id="rId19"/>
  </p:sldIdLst>
  <p:sldSz cx="9144000" cy="5143500" type="screen16x9"/>
  <p:notesSz cx="6858000" cy="9144000"/>
  <p:embeddedFontLst>
    <p:embeddedFont>
      <p:font typeface="Advent Pro Medium" panose="020B0604020202020204" charset="0"/>
      <p:regular r:id="rId21"/>
      <p:bold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Lato Black" panose="020F0502020204030203" pitchFamily="34" charset="0"/>
      <p:bold r:id="rId27"/>
      <p:boldItalic r:id="rId28"/>
    </p:embeddedFont>
    <p:embeddedFont>
      <p:font typeface="Orbitron" panose="020B0604020202020204" charset="0"/>
      <p:regular r:id="rId29"/>
      <p:bold r:id="rId30"/>
    </p:embeddedFont>
    <p:embeddedFont>
      <p:font typeface="Orbitron ExtraBold" panose="020B0604020202020204" charset="0"/>
      <p:bold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0B14C-7D31-44AE-B516-FF0C3381A86A}">
  <a:tblStyle styleId="{E080B14C-7D31-44AE-B516-FF0C3381A8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350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g6edfa80311_0_1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8" name="Google Shape;6058;g6edfa80311_0_1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9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230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204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653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528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807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7" name="Google Shape;6997;g6edfa80311_0_35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8" name="Google Shape;6998;g6edfa80311_0_35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2" name="Google Shape;5622;xl_extra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3" name="Google Shape;5623;xl_extra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8" name="Google Shape;5628;g6e7e45355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9" name="Google Shape;5629;g6e7e45355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2" name="Google Shape;5722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6" name="Google Shape;5746;g6edfa8031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7" name="Google Shape;5747;g6edfa8031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10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99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0" name="Google Shape;5810;g6edfa80311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1" name="Google Shape;5811;g6edfa80311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bg>
      <p:bgPr>
        <a:solidFill>
          <a:schemeClr val="accent6"/>
        </a:solidFill>
        <a:effectLst/>
      </p:bgPr>
    </p:bg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6"/>
          <p:cNvSpPr txBox="1">
            <a:spLocks noGrp="1"/>
          </p:cNvSpPr>
          <p:nvPr>
            <p:ph type="body" idx="1"/>
          </p:nvPr>
        </p:nvSpPr>
        <p:spPr>
          <a:xfrm>
            <a:off x="4959850" y="1974400"/>
            <a:ext cx="31359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17" name="Google Shape;2317;p16"/>
          <p:cNvSpPr txBox="1">
            <a:spLocks noGrp="1"/>
          </p:cNvSpPr>
          <p:nvPr>
            <p:ph type="title"/>
          </p:nvPr>
        </p:nvSpPr>
        <p:spPr>
          <a:xfrm>
            <a:off x="4959850" y="1183375"/>
            <a:ext cx="313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accent6"/>
        </a:solidFill>
        <a:effectLst/>
      </p:bgPr>
    </p:bg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7" name="Google Shape;2327;p18"/>
          <p:cNvGrpSpPr/>
          <p:nvPr/>
        </p:nvGrpSpPr>
        <p:grpSpPr>
          <a:xfrm>
            <a:off x="232963" y="174778"/>
            <a:ext cx="1443946" cy="721968"/>
            <a:chOff x="311697" y="-12"/>
            <a:chExt cx="4437449" cy="2218709"/>
          </a:xfrm>
        </p:grpSpPr>
        <p:sp>
          <p:nvSpPr>
            <p:cNvPr id="2328" name="Google Shape;2328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7" name="Google Shape;2657;p18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2658" name="Google Shape;2658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7" name="Google Shape;2987;p18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88" name="Google Shape;2988;p18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89" name="Google Shape;2989;p18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990" name="Google Shape;2990;p18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sp>
          <p:nvSpPr>
            <p:cNvPr id="2991" name="Google Shape;2991;p18"/>
            <p:cNvSpPr/>
            <p:nvPr/>
          </p:nvSpPr>
          <p:spPr>
            <a:xfrm>
              <a:off x="0" y="4025575"/>
              <a:ext cx="91440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8"/>
            <p:cNvSpPr/>
            <p:nvPr/>
          </p:nvSpPr>
          <p:spPr>
            <a:xfrm>
              <a:off x="0" y="4598775"/>
              <a:ext cx="91440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8"/>
            <p:cNvSpPr/>
            <p:nvPr/>
          </p:nvSpPr>
          <p:spPr>
            <a:xfrm>
              <a:off x="0" y="4760675"/>
              <a:ext cx="91440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8"/>
            <p:cNvSpPr/>
            <p:nvPr/>
          </p:nvSpPr>
          <p:spPr>
            <a:xfrm>
              <a:off x="0" y="1475275"/>
              <a:ext cx="16116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8"/>
            <p:cNvSpPr/>
            <p:nvPr/>
          </p:nvSpPr>
          <p:spPr>
            <a:xfrm>
              <a:off x="0" y="2048475"/>
              <a:ext cx="16116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8"/>
            <p:cNvSpPr/>
            <p:nvPr/>
          </p:nvSpPr>
          <p:spPr>
            <a:xfrm>
              <a:off x="0" y="2204175"/>
              <a:ext cx="1611600" cy="1821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7" name="Google Shape;2997;p18"/>
            <p:cNvGrpSpPr/>
            <p:nvPr/>
          </p:nvGrpSpPr>
          <p:grpSpPr>
            <a:xfrm>
              <a:off x="514651" y="1474590"/>
              <a:ext cx="582277" cy="2550888"/>
              <a:chOff x="573900" y="1154950"/>
              <a:chExt cx="538000" cy="2396100"/>
            </a:xfrm>
          </p:grpSpPr>
          <p:sp>
            <p:nvSpPr>
              <p:cNvPr id="2998" name="Google Shape;2998;p18"/>
              <p:cNvSpPr/>
              <p:nvPr/>
            </p:nvSpPr>
            <p:spPr>
              <a:xfrm>
                <a:off x="5739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18"/>
              <p:cNvSpPr/>
              <p:nvPr/>
            </p:nvSpPr>
            <p:spPr>
              <a:xfrm>
                <a:off x="10402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18"/>
              <p:cNvSpPr/>
              <p:nvPr/>
            </p:nvSpPr>
            <p:spPr>
              <a:xfrm>
                <a:off x="595400" y="13773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18"/>
              <p:cNvSpPr/>
              <p:nvPr/>
            </p:nvSpPr>
            <p:spPr>
              <a:xfrm>
                <a:off x="595400" y="17540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18"/>
              <p:cNvSpPr/>
              <p:nvPr/>
            </p:nvSpPr>
            <p:spPr>
              <a:xfrm>
                <a:off x="613325" y="213063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18"/>
              <p:cNvSpPr/>
              <p:nvPr/>
            </p:nvSpPr>
            <p:spPr>
              <a:xfrm>
                <a:off x="595400" y="250726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18"/>
              <p:cNvSpPr/>
              <p:nvPr/>
            </p:nvSpPr>
            <p:spPr>
              <a:xfrm>
                <a:off x="595400" y="28838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18"/>
              <p:cNvSpPr/>
              <p:nvPr/>
            </p:nvSpPr>
            <p:spPr>
              <a:xfrm>
                <a:off x="613325" y="32605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7" name="Google Shape;727;p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8" name="Google Shape;728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9"/>
          <p:cNvSpPr txBox="1">
            <a:spLocks noGrp="1"/>
          </p:cNvSpPr>
          <p:nvPr>
            <p:ph type="subTitle" idx="1"/>
          </p:nvPr>
        </p:nvSpPr>
        <p:spPr>
          <a:xfrm>
            <a:off x="4090675" y="633550"/>
            <a:ext cx="31017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865" name="Google Shape;1865;p9"/>
          <p:cNvSpPr txBox="1">
            <a:spLocks noGrp="1"/>
          </p:cNvSpPr>
          <p:nvPr>
            <p:ph type="body" idx="2"/>
          </p:nvPr>
        </p:nvSpPr>
        <p:spPr>
          <a:xfrm>
            <a:off x="4090675" y="1964600"/>
            <a:ext cx="42912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66" name="Google Shape;1866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9"/>
          <p:cNvGrpSpPr/>
          <p:nvPr/>
        </p:nvGrpSpPr>
        <p:grpSpPr>
          <a:xfrm>
            <a:off x="0" y="4025575"/>
            <a:ext cx="3271200" cy="1302100"/>
            <a:chOff x="0" y="4025575"/>
            <a:chExt cx="3271200" cy="1302100"/>
          </a:xfrm>
        </p:grpSpPr>
        <p:sp>
          <p:nvSpPr>
            <p:cNvPr id="1868" name="Google Shape;1868;p9"/>
            <p:cNvSpPr/>
            <p:nvPr/>
          </p:nvSpPr>
          <p:spPr>
            <a:xfrm>
              <a:off x="0" y="4025575"/>
              <a:ext cx="32712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0" y="4598775"/>
              <a:ext cx="32712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0" y="4760675"/>
              <a:ext cx="32712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" name="Google Shape;1871;p9"/>
          <p:cNvGrpSpPr/>
          <p:nvPr/>
        </p:nvGrpSpPr>
        <p:grpSpPr>
          <a:xfrm>
            <a:off x="1180687" y="1797419"/>
            <a:ext cx="925262" cy="2313176"/>
            <a:chOff x="2761775" y="238125"/>
            <a:chExt cx="2094300" cy="5235800"/>
          </a:xfrm>
        </p:grpSpPr>
        <p:sp>
          <p:nvSpPr>
            <p:cNvPr id="1872" name="Google Shape;1872;p9"/>
            <p:cNvSpPr/>
            <p:nvPr/>
          </p:nvSpPr>
          <p:spPr>
            <a:xfrm>
              <a:off x="4018325" y="4845575"/>
              <a:ext cx="209425" cy="418875"/>
            </a:xfrm>
            <a:custGeom>
              <a:avLst/>
              <a:gdLst/>
              <a:ahLst/>
              <a:cxnLst/>
              <a:rect l="l" t="t" r="r" b="b"/>
              <a:pathLst>
                <a:path w="8377" h="16755" extrusionOk="0">
                  <a:moveTo>
                    <a:pt x="1" y="0"/>
                  </a:moveTo>
                  <a:lnTo>
                    <a:pt x="1" y="16755"/>
                  </a:lnTo>
                  <a:lnTo>
                    <a:pt x="8376" y="16755"/>
                  </a:lnTo>
                  <a:lnTo>
                    <a:pt x="837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3390000" y="4845575"/>
              <a:ext cx="209500" cy="418875"/>
            </a:xfrm>
            <a:custGeom>
              <a:avLst/>
              <a:gdLst/>
              <a:ahLst/>
              <a:cxnLst/>
              <a:rect l="l" t="t" r="r" b="b"/>
              <a:pathLst>
                <a:path w="8380" h="16755" extrusionOk="0">
                  <a:moveTo>
                    <a:pt x="0" y="0"/>
                  </a:moveTo>
                  <a:lnTo>
                    <a:pt x="0" y="16755"/>
                  </a:lnTo>
                  <a:lnTo>
                    <a:pt x="8380" y="16755"/>
                  </a:lnTo>
                  <a:lnTo>
                    <a:pt x="838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2761775" y="866450"/>
              <a:ext cx="2094300" cy="1675475"/>
            </a:xfrm>
            <a:custGeom>
              <a:avLst/>
              <a:gdLst/>
              <a:ahLst/>
              <a:cxnLst/>
              <a:rect l="l" t="t" r="r" b="b"/>
              <a:pathLst>
                <a:path w="83772" h="67019" extrusionOk="0">
                  <a:moveTo>
                    <a:pt x="33509" y="16755"/>
                  </a:moveTo>
                  <a:lnTo>
                    <a:pt x="33509" y="25130"/>
                  </a:lnTo>
                  <a:lnTo>
                    <a:pt x="25133" y="25130"/>
                  </a:lnTo>
                  <a:lnTo>
                    <a:pt x="25133" y="16755"/>
                  </a:lnTo>
                  <a:close/>
                  <a:moveTo>
                    <a:pt x="58642" y="16755"/>
                  </a:moveTo>
                  <a:lnTo>
                    <a:pt x="58642" y="25130"/>
                  </a:lnTo>
                  <a:lnTo>
                    <a:pt x="50263" y="25130"/>
                  </a:lnTo>
                  <a:lnTo>
                    <a:pt x="50263" y="16755"/>
                  </a:lnTo>
                  <a:close/>
                  <a:moveTo>
                    <a:pt x="50263" y="33509"/>
                  </a:moveTo>
                  <a:lnTo>
                    <a:pt x="50263" y="41885"/>
                  </a:lnTo>
                  <a:lnTo>
                    <a:pt x="33509" y="41885"/>
                  </a:lnTo>
                  <a:lnTo>
                    <a:pt x="33509" y="33509"/>
                  </a:lnTo>
                  <a:close/>
                  <a:moveTo>
                    <a:pt x="58642" y="1"/>
                  </a:moveTo>
                  <a:lnTo>
                    <a:pt x="58642" y="8376"/>
                  </a:lnTo>
                  <a:lnTo>
                    <a:pt x="8379" y="8376"/>
                  </a:lnTo>
                  <a:lnTo>
                    <a:pt x="8379" y="16755"/>
                  </a:lnTo>
                  <a:lnTo>
                    <a:pt x="0" y="16755"/>
                  </a:lnTo>
                  <a:lnTo>
                    <a:pt x="0" y="25130"/>
                  </a:lnTo>
                  <a:lnTo>
                    <a:pt x="8379" y="25130"/>
                  </a:lnTo>
                  <a:lnTo>
                    <a:pt x="8379" y="50264"/>
                  </a:lnTo>
                  <a:lnTo>
                    <a:pt x="33509" y="50264"/>
                  </a:lnTo>
                  <a:lnTo>
                    <a:pt x="33509" y="67018"/>
                  </a:lnTo>
                  <a:lnTo>
                    <a:pt x="50263" y="67018"/>
                  </a:lnTo>
                  <a:lnTo>
                    <a:pt x="50263" y="50264"/>
                  </a:lnTo>
                  <a:lnTo>
                    <a:pt x="75396" y="50264"/>
                  </a:lnTo>
                  <a:lnTo>
                    <a:pt x="75396" y="25130"/>
                  </a:lnTo>
                  <a:lnTo>
                    <a:pt x="83771" y="25130"/>
                  </a:lnTo>
                  <a:lnTo>
                    <a:pt x="83771" y="16755"/>
                  </a:lnTo>
                  <a:lnTo>
                    <a:pt x="75396" y="16755"/>
                  </a:lnTo>
                  <a:lnTo>
                    <a:pt x="75396" y="8376"/>
                  </a:lnTo>
                  <a:lnTo>
                    <a:pt x="67017" y="8376"/>
                  </a:lnTo>
                  <a:lnTo>
                    <a:pt x="670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2971250" y="2332400"/>
              <a:ext cx="1675450" cy="1466100"/>
            </a:xfrm>
            <a:custGeom>
              <a:avLst/>
              <a:gdLst/>
              <a:ahLst/>
              <a:cxnLst/>
              <a:rect l="l" t="t" r="r" b="b"/>
              <a:pathLst>
                <a:path w="67018" h="58644" extrusionOk="0">
                  <a:moveTo>
                    <a:pt x="0" y="1"/>
                  </a:moveTo>
                  <a:lnTo>
                    <a:pt x="0" y="16755"/>
                  </a:lnTo>
                  <a:lnTo>
                    <a:pt x="8375" y="16755"/>
                  </a:lnTo>
                  <a:lnTo>
                    <a:pt x="8375" y="58643"/>
                  </a:lnTo>
                  <a:lnTo>
                    <a:pt x="58638" y="58643"/>
                  </a:lnTo>
                  <a:lnTo>
                    <a:pt x="58638" y="16755"/>
                  </a:lnTo>
                  <a:lnTo>
                    <a:pt x="67017" y="16755"/>
                  </a:lnTo>
                  <a:lnTo>
                    <a:pt x="67017" y="1"/>
                  </a:lnTo>
                  <a:lnTo>
                    <a:pt x="41884" y="1"/>
                  </a:lnTo>
                  <a:lnTo>
                    <a:pt x="41884" y="8380"/>
                  </a:lnTo>
                  <a:lnTo>
                    <a:pt x="25130" y="8380"/>
                  </a:lnTo>
                  <a:lnTo>
                    <a:pt x="2513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4018325" y="1285300"/>
              <a:ext cx="209425" cy="209425"/>
            </a:xfrm>
            <a:custGeom>
              <a:avLst/>
              <a:gdLst/>
              <a:ahLst/>
              <a:cxnLst/>
              <a:rect l="l" t="t" r="r" b="b"/>
              <a:pathLst>
                <a:path w="8377" h="8377" extrusionOk="0">
                  <a:moveTo>
                    <a:pt x="1" y="1"/>
                  </a:moveTo>
                  <a:lnTo>
                    <a:pt x="1" y="8376"/>
                  </a:lnTo>
                  <a:lnTo>
                    <a:pt x="8376" y="8376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3390000" y="1285300"/>
              <a:ext cx="209500" cy="209425"/>
            </a:xfrm>
            <a:custGeom>
              <a:avLst/>
              <a:gdLst/>
              <a:ahLst/>
              <a:cxnLst/>
              <a:rect l="l" t="t" r="r" b="b"/>
              <a:pathLst>
                <a:path w="8380" h="8377" extrusionOk="0">
                  <a:moveTo>
                    <a:pt x="0" y="1"/>
                  </a:moveTo>
                  <a:lnTo>
                    <a:pt x="0" y="8376"/>
                  </a:lnTo>
                  <a:lnTo>
                    <a:pt x="8380" y="8376"/>
                  </a:lnTo>
                  <a:lnTo>
                    <a:pt x="8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3599475" y="170407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1" y="0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4437200" y="2751275"/>
              <a:ext cx="209500" cy="1466075"/>
            </a:xfrm>
            <a:custGeom>
              <a:avLst/>
              <a:gdLst/>
              <a:ahLst/>
              <a:cxnLst/>
              <a:rect l="l" t="t" r="r" b="b"/>
              <a:pathLst>
                <a:path w="8380" h="58643" extrusionOk="0">
                  <a:moveTo>
                    <a:pt x="0" y="0"/>
                  </a:moveTo>
                  <a:lnTo>
                    <a:pt x="0" y="41888"/>
                  </a:lnTo>
                  <a:lnTo>
                    <a:pt x="0" y="50264"/>
                  </a:lnTo>
                  <a:lnTo>
                    <a:pt x="0" y="58643"/>
                  </a:lnTo>
                  <a:lnTo>
                    <a:pt x="8379" y="58643"/>
                  </a:lnTo>
                  <a:lnTo>
                    <a:pt x="83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2971250" y="2751275"/>
              <a:ext cx="209400" cy="1466075"/>
            </a:xfrm>
            <a:custGeom>
              <a:avLst/>
              <a:gdLst/>
              <a:ahLst/>
              <a:cxnLst/>
              <a:rect l="l" t="t" r="r" b="b"/>
              <a:pathLst>
                <a:path w="8376" h="58643" extrusionOk="0">
                  <a:moveTo>
                    <a:pt x="0" y="0"/>
                  </a:moveTo>
                  <a:lnTo>
                    <a:pt x="0" y="58643"/>
                  </a:lnTo>
                  <a:lnTo>
                    <a:pt x="8375" y="58643"/>
                  </a:lnTo>
                  <a:lnTo>
                    <a:pt x="8375" y="50264"/>
                  </a:lnTo>
                  <a:lnTo>
                    <a:pt x="8375" y="41888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4018325" y="5264425"/>
              <a:ext cx="418900" cy="209500"/>
            </a:xfrm>
            <a:custGeom>
              <a:avLst/>
              <a:gdLst/>
              <a:ahLst/>
              <a:cxnLst/>
              <a:rect l="l" t="t" r="r" b="b"/>
              <a:pathLst>
                <a:path w="16756" h="8380" extrusionOk="0">
                  <a:moveTo>
                    <a:pt x="1" y="1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3180625" y="526442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0" y="1"/>
                  </a:moveTo>
                  <a:lnTo>
                    <a:pt x="0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2761775" y="238125"/>
              <a:ext cx="2094300" cy="1047200"/>
            </a:xfrm>
            <a:custGeom>
              <a:avLst/>
              <a:gdLst/>
              <a:ahLst/>
              <a:cxnLst/>
              <a:rect l="l" t="t" r="r" b="b"/>
              <a:pathLst>
                <a:path w="83772" h="41888" extrusionOk="0">
                  <a:moveTo>
                    <a:pt x="16754" y="0"/>
                  </a:moveTo>
                  <a:lnTo>
                    <a:pt x="16754" y="8379"/>
                  </a:lnTo>
                  <a:lnTo>
                    <a:pt x="8379" y="8379"/>
                  </a:lnTo>
                  <a:lnTo>
                    <a:pt x="8379" y="16754"/>
                  </a:lnTo>
                  <a:lnTo>
                    <a:pt x="0" y="16754"/>
                  </a:lnTo>
                  <a:lnTo>
                    <a:pt x="0" y="25134"/>
                  </a:lnTo>
                  <a:lnTo>
                    <a:pt x="0" y="33509"/>
                  </a:lnTo>
                  <a:lnTo>
                    <a:pt x="0" y="41888"/>
                  </a:lnTo>
                  <a:lnTo>
                    <a:pt x="8379" y="41888"/>
                  </a:lnTo>
                  <a:lnTo>
                    <a:pt x="8379" y="33509"/>
                  </a:lnTo>
                  <a:lnTo>
                    <a:pt x="58642" y="33509"/>
                  </a:lnTo>
                  <a:lnTo>
                    <a:pt x="58642" y="25134"/>
                  </a:lnTo>
                  <a:lnTo>
                    <a:pt x="67017" y="25134"/>
                  </a:lnTo>
                  <a:lnTo>
                    <a:pt x="67017" y="33509"/>
                  </a:lnTo>
                  <a:lnTo>
                    <a:pt x="75396" y="33509"/>
                  </a:lnTo>
                  <a:lnTo>
                    <a:pt x="75396" y="41888"/>
                  </a:lnTo>
                  <a:lnTo>
                    <a:pt x="83771" y="41888"/>
                  </a:lnTo>
                  <a:lnTo>
                    <a:pt x="83771" y="33509"/>
                  </a:lnTo>
                  <a:lnTo>
                    <a:pt x="83771" y="25134"/>
                  </a:lnTo>
                  <a:lnTo>
                    <a:pt x="83771" y="16754"/>
                  </a:lnTo>
                  <a:lnTo>
                    <a:pt x="75396" y="16754"/>
                  </a:lnTo>
                  <a:lnTo>
                    <a:pt x="75396" y="8379"/>
                  </a:lnTo>
                  <a:lnTo>
                    <a:pt x="67017" y="8379"/>
                  </a:lnTo>
                  <a:lnTo>
                    <a:pt x="6701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3180625" y="3798475"/>
              <a:ext cx="1256600" cy="1047125"/>
            </a:xfrm>
            <a:custGeom>
              <a:avLst/>
              <a:gdLst/>
              <a:ahLst/>
              <a:cxnLst/>
              <a:rect l="l" t="t" r="r" b="b"/>
              <a:pathLst>
                <a:path w="50264" h="41885" extrusionOk="0">
                  <a:moveTo>
                    <a:pt x="0" y="0"/>
                  </a:moveTo>
                  <a:lnTo>
                    <a:pt x="0" y="8376"/>
                  </a:lnTo>
                  <a:lnTo>
                    <a:pt x="0" y="16755"/>
                  </a:lnTo>
                  <a:lnTo>
                    <a:pt x="0" y="41884"/>
                  </a:lnTo>
                  <a:lnTo>
                    <a:pt x="16755" y="41884"/>
                  </a:lnTo>
                  <a:lnTo>
                    <a:pt x="16755" y="16755"/>
                  </a:lnTo>
                  <a:lnTo>
                    <a:pt x="33509" y="16755"/>
                  </a:lnTo>
                  <a:lnTo>
                    <a:pt x="33509" y="41884"/>
                  </a:lnTo>
                  <a:lnTo>
                    <a:pt x="50263" y="41884"/>
                  </a:lnTo>
                  <a:lnTo>
                    <a:pt x="50263" y="16755"/>
                  </a:lnTo>
                  <a:lnTo>
                    <a:pt x="50263" y="8376"/>
                  </a:lnTo>
                  <a:lnTo>
                    <a:pt x="502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27617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46466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_1">
    <p:bg>
      <p:bgPr>
        <a:solidFill>
          <a:schemeClr val="accent6"/>
        </a:solidFill>
        <a:effectLst/>
      </p:bgPr>
    </p:bg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2" name="Google Shape;2282;p14"/>
          <p:cNvSpPr txBox="1">
            <a:spLocks noGrp="1"/>
          </p:cNvSpPr>
          <p:nvPr>
            <p:ph type="title" idx="2"/>
          </p:nvPr>
        </p:nvSpPr>
        <p:spPr>
          <a:xfrm>
            <a:off x="11484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3" name="Google Shape;2283;p14"/>
          <p:cNvSpPr txBox="1">
            <a:spLocks noGrp="1"/>
          </p:cNvSpPr>
          <p:nvPr>
            <p:ph type="subTitle" idx="1"/>
          </p:nvPr>
        </p:nvSpPr>
        <p:spPr>
          <a:xfrm>
            <a:off x="1148450" y="3529783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4" name="Google Shape;2284;p14"/>
          <p:cNvSpPr txBox="1">
            <a:spLocks noGrp="1"/>
          </p:cNvSpPr>
          <p:nvPr>
            <p:ph type="title" idx="3"/>
          </p:nvPr>
        </p:nvSpPr>
        <p:spPr>
          <a:xfrm>
            <a:off x="49067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5" name="Google Shape;2285;p14"/>
          <p:cNvSpPr txBox="1">
            <a:spLocks noGrp="1"/>
          </p:cNvSpPr>
          <p:nvPr>
            <p:ph type="subTitle" idx="4"/>
          </p:nvPr>
        </p:nvSpPr>
        <p:spPr>
          <a:xfrm>
            <a:off x="4906750" y="3529795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accent6"/>
        </a:solidFill>
        <a:effectLst/>
      </p:bgPr>
    </p:bg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7" name="Google Shape;2287;p15"/>
          <p:cNvGrpSpPr/>
          <p:nvPr/>
        </p:nvGrpSpPr>
        <p:grpSpPr>
          <a:xfrm>
            <a:off x="-98650" y="2037325"/>
            <a:ext cx="9352525" cy="3275625"/>
            <a:chOff x="-98650" y="2037325"/>
            <a:chExt cx="9352525" cy="3275625"/>
          </a:xfrm>
        </p:grpSpPr>
        <p:sp>
          <p:nvSpPr>
            <p:cNvPr id="2288" name="Google Shape;2288;p15"/>
            <p:cNvSpPr/>
            <p:nvPr/>
          </p:nvSpPr>
          <p:spPr>
            <a:xfrm>
              <a:off x="-98650" y="4010850"/>
              <a:ext cx="25233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5"/>
            <p:cNvSpPr/>
            <p:nvPr/>
          </p:nvSpPr>
          <p:spPr>
            <a:xfrm>
              <a:off x="-98650" y="4584050"/>
              <a:ext cx="25233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5"/>
            <p:cNvSpPr/>
            <p:nvPr/>
          </p:nvSpPr>
          <p:spPr>
            <a:xfrm>
              <a:off x="-98650" y="4745950"/>
              <a:ext cx="25233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5"/>
            <p:cNvSpPr/>
            <p:nvPr/>
          </p:nvSpPr>
          <p:spPr>
            <a:xfrm>
              <a:off x="3488175" y="4010850"/>
              <a:ext cx="57657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5"/>
            <p:cNvSpPr/>
            <p:nvPr/>
          </p:nvSpPr>
          <p:spPr>
            <a:xfrm>
              <a:off x="3488175" y="4584050"/>
              <a:ext cx="57657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5"/>
            <p:cNvSpPr/>
            <p:nvPr/>
          </p:nvSpPr>
          <p:spPr>
            <a:xfrm>
              <a:off x="3488175" y="4745950"/>
              <a:ext cx="57657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5"/>
            <p:cNvSpPr/>
            <p:nvPr/>
          </p:nvSpPr>
          <p:spPr>
            <a:xfrm>
              <a:off x="7648575" y="2037325"/>
              <a:ext cx="1031700" cy="180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5"/>
            <p:cNvSpPr/>
            <p:nvPr/>
          </p:nvSpPr>
          <p:spPr>
            <a:xfrm>
              <a:off x="7648575" y="2218332"/>
              <a:ext cx="1031700" cy="124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5"/>
            <p:cNvSpPr/>
            <p:nvPr/>
          </p:nvSpPr>
          <p:spPr>
            <a:xfrm>
              <a:off x="7648575" y="2342924"/>
              <a:ext cx="1031700" cy="1668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7" name="Google Shape;2297;p15"/>
          <p:cNvGrpSpPr/>
          <p:nvPr/>
        </p:nvGrpSpPr>
        <p:grpSpPr>
          <a:xfrm>
            <a:off x="1031000" y="3038742"/>
            <a:ext cx="263998" cy="263956"/>
            <a:chOff x="1031000" y="3038742"/>
            <a:chExt cx="263998" cy="263956"/>
          </a:xfrm>
        </p:grpSpPr>
        <p:sp>
          <p:nvSpPr>
            <p:cNvPr id="2298" name="Google Shape;2298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2" name="Google Shape;2302;p15"/>
          <p:cNvGrpSpPr/>
          <p:nvPr/>
        </p:nvGrpSpPr>
        <p:grpSpPr>
          <a:xfrm>
            <a:off x="1031000" y="2611917"/>
            <a:ext cx="263998" cy="263956"/>
            <a:chOff x="1031000" y="3038742"/>
            <a:chExt cx="263998" cy="263956"/>
          </a:xfrm>
        </p:grpSpPr>
        <p:sp>
          <p:nvSpPr>
            <p:cNvPr id="2303" name="Google Shape;2303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7" name="Google Shape;2307;p15"/>
          <p:cNvGrpSpPr/>
          <p:nvPr/>
        </p:nvGrpSpPr>
        <p:grpSpPr>
          <a:xfrm>
            <a:off x="1031000" y="2185092"/>
            <a:ext cx="263998" cy="263956"/>
            <a:chOff x="1031000" y="3038742"/>
            <a:chExt cx="263998" cy="263956"/>
          </a:xfrm>
        </p:grpSpPr>
        <p:sp>
          <p:nvSpPr>
            <p:cNvPr id="2308" name="Google Shape;2308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2" name="Google Shape;2312;p15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13" name="Google Shape;2313;p15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14" name="Google Shape;2314;p15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61" r:id="rId9"/>
    <p:sldLayoutId id="2147483662" r:id="rId10"/>
    <p:sldLayoutId id="2147483664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slide" Target="slide9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slidesgo.com/pricing?slide=retro-video-games-newsletter&amp;utm_source=Freemium&amp;utm_medium=slidesxl&amp;utm_campaign=slidesxl-microfunnel&amp;utm_term=Go-Premium&amp;utm_content=Retro+Video+Games+Newslett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1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 BUNNY</a:t>
            </a:r>
            <a:br>
              <a:rPr lang="en" dirty="0"/>
            </a:br>
            <a:r>
              <a:rPr lang="en" dirty="0"/>
              <a:t>VIDEO GAMES</a:t>
            </a:r>
            <a:endParaRPr dirty="0"/>
          </a:p>
        </p:txBody>
      </p:sp>
      <p:grpSp>
        <p:nvGrpSpPr>
          <p:cNvPr id="5495" name="Google Shape;5495;p29"/>
          <p:cNvGrpSpPr/>
          <p:nvPr/>
        </p:nvGrpSpPr>
        <p:grpSpPr>
          <a:xfrm>
            <a:off x="2933218" y="1108096"/>
            <a:ext cx="924613" cy="792521"/>
            <a:chOff x="753950" y="238125"/>
            <a:chExt cx="6111125" cy="5238075"/>
          </a:xfrm>
        </p:grpSpPr>
        <p:sp>
          <p:nvSpPr>
            <p:cNvPr id="5496" name="Google Shape;5496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3" name="Google Shape;5523;p29"/>
          <p:cNvGrpSpPr/>
          <p:nvPr/>
        </p:nvGrpSpPr>
        <p:grpSpPr>
          <a:xfrm>
            <a:off x="4109693" y="1108096"/>
            <a:ext cx="924613" cy="792521"/>
            <a:chOff x="753950" y="238125"/>
            <a:chExt cx="6111125" cy="5238075"/>
          </a:xfrm>
        </p:grpSpPr>
        <p:sp>
          <p:nvSpPr>
            <p:cNvPr id="5524" name="Google Shape;5524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1" name="Google Shape;5551;p29"/>
          <p:cNvGrpSpPr/>
          <p:nvPr/>
        </p:nvGrpSpPr>
        <p:grpSpPr>
          <a:xfrm>
            <a:off x="5286168" y="1108096"/>
            <a:ext cx="924613" cy="792521"/>
            <a:chOff x="753950" y="238125"/>
            <a:chExt cx="6111125" cy="5238075"/>
          </a:xfrm>
        </p:grpSpPr>
        <p:sp>
          <p:nvSpPr>
            <p:cNvPr id="5552" name="Google Shape;5552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518D925-5CB6-417D-8F90-374D39CB5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536" y="4136101"/>
            <a:ext cx="5464822" cy="68310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24463AC-FE41-477E-B86E-A86DD68F3BBA}"/>
              </a:ext>
            </a:extLst>
          </p:cNvPr>
          <p:cNvSpPr txBox="1"/>
          <p:nvPr/>
        </p:nvSpPr>
        <p:spPr>
          <a:xfrm>
            <a:off x="284788" y="260174"/>
            <a:ext cx="3044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AC72F"/>
                </a:solidFill>
              </a:rPr>
              <a:t>Bultez           Perreaux</a:t>
            </a:r>
          </a:p>
          <a:p>
            <a:r>
              <a:rPr lang="fr-FR" dirty="0">
                <a:solidFill>
                  <a:srgbClr val="FAC72F"/>
                </a:solidFill>
              </a:rPr>
              <a:t>Ambroise      Lucas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7EE852-E0A8-4092-9837-A84F12EE2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55" y="822447"/>
            <a:ext cx="398199" cy="10374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DF84F41-2152-4C28-B955-39AABC7B7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428" y="822448"/>
            <a:ext cx="412465" cy="10374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032D369-D4D5-4558-8B31-B952667D6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47" y="2644493"/>
            <a:ext cx="989913" cy="24456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DDE58D4-EC5A-416A-9184-4847FAD6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8143" y="650410"/>
            <a:ext cx="3590419" cy="184859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746F70C-C05C-4E3A-A80C-5672DC553C90}"/>
              </a:ext>
            </a:extLst>
          </p:cNvPr>
          <p:cNvSpPr txBox="1"/>
          <p:nvPr/>
        </p:nvSpPr>
        <p:spPr>
          <a:xfrm>
            <a:off x="594053" y="1146734"/>
            <a:ext cx="2134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Orbitron ExtraBold" panose="020B0604020202020204" charset="0"/>
              </a:rPr>
              <a:t>Regardons cela de plus près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667F421-D67E-4094-B135-0F4E9D305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952" y="557208"/>
            <a:ext cx="6476835" cy="469601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30ED20D-A7E2-4596-B68F-2C2685998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2276" y="954643"/>
            <a:ext cx="5336424" cy="26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0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0" name="Google Shape;6060;p46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61" name="Google Shape;6061;p46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résultat</a:t>
            </a:r>
            <a:endParaRPr dirty="0"/>
          </a:p>
        </p:txBody>
      </p:sp>
      <p:grpSp>
        <p:nvGrpSpPr>
          <p:cNvPr id="6063" name="Google Shape;6063;p46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6064" name="Google Shape;6064;p46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46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46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46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46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46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46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46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46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46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46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46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46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46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46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46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46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46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46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46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46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46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46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4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4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4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4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1" name="Google Shape;6091;p46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6092" name="Google Shape;6092;p46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46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46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46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46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46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46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46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46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46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46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46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46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46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46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46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46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46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46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46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46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46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46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4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4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4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4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9" name="Google Shape;6119;p46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6120" name="Google Shape;6120;p46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46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46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46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46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46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46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46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46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46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46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46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46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46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46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46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46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46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46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46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46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46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46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4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4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4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4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7" name="Google Shape;6147;p4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Google Shape;6148;p46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9" name="Google Shape;6149;p46">
            <a:hlinkClick r:id="rId5" action="ppaction://hlinksldjump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73BE53-FFE9-4B93-B097-C6062E13F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81469"/>
            <a:ext cx="914286" cy="304762"/>
          </a:xfrm>
          <a:prstGeom prst="rect">
            <a:avLst/>
          </a:prstGeom>
        </p:spPr>
      </p:pic>
      <p:pic>
        <p:nvPicPr>
          <p:cNvPr id="96" name="Image 95">
            <a:extLst>
              <a:ext uri="{FF2B5EF4-FFF2-40B4-BE49-F238E27FC236}">
                <a16:creationId xmlns:a16="http://schemas.microsoft.com/office/drawing/2014/main" id="{BDD08065-298D-4916-96D1-EAC7E43E3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3718" y="3981469"/>
            <a:ext cx="914286" cy="304762"/>
          </a:xfrm>
          <a:prstGeom prst="rect">
            <a:avLst/>
          </a:prstGeom>
        </p:spPr>
      </p:pic>
      <p:pic>
        <p:nvPicPr>
          <p:cNvPr id="97" name="Image 96">
            <a:extLst>
              <a:ext uri="{FF2B5EF4-FFF2-40B4-BE49-F238E27FC236}">
                <a16:creationId xmlns:a16="http://schemas.microsoft.com/office/drawing/2014/main" id="{2894C8F5-7617-4349-B86E-FA2E6C9B9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002" y="3981469"/>
            <a:ext cx="914286" cy="304762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:a16="http://schemas.microsoft.com/office/drawing/2014/main" id="{46D8CC9A-997E-4D08-BE17-3D84577C4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5716" y="3981469"/>
            <a:ext cx="914286" cy="304762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43FD6883-7801-4375-8C7B-1A3A37792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981469"/>
            <a:ext cx="914286" cy="304762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767B5A17-9694-4E45-AA53-BCE96310A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144" y="3981469"/>
            <a:ext cx="914286" cy="304762"/>
          </a:xfrm>
          <a:prstGeom prst="rect">
            <a:avLst/>
          </a:prstGeom>
        </p:spPr>
      </p:pic>
      <p:pic>
        <p:nvPicPr>
          <p:cNvPr id="101" name="Image 100">
            <a:extLst>
              <a:ext uri="{FF2B5EF4-FFF2-40B4-BE49-F238E27FC236}">
                <a16:creationId xmlns:a16="http://schemas.microsoft.com/office/drawing/2014/main" id="{BD3DD584-AA05-4BEF-BDDD-4649C8170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2858" y="3981469"/>
            <a:ext cx="914286" cy="304762"/>
          </a:xfrm>
          <a:prstGeom prst="rect">
            <a:avLst/>
          </a:prstGeom>
        </p:spPr>
      </p:pic>
      <p:pic>
        <p:nvPicPr>
          <p:cNvPr id="102" name="Image 101">
            <a:extLst>
              <a:ext uri="{FF2B5EF4-FFF2-40B4-BE49-F238E27FC236}">
                <a16:creationId xmlns:a16="http://schemas.microsoft.com/office/drawing/2014/main" id="{FE36C283-BBAA-4027-A3B3-DD840BC67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572" y="3981469"/>
            <a:ext cx="914286" cy="304762"/>
          </a:xfrm>
          <a:prstGeom prst="rect">
            <a:avLst/>
          </a:prstGeom>
        </p:spPr>
      </p:pic>
      <p:pic>
        <p:nvPicPr>
          <p:cNvPr id="103" name="Image 102">
            <a:extLst>
              <a:ext uri="{FF2B5EF4-FFF2-40B4-BE49-F238E27FC236}">
                <a16:creationId xmlns:a16="http://schemas.microsoft.com/office/drawing/2014/main" id="{4B4C6CD1-8041-49EB-9CB7-FDE36A303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286" y="3981469"/>
            <a:ext cx="914286" cy="304762"/>
          </a:xfrm>
          <a:prstGeom prst="rect">
            <a:avLst/>
          </a:prstGeom>
        </p:spPr>
      </p:pic>
      <p:pic>
        <p:nvPicPr>
          <p:cNvPr id="104" name="Image 103">
            <a:extLst>
              <a:ext uri="{FF2B5EF4-FFF2-40B4-BE49-F238E27FC236}">
                <a16:creationId xmlns:a16="http://schemas.microsoft.com/office/drawing/2014/main" id="{F77BC283-9F35-4A24-9E6F-BEE350EF0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7810" y="3977659"/>
            <a:ext cx="926189" cy="304762"/>
          </a:xfrm>
          <a:prstGeom prst="rect">
            <a:avLst/>
          </a:prstGeom>
        </p:spPr>
      </p:pic>
      <p:pic>
        <p:nvPicPr>
          <p:cNvPr id="105" name="Image 104">
            <a:extLst>
              <a:ext uri="{FF2B5EF4-FFF2-40B4-BE49-F238E27FC236}">
                <a16:creationId xmlns:a16="http://schemas.microsoft.com/office/drawing/2014/main" id="{A2E51A24-F368-43FB-81C6-8D48572CA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61625"/>
            <a:ext cx="914286" cy="304762"/>
          </a:xfrm>
          <a:prstGeom prst="rect">
            <a:avLst/>
          </a:prstGeom>
        </p:spPr>
      </p:pic>
      <p:pic>
        <p:nvPicPr>
          <p:cNvPr id="106" name="Image 105">
            <a:extLst>
              <a:ext uri="{FF2B5EF4-FFF2-40B4-BE49-F238E27FC236}">
                <a16:creationId xmlns:a16="http://schemas.microsoft.com/office/drawing/2014/main" id="{BE6B481F-F467-4C1A-A167-D0DDD05A1F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286" y="1461625"/>
            <a:ext cx="701154" cy="304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1C5BD1-C2AB-4393-AEE1-3BE197DDF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047" y="3355669"/>
            <a:ext cx="4975918" cy="621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B1D6DAC-BEEF-4B36-8B7C-85494F004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5" b="4029"/>
          <a:stretch/>
        </p:blipFill>
        <p:spPr>
          <a:xfrm>
            <a:off x="769620" y="906780"/>
            <a:ext cx="7734300" cy="406146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2AD6D83-A0B8-452E-AD86-4ECDCC7722D9}"/>
              </a:ext>
            </a:extLst>
          </p:cNvPr>
          <p:cNvSpPr txBox="1"/>
          <p:nvPr/>
        </p:nvSpPr>
        <p:spPr>
          <a:xfrm>
            <a:off x="2811780" y="24384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Visualisation du menu</a:t>
            </a:r>
          </a:p>
        </p:txBody>
      </p:sp>
    </p:spTree>
    <p:extLst>
      <p:ext uri="{BB962C8B-B14F-4D97-AF65-F5344CB8AC3E}">
        <p14:creationId xmlns:p14="http://schemas.microsoft.com/office/powerpoint/2010/main" val="225650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2AD6D83-A0B8-452E-AD86-4ECDCC7722D9}"/>
              </a:ext>
            </a:extLst>
          </p:cNvPr>
          <p:cNvSpPr txBox="1"/>
          <p:nvPr/>
        </p:nvSpPr>
        <p:spPr>
          <a:xfrm>
            <a:off x="2811780" y="243840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Visualisation des </a:t>
            </a:r>
            <a:r>
              <a:rPr lang="fr-FR" sz="1800" dirty="0" err="1">
                <a:solidFill>
                  <a:srgbClr val="FAC72F"/>
                </a:solidFill>
                <a:latin typeface="Orbitron ExtraBold" panose="020B0604020202020204" charset="0"/>
              </a:rPr>
              <a:t>levels</a:t>
            </a:r>
            <a:endParaRPr lang="fr-FR" sz="1800" dirty="0">
              <a:solidFill>
                <a:srgbClr val="FAC72F"/>
              </a:solidFill>
              <a:latin typeface="Orbitron ExtraBold" panose="020B060402020202020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724B3B-7DC7-478A-BA87-F5A6DB856A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7" b="4741"/>
          <a:stretch/>
        </p:blipFill>
        <p:spPr>
          <a:xfrm>
            <a:off x="697230" y="729932"/>
            <a:ext cx="7749540" cy="40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4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2AD6D83-A0B8-452E-AD86-4ECDCC7722D9}"/>
              </a:ext>
            </a:extLst>
          </p:cNvPr>
          <p:cNvSpPr txBox="1"/>
          <p:nvPr/>
        </p:nvSpPr>
        <p:spPr>
          <a:xfrm>
            <a:off x="2038350" y="161368"/>
            <a:ext cx="517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Visualisation d’une </a:t>
            </a:r>
            <a:r>
              <a:rPr lang="fr-FR" sz="1800" dirty="0" err="1">
                <a:solidFill>
                  <a:srgbClr val="FAC72F"/>
                </a:solidFill>
                <a:latin typeface="Orbitron ExtraBold" panose="020B0604020202020204" charset="0"/>
              </a:rPr>
              <a:t>game</a:t>
            </a:r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 en automne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80B9F8A-5DE6-4143-980A-2739CA124A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4" b="4741"/>
          <a:stretch/>
        </p:blipFill>
        <p:spPr>
          <a:xfrm>
            <a:off x="601980" y="613172"/>
            <a:ext cx="8046720" cy="418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5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2AD6D83-A0B8-452E-AD86-4ECDCC7722D9}"/>
              </a:ext>
            </a:extLst>
          </p:cNvPr>
          <p:cNvSpPr txBox="1"/>
          <p:nvPr/>
        </p:nvSpPr>
        <p:spPr>
          <a:xfrm>
            <a:off x="2038350" y="161368"/>
            <a:ext cx="517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Visualisation d’une </a:t>
            </a:r>
            <a:r>
              <a:rPr lang="fr-FR" sz="1800" dirty="0" err="1">
                <a:solidFill>
                  <a:srgbClr val="FAC72F"/>
                </a:solidFill>
                <a:latin typeface="Orbitron ExtraBold" panose="020B0604020202020204" charset="0"/>
              </a:rPr>
              <a:t>game</a:t>
            </a:r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 en été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A63649-4CE6-4197-8A3C-31AF998E1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7" b="4297"/>
          <a:stretch/>
        </p:blipFill>
        <p:spPr>
          <a:xfrm>
            <a:off x="830580" y="637428"/>
            <a:ext cx="7863840" cy="409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67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2AD6D83-A0B8-452E-AD86-4ECDCC7722D9}"/>
              </a:ext>
            </a:extLst>
          </p:cNvPr>
          <p:cNvSpPr txBox="1"/>
          <p:nvPr/>
        </p:nvSpPr>
        <p:spPr>
          <a:xfrm>
            <a:off x="2038350" y="161368"/>
            <a:ext cx="517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Visualisation d’une </a:t>
            </a:r>
            <a:r>
              <a:rPr lang="fr-FR" sz="1800" dirty="0" err="1">
                <a:solidFill>
                  <a:srgbClr val="FAC72F"/>
                </a:solidFill>
                <a:latin typeface="Orbitron ExtraBold" panose="020B0604020202020204" charset="0"/>
              </a:rPr>
              <a:t>game</a:t>
            </a:r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 en printemps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9AF26F-9C0D-40C4-9811-61A6317AAE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7" b="4593"/>
          <a:stretch/>
        </p:blipFill>
        <p:spPr>
          <a:xfrm>
            <a:off x="742950" y="772558"/>
            <a:ext cx="7658100" cy="39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2AD6D83-A0B8-452E-AD86-4ECDCC7722D9}"/>
              </a:ext>
            </a:extLst>
          </p:cNvPr>
          <p:cNvSpPr txBox="1"/>
          <p:nvPr/>
        </p:nvSpPr>
        <p:spPr>
          <a:xfrm>
            <a:off x="2038350" y="161368"/>
            <a:ext cx="517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Visualisation d’une </a:t>
            </a:r>
            <a:r>
              <a:rPr lang="fr-FR" sz="1800" dirty="0" err="1">
                <a:solidFill>
                  <a:srgbClr val="FAC72F"/>
                </a:solidFill>
                <a:latin typeface="Orbitron ExtraBold" panose="020B0604020202020204" charset="0"/>
              </a:rPr>
              <a:t>game</a:t>
            </a:r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 en hiver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BCA309B-B519-4D04-B632-4BE97ED9EE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7" b="5482"/>
          <a:stretch/>
        </p:blipFill>
        <p:spPr>
          <a:xfrm>
            <a:off x="680609" y="678180"/>
            <a:ext cx="7782782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1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0" name="Google Shape;7000;p60"/>
          <p:cNvSpPr txBox="1">
            <a:spLocks noGrp="1"/>
          </p:cNvSpPr>
          <p:nvPr>
            <p:ph type="title"/>
          </p:nvPr>
        </p:nvSpPr>
        <p:spPr>
          <a:xfrm>
            <a:off x="1526406" y="139445"/>
            <a:ext cx="2088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Orbitron ExtraBold" panose="020B0604020202020204" charset="0"/>
              </a:rPr>
              <a:t>MERCI !</a:t>
            </a:r>
          </a:p>
        </p:txBody>
      </p:sp>
      <p:pic>
        <p:nvPicPr>
          <p:cNvPr id="7" name="Image 6" descr="Une image contenant texte, capture d’écran, afficher&#10;&#10;Description générée automatiquement">
            <a:extLst>
              <a:ext uri="{FF2B5EF4-FFF2-40B4-BE49-F238E27FC236}">
                <a16:creationId xmlns:a16="http://schemas.microsoft.com/office/drawing/2014/main" id="{B022A8BF-7C95-4D1A-B4A3-C58B88334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256" y="214169"/>
            <a:ext cx="5760790" cy="41768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11E105-CAD6-47AE-86CA-DCE970E0D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040" y="1888640"/>
            <a:ext cx="868724" cy="21462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A6A5A11-7826-4256-8C4A-3EAF28D11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0" y="1632727"/>
            <a:ext cx="1018120" cy="26580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D199BED-3B95-42AB-9E1E-D9ED818D4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36" y="384348"/>
            <a:ext cx="1743260" cy="884083"/>
          </a:xfrm>
          <a:prstGeom prst="rect">
            <a:avLst/>
          </a:prstGeom>
        </p:spPr>
      </p:pic>
      <p:grpSp>
        <p:nvGrpSpPr>
          <p:cNvPr id="52" name="Google Shape;10902;p91">
            <a:extLst>
              <a:ext uri="{FF2B5EF4-FFF2-40B4-BE49-F238E27FC236}">
                <a16:creationId xmlns:a16="http://schemas.microsoft.com/office/drawing/2014/main" id="{840F21E3-1DD4-43C5-B60E-CC567E43514E}"/>
              </a:ext>
            </a:extLst>
          </p:cNvPr>
          <p:cNvGrpSpPr/>
          <p:nvPr/>
        </p:nvGrpSpPr>
        <p:grpSpPr>
          <a:xfrm>
            <a:off x="1734247" y="1268431"/>
            <a:ext cx="836459" cy="418227"/>
            <a:chOff x="311697" y="-12"/>
            <a:chExt cx="4437449" cy="2218709"/>
          </a:xfrm>
        </p:grpSpPr>
        <p:sp>
          <p:nvSpPr>
            <p:cNvPr id="53" name="Google Shape;10903;p91">
              <a:extLst>
                <a:ext uri="{FF2B5EF4-FFF2-40B4-BE49-F238E27FC236}">
                  <a16:creationId xmlns:a16="http://schemas.microsoft.com/office/drawing/2014/main" id="{BDFA9A0A-7F64-433B-9FEC-6AEB894FCD14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904;p91">
              <a:extLst>
                <a:ext uri="{FF2B5EF4-FFF2-40B4-BE49-F238E27FC236}">
                  <a16:creationId xmlns:a16="http://schemas.microsoft.com/office/drawing/2014/main" id="{9D3FF04D-3A6C-44DD-A6BB-11ADDD0E4C73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05;p91">
              <a:extLst>
                <a:ext uri="{FF2B5EF4-FFF2-40B4-BE49-F238E27FC236}">
                  <a16:creationId xmlns:a16="http://schemas.microsoft.com/office/drawing/2014/main" id="{4BF8078F-7C2C-442D-B767-35B24053FD02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906;p91">
              <a:extLst>
                <a:ext uri="{FF2B5EF4-FFF2-40B4-BE49-F238E27FC236}">
                  <a16:creationId xmlns:a16="http://schemas.microsoft.com/office/drawing/2014/main" id="{4AD2D5B0-9454-471B-B3C2-3FF170C2880D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907;p91">
              <a:extLst>
                <a:ext uri="{FF2B5EF4-FFF2-40B4-BE49-F238E27FC236}">
                  <a16:creationId xmlns:a16="http://schemas.microsoft.com/office/drawing/2014/main" id="{0742A62D-0E01-4112-A886-F0AEACE96198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908;p91">
              <a:extLst>
                <a:ext uri="{FF2B5EF4-FFF2-40B4-BE49-F238E27FC236}">
                  <a16:creationId xmlns:a16="http://schemas.microsoft.com/office/drawing/2014/main" id="{FEDD61CD-401E-48D8-97A2-C0B8A818FF12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909;p91">
              <a:extLst>
                <a:ext uri="{FF2B5EF4-FFF2-40B4-BE49-F238E27FC236}">
                  <a16:creationId xmlns:a16="http://schemas.microsoft.com/office/drawing/2014/main" id="{70BDEA5E-9547-41A6-98C0-0392B291265D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910;p91">
              <a:extLst>
                <a:ext uri="{FF2B5EF4-FFF2-40B4-BE49-F238E27FC236}">
                  <a16:creationId xmlns:a16="http://schemas.microsoft.com/office/drawing/2014/main" id="{8698B8A5-2E31-4860-89E0-8C2DBE28F98D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911;p91">
              <a:extLst>
                <a:ext uri="{FF2B5EF4-FFF2-40B4-BE49-F238E27FC236}">
                  <a16:creationId xmlns:a16="http://schemas.microsoft.com/office/drawing/2014/main" id="{4733C296-2136-4ECA-BEDE-07DD000AD5B7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912;p91">
              <a:extLst>
                <a:ext uri="{FF2B5EF4-FFF2-40B4-BE49-F238E27FC236}">
                  <a16:creationId xmlns:a16="http://schemas.microsoft.com/office/drawing/2014/main" id="{1D3F34DB-436D-43DC-ACB3-FB0B310E2348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913;p91">
              <a:extLst>
                <a:ext uri="{FF2B5EF4-FFF2-40B4-BE49-F238E27FC236}">
                  <a16:creationId xmlns:a16="http://schemas.microsoft.com/office/drawing/2014/main" id="{D53A5856-A2DB-41B0-944C-383C26696F79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914;p91">
              <a:extLst>
                <a:ext uri="{FF2B5EF4-FFF2-40B4-BE49-F238E27FC236}">
                  <a16:creationId xmlns:a16="http://schemas.microsoft.com/office/drawing/2014/main" id="{E136F6F4-D521-43A9-9254-4CA096DA5C81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915;p91">
              <a:extLst>
                <a:ext uri="{FF2B5EF4-FFF2-40B4-BE49-F238E27FC236}">
                  <a16:creationId xmlns:a16="http://schemas.microsoft.com/office/drawing/2014/main" id="{C5DEB608-7593-42E6-8DD8-C2FAE8B8A7FA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916;p91">
              <a:extLst>
                <a:ext uri="{FF2B5EF4-FFF2-40B4-BE49-F238E27FC236}">
                  <a16:creationId xmlns:a16="http://schemas.microsoft.com/office/drawing/2014/main" id="{C3F98FFE-75F1-4DF3-9A2A-FFAAEC977F3C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917;p91">
              <a:extLst>
                <a:ext uri="{FF2B5EF4-FFF2-40B4-BE49-F238E27FC236}">
                  <a16:creationId xmlns:a16="http://schemas.microsoft.com/office/drawing/2014/main" id="{1E8DF13E-7F4B-4689-B745-BD1980577AAE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918;p91">
              <a:extLst>
                <a:ext uri="{FF2B5EF4-FFF2-40B4-BE49-F238E27FC236}">
                  <a16:creationId xmlns:a16="http://schemas.microsoft.com/office/drawing/2014/main" id="{8D4A4AF4-5ADE-404C-9B72-B31F6075E39E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919;p91">
              <a:extLst>
                <a:ext uri="{FF2B5EF4-FFF2-40B4-BE49-F238E27FC236}">
                  <a16:creationId xmlns:a16="http://schemas.microsoft.com/office/drawing/2014/main" id="{4AB9EF43-81E2-47D6-A2A0-61563878F009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920;p91">
              <a:extLst>
                <a:ext uri="{FF2B5EF4-FFF2-40B4-BE49-F238E27FC236}">
                  <a16:creationId xmlns:a16="http://schemas.microsoft.com/office/drawing/2014/main" id="{F5A73C6F-0778-404B-A25F-A96C0921BE18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921;p91">
              <a:extLst>
                <a:ext uri="{FF2B5EF4-FFF2-40B4-BE49-F238E27FC236}">
                  <a16:creationId xmlns:a16="http://schemas.microsoft.com/office/drawing/2014/main" id="{88353D93-949E-4372-971B-80F50A708A19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922;p91">
              <a:extLst>
                <a:ext uri="{FF2B5EF4-FFF2-40B4-BE49-F238E27FC236}">
                  <a16:creationId xmlns:a16="http://schemas.microsoft.com/office/drawing/2014/main" id="{06574542-5823-425C-B206-8E5D97712E77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923;p91">
              <a:extLst>
                <a:ext uri="{FF2B5EF4-FFF2-40B4-BE49-F238E27FC236}">
                  <a16:creationId xmlns:a16="http://schemas.microsoft.com/office/drawing/2014/main" id="{3247D38C-270C-41F1-8129-A1B45E3ACD41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924;p91">
              <a:extLst>
                <a:ext uri="{FF2B5EF4-FFF2-40B4-BE49-F238E27FC236}">
                  <a16:creationId xmlns:a16="http://schemas.microsoft.com/office/drawing/2014/main" id="{11442A7D-8EF8-4B45-969D-C592EEA93014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925;p91">
              <a:extLst>
                <a:ext uri="{FF2B5EF4-FFF2-40B4-BE49-F238E27FC236}">
                  <a16:creationId xmlns:a16="http://schemas.microsoft.com/office/drawing/2014/main" id="{46123A8E-CDF9-4347-BBDD-463C78266B21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926;p91">
              <a:extLst>
                <a:ext uri="{FF2B5EF4-FFF2-40B4-BE49-F238E27FC236}">
                  <a16:creationId xmlns:a16="http://schemas.microsoft.com/office/drawing/2014/main" id="{7A2F8EF3-BC70-4B3B-9765-A859755156D4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927;p91">
              <a:extLst>
                <a:ext uri="{FF2B5EF4-FFF2-40B4-BE49-F238E27FC236}">
                  <a16:creationId xmlns:a16="http://schemas.microsoft.com/office/drawing/2014/main" id="{2E84699C-9F64-4FB6-9DE0-5D7048CBA4FE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928;p91">
              <a:extLst>
                <a:ext uri="{FF2B5EF4-FFF2-40B4-BE49-F238E27FC236}">
                  <a16:creationId xmlns:a16="http://schemas.microsoft.com/office/drawing/2014/main" id="{5866135F-CE9D-4B4E-B67E-05BB958B2E12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929;p91">
              <a:extLst>
                <a:ext uri="{FF2B5EF4-FFF2-40B4-BE49-F238E27FC236}">
                  <a16:creationId xmlns:a16="http://schemas.microsoft.com/office/drawing/2014/main" id="{057B5387-0BE5-4CF1-844F-8911DF154AF6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930;p91">
              <a:extLst>
                <a:ext uri="{FF2B5EF4-FFF2-40B4-BE49-F238E27FC236}">
                  <a16:creationId xmlns:a16="http://schemas.microsoft.com/office/drawing/2014/main" id="{70EB93B0-CF3B-4A4C-B768-BCCE5470870A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931;p91">
              <a:extLst>
                <a:ext uri="{FF2B5EF4-FFF2-40B4-BE49-F238E27FC236}">
                  <a16:creationId xmlns:a16="http://schemas.microsoft.com/office/drawing/2014/main" id="{FADE2ABE-1FD9-4B95-8B1B-2722F1300237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932;p91">
              <a:extLst>
                <a:ext uri="{FF2B5EF4-FFF2-40B4-BE49-F238E27FC236}">
                  <a16:creationId xmlns:a16="http://schemas.microsoft.com/office/drawing/2014/main" id="{CD6DC59E-D927-4AB0-9F9B-2EBA8A39936A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933;p91">
              <a:extLst>
                <a:ext uri="{FF2B5EF4-FFF2-40B4-BE49-F238E27FC236}">
                  <a16:creationId xmlns:a16="http://schemas.microsoft.com/office/drawing/2014/main" id="{8BDDEA6F-8C22-4950-8476-EFBA570C4C07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934;p91">
              <a:extLst>
                <a:ext uri="{FF2B5EF4-FFF2-40B4-BE49-F238E27FC236}">
                  <a16:creationId xmlns:a16="http://schemas.microsoft.com/office/drawing/2014/main" id="{993110C6-E3C3-4FD2-B87B-84A6D7B24AE3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935;p91">
              <a:extLst>
                <a:ext uri="{FF2B5EF4-FFF2-40B4-BE49-F238E27FC236}">
                  <a16:creationId xmlns:a16="http://schemas.microsoft.com/office/drawing/2014/main" id="{4BD0047E-5187-44D6-ACF4-3C5B0509D181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936;p91">
              <a:extLst>
                <a:ext uri="{FF2B5EF4-FFF2-40B4-BE49-F238E27FC236}">
                  <a16:creationId xmlns:a16="http://schemas.microsoft.com/office/drawing/2014/main" id="{53ED898C-DF25-43BE-9CEC-251307E21494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937;p91">
              <a:extLst>
                <a:ext uri="{FF2B5EF4-FFF2-40B4-BE49-F238E27FC236}">
                  <a16:creationId xmlns:a16="http://schemas.microsoft.com/office/drawing/2014/main" id="{542F57DF-4FDA-41C7-B69E-1CA873F9EC2A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938;p91">
              <a:extLst>
                <a:ext uri="{FF2B5EF4-FFF2-40B4-BE49-F238E27FC236}">
                  <a16:creationId xmlns:a16="http://schemas.microsoft.com/office/drawing/2014/main" id="{1D7ECC39-00E8-435B-8B9B-617BAA764F6C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939;p91">
              <a:extLst>
                <a:ext uri="{FF2B5EF4-FFF2-40B4-BE49-F238E27FC236}">
                  <a16:creationId xmlns:a16="http://schemas.microsoft.com/office/drawing/2014/main" id="{EA159169-3C05-4092-83FD-4868A3326FD0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940;p91">
              <a:extLst>
                <a:ext uri="{FF2B5EF4-FFF2-40B4-BE49-F238E27FC236}">
                  <a16:creationId xmlns:a16="http://schemas.microsoft.com/office/drawing/2014/main" id="{D673F161-3D2C-4179-A3F9-EDE926B60921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941;p91">
              <a:extLst>
                <a:ext uri="{FF2B5EF4-FFF2-40B4-BE49-F238E27FC236}">
                  <a16:creationId xmlns:a16="http://schemas.microsoft.com/office/drawing/2014/main" id="{0E3A5D46-D511-47B8-94D6-245A2E053F7A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942;p91">
              <a:extLst>
                <a:ext uri="{FF2B5EF4-FFF2-40B4-BE49-F238E27FC236}">
                  <a16:creationId xmlns:a16="http://schemas.microsoft.com/office/drawing/2014/main" id="{21BF927B-4E23-417C-8C1A-8CD9D3F45FBE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943;p91">
              <a:extLst>
                <a:ext uri="{FF2B5EF4-FFF2-40B4-BE49-F238E27FC236}">
                  <a16:creationId xmlns:a16="http://schemas.microsoft.com/office/drawing/2014/main" id="{3C048F0A-28AD-4E9C-97F0-96BDD0399D3D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944;p91">
              <a:extLst>
                <a:ext uri="{FF2B5EF4-FFF2-40B4-BE49-F238E27FC236}">
                  <a16:creationId xmlns:a16="http://schemas.microsoft.com/office/drawing/2014/main" id="{2B6E36D7-1877-43DC-A343-958FD02164AB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945;p91">
              <a:extLst>
                <a:ext uri="{FF2B5EF4-FFF2-40B4-BE49-F238E27FC236}">
                  <a16:creationId xmlns:a16="http://schemas.microsoft.com/office/drawing/2014/main" id="{7793923E-0ABC-4D6A-ABDB-DD3BBF017C6E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946;p91">
              <a:extLst>
                <a:ext uri="{FF2B5EF4-FFF2-40B4-BE49-F238E27FC236}">
                  <a16:creationId xmlns:a16="http://schemas.microsoft.com/office/drawing/2014/main" id="{A17DC217-03D9-4B03-9E30-F99C57BEB8D2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947;p91">
              <a:extLst>
                <a:ext uri="{FF2B5EF4-FFF2-40B4-BE49-F238E27FC236}">
                  <a16:creationId xmlns:a16="http://schemas.microsoft.com/office/drawing/2014/main" id="{F2B3436A-76E7-4CC1-94DE-6D3CCD4F6821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948;p91">
              <a:extLst>
                <a:ext uri="{FF2B5EF4-FFF2-40B4-BE49-F238E27FC236}">
                  <a16:creationId xmlns:a16="http://schemas.microsoft.com/office/drawing/2014/main" id="{8F5C5006-103E-438B-A155-4400286899D5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949;p91">
              <a:extLst>
                <a:ext uri="{FF2B5EF4-FFF2-40B4-BE49-F238E27FC236}">
                  <a16:creationId xmlns:a16="http://schemas.microsoft.com/office/drawing/2014/main" id="{CC26D801-B55C-4FC0-A13A-B3604E26B4BE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950;p91">
              <a:extLst>
                <a:ext uri="{FF2B5EF4-FFF2-40B4-BE49-F238E27FC236}">
                  <a16:creationId xmlns:a16="http://schemas.microsoft.com/office/drawing/2014/main" id="{F73106D9-2EA1-480C-9503-BECE02CC7A4F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951;p91">
              <a:extLst>
                <a:ext uri="{FF2B5EF4-FFF2-40B4-BE49-F238E27FC236}">
                  <a16:creationId xmlns:a16="http://schemas.microsoft.com/office/drawing/2014/main" id="{CE42271A-D66E-4C25-A63E-36B9B7A14E3C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952;p91">
              <a:extLst>
                <a:ext uri="{FF2B5EF4-FFF2-40B4-BE49-F238E27FC236}">
                  <a16:creationId xmlns:a16="http://schemas.microsoft.com/office/drawing/2014/main" id="{C101559D-5391-4442-BEFD-66C35F4065AA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953;p91">
              <a:extLst>
                <a:ext uri="{FF2B5EF4-FFF2-40B4-BE49-F238E27FC236}">
                  <a16:creationId xmlns:a16="http://schemas.microsoft.com/office/drawing/2014/main" id="{7759273D-431B-4DF2-952E-0CC4862FE881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954;p91">
              <a:extLst>
                <a:ext uri="{FF2B5EF4-FFF2-40B4-BE49-F238E27FC236}">
                  <a16:creationId xmlns:a16="http://schemas.microsoft.com/office/drawing/2014/main" id="{640A4697-C729-4AEB-B34E-CFC073DD3B02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955;p91">
              <a:extLst>
                <a:ext uri="{FF2B5EF4-FFF2-40B4-BE49-F238E27FC236}">
                  <a16:creationId xmlns:a16="http://schemas.microsoft.com/office/drawing/2014/main" id="{C86ED722-DA9A-4DF2-AB5B-4678BE3491E7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956;p91">
              <a:extLst>
                <a:ext uri="{FF2B5EF4-FFF2-40B4-BE49-F238E27FC236}">
                  <a16:creationId xmlns:a16="http://schemas.microsoft.com/office/drawing/2014/main" id="{CD70B6ED-DB28-4ACA-9D72-DEE175E3FDE3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957;p91">
              <a:extLst>
                <a:ext uri="{FF2B5EF4-FFF2-40B4-BE49-F238E27FC236}">
                  <a16:creationId xmlns:a16="http://schemas.microsoft.com/office/drawing/2014/main" id="{53B04F55-C1F1-4989-93D1-91DD8BE594D8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958;p91">
              <a:extLst>
                <a:ext uri="{FF2B5EF4-FFF2-40B4-BE49-F238E27FC236}">
                  <a16:creationId xmlns:a16="http://schemas.microsoft.com/office/drawing/2014/main" id="{EB3F8BB1-7B18-45DB-8AE7-EFA7844C7D41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59;p91">
              <a:extLst>
                <a:ext uri="{FF2B5EF4-FFF2-40B4-BE49-F238E27FC236}">
                  <a16:creationId xmlns:a16="http://schemas.microsoft.com/office/drawing/2014/main" id="{EB7D8620-2E8C-4EFC-B9A8-7877087CFE7A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960;p91">
              <a:extLst>
                <a:ext uri="{FF2B5EF4-FFF2-40B4-BE49-F238E27FC236}">
                  <a16:creationId xmlns:a16="http://schemas.microsoft.com/office/drawing/2014/main" id="{618D50EA-6FB8-4768-B8FB-C15BDF15A89D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961;p91">
              <a:extLst>
                <a:ext uri="{FF2B5EF4-FFF2-40B4-BE49-F238E27FC236}">
                  <a16:creationId xmlns:a16="http://schemas.microsoft.com/office/drawing/2014/main" id="{8F640161-3A66-4F47-8A6E-87D485BDD8A0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962;p91">
              <a:extLst>
                <a:ext uri="{FF2B5EF4-FFF2-40B4-BE49-F238E27FC236}">
                  <a16:creationId xmlns:a16="http://schemas.microsoft.com/office/drawing/2014/main" id="{0F101C73-F7D8-4DBA-8022-CA3335A503D3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963;p91">
              <a:extLst>
                <a:ext uri="{FF2B5EF4-FFF2-40B4-BE49-F238E27FC236}">
                  <a16:creationId xmlns:a16="http://schemas.microsoft.com/office/drawing/2014/main" id="{74D6DCD4-AD32-4F78-B684-F0F901763662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964;p91">
              <a:extLst>
                <a:ext uri="{FF2B5EF4-FFF2-40B4-BE49-F238E27FC236}">
                  <a16:creationId xmlns:a16="http://schemas.microsoft.com/office/drawing/2014/main" id="{0BC88570-34FD-49DF-96FB-5447C055BC2F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965;p91">
              <a:extLst>
                <a:ext uri="{FF2B5EF4-FFF2-40B4-BE49-F238E27FC236}">
                  <a16:creationId xmlns:a16="http://schemas.microsoft.com/office/drawing/2014/main" id="{F3DC1F75-46EF-48DC-85CF-9AE19FEA3213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966;p91">
              <a:extLst>
                <a:ext uri="{FF2B5EF4-FFF2-40B4-BE49-F238E27FC236}">
                  <a16:creationId xmlns:a16="http://schemas.microsoft.com/office/drawing/2014/main" id="{3334F011-DCAB-4A47-892C-CA2BF054689B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967;p91">
              <a:extLst>
                <a:ext uri="{FF2B5EF4-FFF2-40B4-BE49-F238E27FC236}">
                  <a16:creationId xmlns:a16="http://schemas.microsoft.com/office/drawing/2014/main" id="{98FAF781-C018-4FE2-93E5-2230D1002337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968;p91">
              <a:extLst>
                <a:ext uri="{FF2B5EF4-FFF2-40B4-BE49-F238E27FC236}">
                  <a16:creationId xmlns:a16="http://schemas.microsoft.com/office/drawing/2014/main" id="{759484FE-9E8A-4434-9BB9-E8C95C167E76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969;p91">
              <a:extLst>
                <a:ext uri="{FF2B5EF4-FFF2-40B4-BE49-F238E27FC236}">
                  <a16:creationId xmlns:a16="http://schemas.microsoft.com/office/drawing/2014/main" id="{B0A5EE9E-2BA4-4DAA-A5CC-6DF281F72261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970;p91">
              <a:extLst>
                <a:ext uri="{FF2B5EF4-FFF2-40B4-BE49-F238E27FC236}">
                  <a16:creationId xmlns:a16="http://schemas.microsoft.com/office/drawing/2014/main" id="{8ED4CBAB-8FD8-412E-9E9D-7CD325E968C6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971;p91">
              <a:extLst>
                <a:ext uri="{FF2B5EF4-FFF2-40B4-BE49-F238E27FC236}">
                  <a16:creationId xmlns:a16="http://schemas.microsoft.com/office/drawing/2014/main" id="{BB54CDA6-FC25-4E22-AA12-8836ADB27ACF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972;p91">
              <a:extLst>
                <a:ext uri="{FF2B5EF4-FFF2-40B4-BE49-F238E27FC236}">
                  <a16:creationId xmlns:a16="http://schemas.microsoft.com/office/drawing/2014/main" id="{9709D7FC-0724-445A-BF91-D8F678F7653D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973;p91">
              <a:extLst>
                <a:ext uri="{FF2B5EF4-FFF2-40B4-BE49-F238E27FC236}">
                  <a16:creationId xmlns:a16="http://schemas.microsoft.com/office/drawing/2014/main" id="{E9ED5219-04EE-449B-981F-5C4083322992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974;p91">
              <a:extLst>
                <a:ext uri="{FF2B5EF4-FFF2-40B4-BE49-F238E27FC236}">
                  <a16:creationId xmlns:a16="http://schemas.microsoft.com/office/drawing/2014/main" id="{6688BBF2-5006-4183-A572-2AC47BDBB844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975;p91">
              <a:extLst>
                <a:ext uri="{FF2B5EF4-FFF2-40B4-BE49-F238E27FC236}">
                  <a16:creationId xmlns:a16="http://schemas.microsoft.com/office/drawing/2014/main" id="{421B95FB-B6F4-467A-A4EC-E9582DD39B96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976;p91">
              <a:extLst>
                <a:ext uri="{FF2B5EF4-FFF2-40B4-BE49-F238E27FC236}">
                  <a16:creationId xmlns:a16="http://schemas.microsoft.com/office/drawing/2014/main" id="{4F8DCB7C-4632-4906-8643-0B47DA401259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977;p91">
              <a:extLst>
                <a:ext uri="{FF2B5EF4-FFF2-40B4-BE49-F238E27FC236}">
                  <a16:creationId xmlns:a16="http://schemas.microsoft.com/office/drawing/2014/main" id="{826C3CAD-6DB2-4E12-BBD7-619537008216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978;p91">
              <a:extLst>
                <a:ext uri="{FF2B5EF4-FFF2-40B4-BE49-F238E27FC236}">
                  <a16:creationId xmlns:a16="http://schemas.microsoft.com/office/drawing/2014/main" id="{78163C43-3A5C-47D3-B386-20BFA9B12183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979;p91">
              <a:extLst>
                <a:ext uri="{FF2B5EF4-FFF2-40B4-BE49-F238E27FC236}">
                  <a16:creationId xmlns:a16="http://schemas.microsoft.com/office/drawing/2014/main" id="{7E587502-44D2-4F6B-AA1A-54AF30CF78F7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980;p91">
              <a:extLst>
                <a:ext uri="{FF2B5EF4-FFF2-40B4-BE49-F238E27FC236}">
                  <a16:creationId xmlns:a16="http://schemas.microsoft.com/office/drawing/2014/main" id="{B204F648-944B-4795-9D4E-F371DD1A9883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981;p91">
              <a:extLst>
                <a:ext uri="{FF2B5EF4-FFF2-40B4-BE49-F238E27FC236}">
                  <a16:creationId xmlns:a16="http://schemas.microsoft.com/office/drawing/2014/main" id="{31E9E696-A11E-4C72-B81A-9831D57836A2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982;p91">
              <a:extLst>
                <a:ext uri="{FF2B5EF4-FFF2-40B4-BE49-F238E27FC236}">
                  <a16:creationId xmlns:a16="http://schemas.microsoft.com/office/drawing/2014/main" id="{8842BC8E-931C-4F50-A9AF-29CF9B83C9FD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983;p91">
              <a:extLst>
                <a:ext uri="{FF2B5EF4-FFF2-40B4-BE49-F238E27FC236}">
                  <a16:creationId xmlns:a16="http://schemas.microsoft.com/office/drawing/2014/main" id="{6B2495A7-6BA5-4FAA-BBD1-18D93FD4F4B8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984;p91">
              <a:extLst>
                <a:ext uri="{FF2B5EF4-FFF2-40B4-BE49-F238E27FC236}">
                  <a16:creationId xmlns:a16="http://schemas.microsoft.com/office/drawing/2014/main" id="{7C07FEFC-E7A2-47C0-8659-52FDCE3C5286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985;p91">
              <a:extLst>
                <a:ext uri="{FF2B5EF4-FFF2-40B4-BE49-F238E27FC236}">
                  <a16:creationId xmlns:a16="http://schemas.microsoft.com/office/drawing/2014/main" id="{DA13C823-080F-4743-B14C-0DA0B67DF076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986;p91">
              <a:extLst>
                <a:ext uri="{FF2B5EF4-FFF2-40B4-BE49-F238E27FC236}">
                  <a16:creationId xmlns:a16="http://schemas.microsoft.com/office/drawing/2014/main" id="{4C1C27BC-95E2-405C-904F-22DA2986920E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987;p91">
              <a:extLst>
                <a:ext uri="{FF2B5EF4-FFF2-40B4-BE49-F238E27FC236}">
                  <a16:creationId xmlns:a16="http://schemas.microsoft.com/office/drawing/2014/main" id="{76CF98FE-79E7-4C65-8606-9EB73D0529E3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988;p91">
              <a:extLst>
                <a:ext uri="{FF2B5EF4-FFF2-40B4-BE49-F238E27FC236}">
                  <a16:creationId xmlns:a16="http://schemas.microsoft.com/office/drawing/2014/main" id="{12F926C9-9BA9-4B0C-8687-B3DAD9DA0176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989;p91">
              <a:extLst>
                <a:ext uri="{FF2B5EF4-FFF2-40B4-BE49-F238E27FC236}">
                  <a16:creationId xmlns:a16="http://schemas.microsoft.com/office/drawing/2014/main" id="{6EC28FD5-816B-4398-A777-5D7A9EF5ECC7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990;p91">
              <a:extLst>
                <a:ext uri="{FF2B5EF4-FFF2-40B4-BE49-F238E27FC236}">
                  <a16:creationId xmlns:a16="http://schemas.microsoft.com/office/drawing/2014/main" id="{CD0F992F-1FB5-430D-BDAB-2685EAC6817A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991;p91">
              <a:extLst>
                <a:ext uri="{FF2B5EF4-FFF2-40B4-BE49-F238E27FC236}">
                  <a16:creationId xmlns:a16="http://schemas.microsoft.com/office/drawing/2014/main" id="{3AE0526F-E10F-40BB-BAE0-3CB385A3E6F0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992;p91">
              <a:extLst>
                <a:ext uri="{FF2B5EF4-FFF2-40B4-BE49-F238E27FC236}">
                  <a16:creationId xmlns:a16="http://schemas.microsoft.com/office/drawing/2014/main" id="{2DA8AE2D-89B6-4824-BD77-C1950717E4F4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993;p91">
              <a:extLst>
                <a:ext uri="{FF2B5EF4-FFF2-40B4-BE49-F238E27FC236}">
                  <a16:creationId xmlns:a16="http://schemas.microsoft.com/office/drawing/2014/main" id="{A67B30BC-C7A4-4826-B28C-FE3130DAC079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994;p91">
              <a:extLst>
                <a:ext uri="{FF2B5EF4-FFF2-40B4-BE49-F238E27FC236}">
                  <a16:creationId xmlns:a16="http://schemas.microsoft.com/office/drawing/2014/main" id="{136FD556-9A00-4749-974C-04EBAEC64CBD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995;p91">
              <a:extLst>
                <a:ext uri="{FF2B5EF4-FFF2-40B4-BE49-F238E27FC236}">
                  <a16:creationId xmlns:a16="http://schemas.microsoft.com/office/drawing/2014/main" id="{E17BD61A-5088-4481-906D-9564D83CA4EF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996;p91">
              <a:extLst>
                <a:ext uri="{FF2B5EF4-FFF2-40B4-BE49-F238E27FC236}">
                  <a16:creationId xmlns:a16="http://schemas.microsoft.com/office/drawing/2014/main" id="{49611483-A45D-4C15-85B6-8F7A52EAB8F7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997;p91">
              <a:extLst>
                <a:ext uri="{FF2B5EF4-FFF2-40B4-BE49-F238E27FC236}">
                  <a16:creationId xmlns:a16="http://schemas.microsoft.com/office/drawing/2014/main" id="{364D46E2-F0E5-4F00-A421-28981EFD8162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998;p91">
              <a:extLst>
                <a:ext uri="{FF2B5EF4-FFF2-40B4-BE49-F238E27FC236}">
                  <a16:creationId xmlns:a16="http://schemas.microsoft.com/office/drawing/2014/main" id="{94311893-6FBF-43C9-A12F-C61CC45680D6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999;p91">
              <a:extLst>
                <a:ext uri="{FF2B5EF4-FFF2-40B4-BE49-F238E27FC236}">
                  <a16:creationId xmlns:a16="http://schemas.microsoft.com/office/drawing/2014/main" id="{991EA5D9-1DDE-4EE7-8909-9C3CDD353E2D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000;p91">
              <a:extLst>
                <a:ext uri="{FF2B5EF4-FFF2-40B4-BE49-F238E27FC236}">
                  <a16:creationId xmlns:a16="http://schemas.microsoft.com/office/drawing/2014/main" id="{EAB9FA4D-1247-4E2A-998F-5C20E672A20A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001;p91">
              <a:extLst>
                <a:ext uri="{FF2B5EF4-FFF2-40B4-BE49-F238E27FC236}">
                  <a16:creationId xmlns:a16="http://schemas.microsoft.com/office/drawing/2014/main" id="{3D32AC40-C237-4662-ACAD-F6B6C45D1789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002;p91">
              <a:extLst>
                <a:ext uri="{FF2B5EF4-FFF2-40B4-BE49-F238E27FC236}">
                  <a16:creationId xmlns:a16="http://schemas.microsoft.com/office/drawing/2014/main" id="{E71EBE0C-441E-467D-B438-27EDA002AFA9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003;p91">
              <a:extLst>
                <a:ext uri="{FF2B5EF4-FFF2-40B4-BE49-F238E27FC236}">
                  <a16:creationId xmlns:a16="http://schemas.microsoft.com/office/drawing/2014/main" id="{E28FC5BF-10BB-422F-905A-3D86A6C94011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004;p91">
              <a:extLst>
                <a:ext uri="{FF2B5EF4-FFF2-40B4-BE49-F238E27FC236}">
                  <a16:creationId xmlns:a16="http://schemas.microsoft.com/office/drawing/2014/main" id="{F913540D-4D1C-4E19-B8DA-C80347DC36F2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005;p91">
              <a:extLst>
                <a:ext uri="{FF2B5EF4-FFF2-40B4-BE49-F238E27FC236}">
                  <a16:creationId xmlns:a16="http://schemas.microsoft.com/office/drawing/2014/main" id="{3941EAC7-EE84-4727-AC2F-A3B133F4C988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006;p91">
              <a:extLst>
                <a:ext uri="{FF2B5EF4-FFF2-40B4-BE49-F238E27FC236}">
                  <a16:creationId xmlns:a16="http://schemas.microsoft.com/office/drawing/2014/main" id="{7692E980-E5C9-40C4-8D61-AAFB5AD5CBBA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007;p91">
              <a:extLst>
                <a:ext uri="{FF2B5EF4-FFF2-40B4-BE49-F238E27FC236}">
                  <a16:creationId xmlns:a16="http://schemas.microsoft.com/office/drawing/2014/main" id="{B04A8C18-134A-4B3D-A0CC-20A4CD91AC98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008;p91">
              <a:extLst>
                <a:ext uri="{FF2B5EF4-FFF2-40B4-BE49-F238E27FC236}">
                  <a16:creationId xmlns:a16="http://schemas.microsoft.com/office/drawing/2014/main" id="{1120C73F-B995-4C72-B7A2-231AE082960D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009;p91">
              <a:extLst>
                <a:ext uri="{FF2B5EF4-FFF2-40B4-BE49-F238E27FC236}">
                  <a16:creationId xmlns:a16="http://schemas.microsoft.com/office/drawing/2014/main" id="{EB0F51CB-9940-4565-ABFA-B0835E5DFCD2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010;p91">
              <a:extLst>
                <a:ext uri="{FF2B5EF4-FFF2-40B4-BE49-F238E27FC236}">
                  <a16:creationId xmlns:a16="http://schemas.microsoft.com/office/drawing/2014/main" id="{D2F6ACAD-D1A4-4700-8707-F5BF0773716C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011;p91">
              <a:extLst>
                <a:ext uri="{FF2B5EF4-FFF2-40B4-BE49-F238E27FC236}">
                  <a16:creationId xmlns:a16="http://schemas.microsoft.com/office/drawing/2014/main" id="{16A5709B-2CD6-4FB0-AD75-F65D66681B7B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012;p91">
              <a:extLst>
                <a:ext uri="{FF2B5EF4-FFF2-40B4-BE49-F238E27FC236}">
                  <a16:creationId xmlns:a16="http://schemas.microsoft.com/office/drawing/2014/main" id="{9C52BC5F-57E5-4A08-8754-9B5BF9B842FC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013;p91">
              <a:extLst>
                <a:ext uri="{FF2B5EF4-FFF2-40B4-BE49-F238E27FC236}">
                  <a16:creationId xmlns:a16="http://schemas.microsoft.com/office/drawing/2014/main" id="{6984B8EE-29C2-46A6-B2CD-AAF1B78FCCF2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1014;p91">
              <a:extLst>
                <a:ext uri="{FF2B5EF4-FFF2-40B4-BE49-F238E27FC236}">
                  <a16:creationId xmlns:a16="http://schemas.microsoft.com/office/drawing/2014/main" id="{CFB00CD3-76BB-4E5A-8653-5626FE12EC5C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1015;p91">
              <a:extLst>
                <a:ext uri="{FF2B5EF4-FFF2-40B4-BE49-F238E27FC236}">
                  <a16:creationId xmlns:a16="http://schemas.microsoft.com/office/drawing/2014/main" id="{F8019FA4-024E-4D7F-9108-782AEA73C2A7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1016;p91">
              <a:extLst>
                <a:ext uri="{FF2B5EF4-FFF2-40B4-BE49-F238E27FC236}">
                  <a16:creationId xmlns:a16="http://schemas.microsoft.com/office/drawing/2014/main" id="{1C3C9F39-C28A-4A75-966F-3808B1EC8AC9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1017;p91">
              <a:extLst>
                <a:ext uri="{FF2B5EF4-FFF2-40B4-BE49-F238E27FC236}">
                  <a16:creationId xmlns:a16="http://schemas.microsoft.com/office/drawing/2014/main" id="{302CE5FC-B8FD-41AB-8A46-EE9C6E3F7583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1018;p91">
              <a:extLst>
                <a:ext uri="{FF2B5EF4-FFF2-40B4-BE49-F238E27FC236}">
                  <a16:creationId xmlns:a16="http://schemas.microsoft.com/office/drawing/2014/main" id="{8F38DC59-3453-43F9-A074-3D93298D23C2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1019;p91">
              <a:extLst>
                <a:ext uri="{FF2B5EF4-FFF2-40B4-BE49-F238E27FC236}">
                  <a16:creationId xmlns:a16="http://schemas.microsoft.com/office/drawing/2014/main" id="{B0867F21-0DED-437D-AF6E-875FF0A71E54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1020;p91">
              <a:extLst>
                <a:ext uri="{FF2B5EF4-FFF2-40B4-BE49-F238E27FC236}">
                  <a16:creationId xmlns:a16="http://schemas.microsoft.com/office/drawing/2014/main" id="{1E5684C4-CEAE-4B75-A030-1955C48C55B3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1021;p91">
              <a:extLst>
                <a:ext uri="{FF2B5EF4-FFF2-40B4-BE49-F238E27FC236}">
                  <a16:creationId xmlns:a16="http://schemas.microsoft.com/office/drawing/2014/main" id="{0B9AF85C-AE3F-493A-9F19-208741CBED1B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1022;p91">
              <a:extLst>
                <a:ext uri="{FF2B5EF4-FFF2-40B4-BE49-F238E27FC236}">
                  <a16:creationId xmlns:a16="http://schemas.microsoft.com/office/drawing/2014/main" id="{E9EEBC85-2BF6-407F-B7B8-0A250E7EE3B3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1023;p91">
              <a:extLst>
                <a:ext uri="{FF2B5EF4-FFF2-40B4-BE49-F238E27FC236}">
                  <a16:creationId xmlns:a16="http://schemas.microsoft.com/office/drawing/2014/main" id="{C1A712C6-2226-42F0-9586-CA57287672E9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1024;p91">
              <a:extLst>
                <a:ext uri="{FF2B5EF4-FFF2-40B4-BE49-F238E27FC236}">
                  <a16:creationId xmlns:a16="http://schemas.microsoft.com/office/drawing/2014/main" id="{A70F5208-2A7F-4132-9226-F1469C74C115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1025;p91">
              <a:extLst>
                <a:ext uri="{FF2B5EF4-FFF2-40B4-BE49-F238E27FC236}">
                  <a16:creationId xmlns:a16="http://schemas.microsoft.com/office/drawing/2014/main" id="{70E4312D-1FA2-4D16-A4CF-0414861E2C4B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1026;p91">
              <a:extLst>
                <a:ext uri="{FF2B5EF4-FFF2-40B4-BE49-F238E27FC236}">
                  <a16:creationId xmlns:a16="http://schemas.microsoft.com/office/drawing/2014/main" id="{EDDD115D-0899-41C9-844F-82A65D992064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1027;p91">
              <a:extLst>
                <a:ext uri="{FF2B5EF4-FFF2-40B4-BE49-F238E27FC236}">
                  <a16:creationId xmlns:a16="http://schemas.microsoft.com/office/drawing/2014/main" id="{AB8C1CE4-739F-41ED-B633-4283F39C4256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1028;p91">
              <a:extLst>
                <a:ext uri="{FF2B5EF4-FFF2-40B4-BE49-F238E27FC236}">
                  <a16:creationId xmlns:a16="http://schemas.microsoft.com/office/drawing/2014/main" id="{592E8C1F-887E-415D-8481-9F00D82633DE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1029;p91">
              <a:extLst>
                <a:ext uri="{FF2B5EF4-FFF2-40B4-BE49-F238E27FC236}">
                  <a16:creationId xmlns:a16="http://schemas.microsoft.com/office/drawing/2014/main" id="{44B625C1-7067-4AFD-A40B-5CA1F68AA13F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1030;p91">
              <a:extLst>
                <a:ext uri="{FF2B5EF4-FFF2-40B4-BE49-F238E27FC236}">
                  <a16:creationId xmlns:a16="http://schemas.microsoft.com/office/drawing/2014/main" id="{70119FEC-4610-4D08-92A5-04F42742D213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1031;p91">
              <a:extLst>
                <a:ext uri="{FF2B5EF4-FFF2-40B4-BE49-F238E27FC236}">
                  <a16:creationId xmlns:a16="http://schemas.microsoft.com/office/drawing/2014/main" id="{98233469-2414-4D9B-B395-C6707FB8169F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1032;p91">
              <a:extLst>
                <a:ext uri="{FF2B5EF4-FFF2-40B4-BE49-F238E27FC236}">
                  <a16:creationId xmlns:a16="http://schemas.microsoft.com/office/drawing/2014/main" id="{5683995A-CB97-4391-A99D-4AE061D6CEE8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1033;p91">
              <a:extLst>
                <a:ext uri="{FF2B5EF4-FFF2-40B4-BE49-F238E27FC236}">
                  <a16:creationId xmlns:a16="http://schemas.microsoft.com/office/drawing/2014/main" id="{69C930B3-E1CB-4365-A28A-3FC3EE431A16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1034;p91">
              <a:extLst>
                <a:ext uri="{FF2B5EF4-FFF2-40B4-BE49-F238E27FC236}">
                  <a16:creationId xmlns:a16="http://schemas.microsoft.com/office/drawing/2014/main" id="{E929823C-5E98-4131-946B-290F5BDE4459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1035;p91">
              <a:extLst>
                <a:ext uri="{FF2B5EF4-FFF2-40B4-BE49-F238E27FC236}">
                  <a16:creationId xmlns:a16="http://schemas.microsoft.com/office/drawing/2014/main" id="{876BA105-BB29-4607-B26E-9CD25617531A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1036;p91">
              <a:extLst>
                <a:ext uri="{FF2B5EF4-FFF2-40B4-BE49-F238E27FC236}">
                  <a16:creationId xmlns:a16="http://schemas.microsoft.com/office/drawing/2014/main" id="{494C2E9A-E0E8-4515-96A1-D2D706AEFA9C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1037;p91">
              <a:extLst>
                <a:ext uri="{FF2B5EF4-FFF2-40B4-BE49-F238E27FC236}">
                  <a16:creationId xmlns:a16="http://schemas.microsoft.com/office/drawing/2014/main" id="{B0E0973D-C39C-4882-A935-41A7A0ADAC1A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1038;p91">
              <a:extLst>
                <a:ext uri="{FF2B5EF4-FFF2-40B4-BE49-F238E27FC236}">
                  <a16:creationId xmlns:a16="http://schemas.microsoft.com/office/drawing/2014/main" id="{A19CD912-671C-4118-8EC4-A63A6099D831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1039;p91">
              <a:extLst>
                <a:ext uri="{FF2B5EF4-FFF2-40B4-BE49-F238E27FC236}">
                  <a16:creationId xmlns:a16="http://schemas.microsoft.com/office/drawing/2014/main" id="{F71CFE48-E7C2-476A-9224-C26D10B52413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1040;p91">
              <a:extLst>
                <a:ext uri="{FF2B5EF4-FFF2-40B4-BE49-F238E27FC236}">
                  <a16:creationId xmlns:a16="http://schemas.microsoft.com/office/drawing/2014/main" id="{D0B16E26-ADAC-4A94-91B8-7B23AACD3383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1041;p91">
              <a:extLst>
                <a:ext uri="{FF2B5EF4-FFF2-40B4-BE49-F238E27FC236}">
                  <a16:creationId xmlns:a16="http://schemas.microsoft.com/office/drawing/2014/main" id="{08AC00EE-75F9-46F9-84EC-5B2BD56D3DE4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1042;p91">
              <a:extLst>
                <a:ext uri="{FF2B5EF4-FFF2-40B4-BE49-F238E27FC236}">
                  <a16:creationId xmlns:a16="http://schemas.microsoft.com/office/drawing/2014/main" id="{613D236A-8F57-4675-A0AD-544917D8F0F7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1043;p91">
              <a:extLst>
                <a:ext uri="{FF2B5EF4-FFF2-40B4-BE49-F238E27FC236}">
                  <a16:creationId xmlns:a16="http://schemas.microsoft.com/office/drawing/2014/main" id="{EA7F0344-0610-4FB8-81B5-48BC344014FC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1044;p91">
              <a:extLst>
                <a:ext uri="{FF2B5EF4-FFF2-40B4-BE49-F238E27FC236}">
                  <a16:creationId xmlns:a16="http://schemas.microsoft.com/office/drawing/2014/main" id="{83541EB1-E47B-4243-A437-B9078652FA09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1045;p91">
              <a:extLst>
                <a:ext uri="{FF2B5EF4-FFF2-40B4-BE49-F238E27FC236}">
                  <a16:creationId xmlns:a16="http://schemas.microsoft.com/office/drawing/2014/main" id="{A8389F4D-C6E5-4D54-8355-2BD0D7765A75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1046;p91">
              <a:extLst>
                <a:ext uri="{FF2B5EF4-FFF2-40B4-BE49-F238E27FC236}">
                  <a16:creationId xmlns:a16="http://schemas.microsoft.com/office/drawing/2014/main" id="{DD95EA79-325F-4C7F-8BD1-584A1AA2F6F0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1047;p91">
              <a:extLst>
                <a:ext uri="{FF2B5EF4-FFF2-40B4-BE49-F238E27FC236}">
                  <a16:creationId xmlns:a16="http://schemas.microsoft.com/office/drawing/2014/main" id="{468AB5FE-6790-494E-B1D2-0273D66EEEA0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1048;p91">
              <a:extLst>
                <a:ext uri="{FF2B5EF4-FFF2-40B4-BE49-F238E27FC236}">
                  <a16:creationId xmlns:a16="http://schemas.microsoft.com/office/drawing/2014/main" id="{D0FF0C19-CAD2-42D0-9D16-064CA7FDEA52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1049;p91">
              <a:extLst>
                <a:ext uri="{FF2B5EF4-FFF2-40B4-BE49-F238E27FC236}">
                  <a16:creationId xmlns:a16="http://schemas.microsoft.com/office/drawing/2014/main" id="{D5D9BBF4-1AF4-4CA3-B918-58560708F8BF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1050;p91">
              <a:extLst>
                <a:ext uri="{FF2B5EF4-FFF2-40B4-BE49-F238E27FC236}">
                  <a16:creationId xmlns:a16="http://schemas.microsoft.com/office/drawing/2014/main" id="{58FE19BF-CD84-4801-8EB5-77106957A400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1051;p91">
              <a:extLst>
                <a:ext uri="{FF2B5EF4-FFF2-40B4-BE49-F238E27FC236}">
                  <a16:creationId xmlns:a16="http://schemas.microsoft.com/office/drawing/2014/main" id="{55918393-F7C3-4AE5-88CF-C9244F613714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1052;p91">
              <a:extLst>
                <a:ext uri="{FF2B5EF4-FFF2-40B4-BE49-F238E27FC236}">
                  <a16:creationId xmlns:a16="http://schemas.microsoft.com/office/drawing/2014/main" id="{60D8C37D-71D9-4056-9B5D-098C10C5E852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1053;p91">
              <a:extLst>
                <a:ext uri="{FF2B5EF4-FFF2-40B4-BE49-F238E27FC236}">
                  <a16:creationId xmlns:a16="http://schemas.microsoft.com/office/drawing/2014/main" id="{D537AF22-7EB2-4B4A-A75E-768C730933CD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1054;p91">
              <a:extLst>
                <a:ext uri="{FF2B5EF4-FFF2-40B4-BE49-F238E27FC236}">
                  <a16:creationId xmlns:a16="http://schemas.microsoft.com/office/drawing/2014/main" id="{DFC2525F-C335-40E8-8360-02352FABF4C4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1055;p91">
              <a:extLst>
                <a:ext uri="{FF2B5EF4-FFF2-40B4-BE49-F238E27FC236}">
                  <a16:creationId xmlns:a16="http://schemas.microsoft.com/office/drawing/2014/main" id="{F2884347-5E81-4050-BB8C-8539483EDC6F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1056;p91">
              <a:extLst>
                <a:ext uri="{FF2B5EF4-FFF2-40B4-BE49-F238E27FC236}">
                  <a16:creationId xmlns:a16="http://schemas.microsoft.com/office/drawing/2014/main" id="{1411809E-C0F4-48B8-9E2E-20D32F47412C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1057;p91">
              <a:extLst>
                <a:ext uri="{FF2B5EF4-FFF2-40B4-BE49-F238E27FC236}">
                  <a16:creationId xmlns:a16="http://schemas.microsoft.com/office/drawing/2014/main" id="{906894D7-EE17-439E-B245-DD45624CA9CC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1058;p91">
              <a:extLst>
                <a:ext uri="{FF2B5EF4-FFF2-40B4-BE49-F238E27FC236}">
                  <a16:creationId xmlns:a16="http://schemas.microsoft.com/office/drawing/2014/main" id="{CE07585D-4995-4CBA-B025-962F1400EEBB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1059;p91">
              <a:extLst>
                <a:ext uri="{FF2B5EF4-FFF2-40B4-BE49-F238E27FC236}">
                  <a16:creationId xmlns:a16="http://schemas.microsoft.com/office/drawing/2014/main" id="{82BE4DC9-B990-4C51-9828-B2387262C0F8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1060;p91">
              <a:extLst>
                <a:ext uri="{FF2B5EF4-FFF2-40B4-BE49-F238E27FC236}">
                  <a16:creationId xmlns:a16="http://schemas.microsoft.com/office/drawing/2014/main" id="{FAA74266-A38E-4E09-8CF0-8F45A1FF1667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1061;p91">
              <a:extLst>
                <a:ext uri="{FF2B5EF4-FFF2-40B4-BE49-F238E27FC236}">
                  <a16:creationId xmlns:a16="http://schemas.microsoft.com/office/drawing/2014/main" id="{D8238CE1-B535-4C88-AEEA-8C99EC384E9C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1062;p91">
              <a:extLst>
                <a:ext uri="{FF2B5EF4-FFF2-40B4-BE49-F238E27FC236}">
                  <a16:creationId xmlns:a16="http://schemas.microsoft.com/office/drawing/2014/main" id="{252D34DB-573B-4AE2-91B0-2053CF12AAE7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1063;p91">
              <a:extLst>
                <a:ext uri="{FF2B5EF4-FFF2-40B4-BE49-F238E27FC236}">
                  <a16:creationId xmlns:a16="http://schemas.microsoft.com/office/drawing/2014/main" id="{4114C079-F2D5-431A-8BB7-F6F60AE5E2B3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1064;p91">
              <a:extLst>
                <a:ext uri="{FF2B5EF4-FFF2-40B4-BE49-F238E27FC236}">
                  <a16:creationId xmlns:a16="http://schemas.microsoft.com/office/drawing/2014/main" id="{7196E167-B96D-4552-A520-6FC2A0E0C912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1065;p91">
              <a:extLst>
                <a:ext uri="{FF2B5EF4-FFF2-40B4-BE49-F238E27FC236}">
                  <a16:creationId xmlns:a16="http://schemas.microsoft.com/office/drawing/2014/main" id="{9C52900C-C4FE-435F-927D-856F6886E70D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1066;p91">
              <a:extLst>
                <a:ext uri="{FF2B5EF4-FFF2-40B4-BE49-F238E27FC236}">
                  <a16:creationId xmlns:a16="http://schemas.microsoft.com/office/drawing/2014/main" id="{F46978D8-BFB8-4889-A926-E3CC9B73BEBA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1067;p91">
              <a:extLst>
                <a:ext uri="{FF2B5EF4-FFF2-40B4-BE49-F238E27FC236}">
                  <a16:creationId xmlns:a16="http://schemas.microsoft.com/office/drawing/2014/main" id="{A1776CF1-EBF5-455D-B2A2-9F6270AC4157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1068;p91">
              <a:extLst>
                <a:ext uri="{FF2B5EF4-FFF2-40B4-BE49-F238E27FC236}">
                  <a16:creationId xmlns:a16="http://schemas.microsoft.com/office/drawing/2014/main" id="{1CBFFBD4-FC74-401C-8098-EDB9B2D80798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1069;p91">
              <a:extLst>
                <a:ext uri="{FF2B5EF4-FFF2-40B4-BE49-F238E27FC236}">
                  <a16:creationId xmlns:a16="http://schemas.microsoft.com/office/drawing/2014/main" id="{521D0299-8AA0-430C-B200-799E5AAE233B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1070;p91">
              <a:extLst>
                <a:ext uri="{FF2B5EF4-FFF2-40B4-BE49-F238E27FC236}">
                  <a16:creationId xmlns:a16="http://schemas.microsoft.com/office/drawing/2014/main" id="{35A64510-A2DE-408D-AB14-BF97687628B1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1071;p91">
              <a:extLst>
                <a:ext uri="{FF2B5EF4-FFF2-40B4-BE49-F238E27FC236}">
                  <a16:creationId xmlns:a16="http://schemas.microsoft.com/office/drawing/2014/main" id="{8B3E5F23-92C2-4406-91C3-7809425FC1D0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1072;p91">
              <a:extLst>
                <a:ext uri="{FF2B5EF4-FFF2-40B4-BE49-F238E27FC236}">
                  <a16:creationId xmlns:a16="http://schemas.microsoft.com/office/drawing/2014/main" id="{5ABEC76E-8AFB-4C69-BAEC-C656D66AF3C3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1073;p91">
              <a:extLst>
                <a:ext uri="{FF2B5EF4-FFF2-40B4-BE49-F238E27FC236}">
                  <a16:creationId xmlns:a16="http://schemas.microsoft.com/office/drawing/2014/main" id="{5068077E-AADF-481D-BE99-8ACA2AF60693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1074;p91">
              <a:extLst>
                <a:ext uri="{FF2B5EF4-FFF2-40B4-BE49-F238E27FC236}">
                  <a16:creationId xmlns:a16="http://schemas.microsoft.com/office/drawing/2014/main" id="{2BA3D6AF-972B-4C25-93CF-785FD84DEC33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1075;p91">
              <a:extLst>
                <a:ext uri="{FF2B5EF4-FFF2-40B4-BE49-F238E27FC236}">
                  <a16:creationId xmlns:a16="http://schemas.microsoft.com/office/drawing/2014/main" id="{710BAF80-9744-4687-9185-46A5D5A4DB44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1076;p91">
              <a:extLst>
                <a:ext uri="{FF2B5EF4-FFF2-40B4-BE49-F238E27FC236}">
                  <a16:creationId xmlns:a16="http://schemas.microsoft.com/office/drawing/2014/main" id="{0F707416-020D-413C-8C60-BBBAA13DDA0E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1077;p91">
              <a:extLst>
                <a:ext uri="{FF2B5EF4-FFF2-40B4-BE49-F238E27FC236}">
                  <a16:creationId xmlns:a16="http://schemas.microsoft.com/office/drawing/2014/main" id="{65FA067C-E029-4FE8-8756-3330EC6AF9A1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1078;p91">
              <a:extLst>
                <a:ext uri="{FF2B5EF4-FFF2-40B4-BE49-F238E27FC236}">
                  <a16:creationId xmlns:a16="http://schemas.microsoft.com/office/drawing/2014/main" id="{079FDD74-6856-49BB-8021-47C02EC9425D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1079;p91">
              <a:extLst>
                <a:ext uri="{FF2B5EF4-FFF2-40B4-BE49-F238E27FC236}">
                  <a16:creationId xmlns:a16="http://schemas.microsoft.com/office/drawing/2014/main" id="{B0DB6701-EB46-4D10-BCC4-88D284BE268B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1080;p91">
              <a:extLst>
                <a:ext uri="{FF2B5EF4-FFF2-40B4-BE49-F238E27FC236}">
                  <a16:creationId xmlns:a16="http://schemas.microsoft.com/office/drawing/2014/main" id="{DE875580-5C3C-4A3E-9BBC-5E3E42CC98E0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1081;p91">
              <a:extLst>
                <a:ext uri="{FF2B5EF4-FFF2-40B4-BE49-F238E27FC236}">
                  <a16:creationId xmlns:a16="http://schemas.microsoft.com/office/drawing/2014/main" id="{F88D66E6-FB96-4CD3-96C0-0F5B4B26B3E7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1082;p91">
              <a:extLst>
                <a:ext uri="{FF2B5EF4-FFF2-40B4-BE49-F238E27FC236}">
                  <a16:creationId xmlns:a16="http://schemas.microsoft.com/office/drawing/2014/main" id="{30282F61-E40C-4DC9-9481-20DC186BEA2F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1083;p91">
              <a:extLst>
                <a:ext uri="{FF2B5EF4-FFF2-40B4-BE49-F238E27FC236}">
                  <a16:creationId xmlns:a16="http://schemas.microsoft.com/office/drawing/2014/main" id="{37EEEA1F-5863-44D9-B6F4-D68B98467EA8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1084;p91">
              <a:extLst>
                <a:ext uri="{FF2B5EF4-FFF2-40B4-BE49-F238E27FC236}">
                  <a16:creationId xmlns:a16="http://schemas.microsoft.com/office/drawing/2014/main" id="{829360E1-5A9A-4B99-BD03-96DC65C0E9F6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1085;p91">
              <a:extLst>
                <a:ext uri="{FF2B5EF4-FFF2-40B4-BE49-F238E27FC236}">
                  <a16:creationId xmlns:a16="http://schemas.microsoft.com/office/drawing/2014/main" id="{ADAD5D2E-21A6-4DB6-9721-CF7AF0133A7F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1086;p91">
              <a:extLst>
                <a:ext uri="{FF2B5EF4-FFF2-40B4-BE49-F238E27FC236}">
                  <a16:creationId xmlns:a16="http://schemas.microsoft.com/office/drawing/2014/main" id="{CC56DA3E-551E-44E8-A044-3BE8835BCF46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1087;p91">
              <a:extLst>
                <a:ext uri="{FF2B5EF4-FFF2-40B4-BE49-F238E27FC236}">
                  <a16:creationId xmlns:a16="http://schemas.microsoft.com/office/drawing/2014/main" id="{3E589505-87C1-4F8C-A580-1F360389E171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1088;p91">
              <a:extLst>
                <a:ext uri="{FF2B5EF4-FFF2-40B4-BE49-F238E27FC236}">
                  <a16:creationId xmlns:a16="http://schemas.microsoft.com/office/drawing/2014/main" id="{A11254C1-FEBA-44B2-A29F-3567C1E4F4F9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1089;p91">
              <a:extLst>
                <a:ext uri="{FF2B5EF4-FFF2-40B4-BE49-F238E27FC236}">
                  <a16:creationId xmlns:a16="http://schemas.microsoft.com/office/drawing/2014/main" id="{47358DC9-91B0-410B-BE14-B382C958D0CF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1090;p91">
              <a:extLst>
                <a:ext uri="{FF2B5EF4-FFF2-40B4-BE49-F238E27FC236}">
                  <a16:creationId xmlns:a16="http://schemas.microsoft.com/office/drawing/2014/main" id="{96CE3207-7A26-4D43-BCA7-CCDE65864B99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1091;p91">
              <a:extLst>
                <a:ext uri="{FF2B5EF4-FFF2-40B4-BE49-F238E27FC236}">
                  <a16:creationId xmlns:a16="http://schemas.microsoft.com/office/drawing/2014/main" id="{864868E7-3C9B-4203-97E4-E538DB03FCF2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1092;p91">
              <a:extLst>
                <a:ext uri="{FF2B5EF4-FFF2-40B4-BE49-F238E27FC236}">
                  <a16:creationId xmlns:a16="http://schemas.microsoft.com/office/drawing/2014/main" id="{F003B261-18BC-43CE-809A-08EFA300D406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1093;p91">
              <a:extLst>
                <a:ext uri="{FF2B5EF4-FFF2-40B4-BE49-F238E27FC236}">
                  <a16:creationId xmlns:a16="http://schemas.microsoft.com/office/drawing/2014/main" id="{AB4DACD5-0721-4A36-B012-14F533B634A1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1094;p91">
              <a:extLst>
                <a:ext uri="{FF2B5EF4-FFF2-40B4-BE49-F238E27FC236}">
                  <a16:creationId xmlns:a16="http://schemas.microsoft.com/office/drawing/2014/main" id="{755A1C03-20B7-465A-AA48-710F6457C695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1095;p91">
              <a:extLst>
                <a:ext uri="{FF2B5EF4-FFF2-40B4-BE49-F238E27FC236}">
                  <a16:creationId xmlns:a16="http://schemas.microsoft.com/office/drawing/2014/main" id="{D4D4D5F1-8CC9-4F27-93AD-0BCFC95D9C1D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1096;p91">
              <a:extLst>
                <a:ext uri="{FF2B5EF4-FFF2-40B4-BE49-F238E27FC236}">
                  <a16:creationId xmlns:a16="http://schemas.microsoft.com/office/drawing/2014/main" id="{87E85703-6CC8-4124-99A1-09CF5A2A68F6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1097;p91">
              <a:extLst>
                <a:ext uri="{FF2B5EF4-FFF2-40B4-BE49-F238E27FC236}">
                  <a16:creationId xmlns:a16="http://schemas.microsoft.com/office/drawing/2014/main" id="{8C01F12A-D610-4C4A-8506-9603DB2FA029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1098;p91">
              <a:extLst>
                <a:ext uri="{FF2B5EF4-FFF2-40B4-BE49-F238E27FC236}">
                  <a16:creationId xmlns:a16="http://schemas.microsoft.com/office/drawing/2014/main" id="{DC316652-FE7C-4581-8C67-3256403A83F3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1099;p91">
              <a:extLst>
                <a:ext uri="{FF2B5EF4-FFF2-40B4-BE49-F238E27FC236}">
                  <a16:creationId xmlns:a16="http://schemas.microsoft.com/office/drawing/2014/main" id="{E14F5A2A-EA56-4361-9978-32DBD0572ACD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1100;p91">
              <a:extLst>
                <a:ext uri="{FF2B5EF4-FFF2-40B4-BE49-F238E27FC236}">
                  <a16:creationId xmlns:a16="http://schemas.microsoft.com/office/drawing/2014/main" id="{4CC98645-9DE3-4A21-AB1E-CB0594616CF0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1101;p91">
              <a:extLst>
                <a:ext uri="{FF2B5EF4-FFF2-40B4-BE49-F238E27FC236}">
                  <a16:creationId xmlns:a16="http://schemas.microsoft.com/office/drawing/2014/main" id="{D5A9991D-209E-40AC-ADB7-6AE76957FE89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1102;p91">
              <a:extLst>
                <a:ext uri="{FF2B5EF4-FFF2-40B4-BE49-F238E27FC236}">
                  <a16:creationId xmlns:a16="http://schemas.microsoft.com/office/drawing/2014/main" id="{7B8AD7B3-476A-4749-89A7-7035A1C73779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1103;p91">
              <a:extLst>
                <a:ext uri="{FF2B5EF4-FFF2-40B4-BE49-F238E27FC236}">
                  <a16:creationId xmlns:a16="http://schemas.microsoft.com/office/drawing/2014/main" id="{8A2DE1F1-27D5-4E5A-A9DF-3064AA210B3B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1104;p91">
              <a:extLst>
                <a:ext uri="{FF2B5EF4-FFF2-40B4-BE49-F238E27FC236}">
                  <a16:creationId xmlns:a16="http://schemas.microsoft.com/office/drawing/2014/main" id="{96D219F3-1D1B-4A6F-AC56-0A68D31A8C14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1105;p91">
              <a:extLst>
                <a:ext uri="{FF2B5EF4-FFF2-40B4-BE49-F238E27FC236}">
                  <a16:creationId xmlns:a16="http://schemas.microsoft.com/office/drawing/2014/main" id="{49F95260-DB20-4690-8A6A-60D52F120DDF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1106;p91">
              <a:extLst>
                <a:ext uri="{FF2B5EF4-FFF2-40B4-BE49-F238E27FC236}">
                  <a16:creationId xmlns:a16="http://schemas.microsoft.com/office/drawing/2014/main" id="{BAFA0670-0E69-401D-B7DE-FEEA024D8097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1107;p91">
              <a:extLst>
                <a:ext uri="{FF2B5EF4-FFF2-40B4-BE49-F238E27FC236}">
                  <a16:creationId xmlns:a16="http://schemas.microsoft.com/office/drawing/2014/main" id="{3CE10276-8176-4975-98CC-7D8F5C0AF08A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1108;p91">
              <a:extLst>
                <a:ext uri="{FF2B5EF4-FFF2-40B4-BE49-F238E27FC236}">
                  <a16:creationId xmlns:a16="http://schemas.microsoft.com/office/drawing/2014/main" id="{C33B69E3-D767-4D62-9623-5DBEC81A713E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1109;p91">
              <a:extLst>
                <a:ext uri="{FF2B5EF4-FFF2-40B4-BE49-F238E27FC236}">
                  <a16:creationId xmlns:a16="http://schemas.microsoft.com/office/drawing/2014/main" id="{2FAC9DE2-1240-4925-957C-9E7F2CAB492B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1110;p91">
              <a:extLst>
                <a:ext uri="{FF2B5EF4-FFF2-40B4-BE49-F238E27FC236}">
                  <a16:creationId xmlns:a16="http://schemas.microsoft.com/office/drawing/2014/main" id="{36EE3160-6948-4FB5-9441-56B9832EB1D0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1111;p91">
              <a:extLst>
                <a:ext uri="{FF2B5EF4-FFF2-40B4-BE49-F238E27FC236}">
                  <a16:creationId xmlns:a16="http://schemas.microsoft.com/office/drawing/2014/main" id="{33428445-6937-4D25-B599-B3082C1172AE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1112;p91">
              <a:extLst>
                <a:ext uri="{FF2B5EF4-FFF2-40B4-BE49-F238E27FC236}">
                  <a16:creationId xmlns:a16="http://schemas.microsoft.com/office/drawing/2014/main" id="{C3F7A690-C8BC-496A-9658-0C13DA158077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1113;p91">
              <a:extLst>
                <a:ext uri="{FF2B5EF4-FFF2-40B4-BE49-F238E27FC236}">
                  <a16:creationId xmlns:a16="http://schemas.microsoft.com/office/drawing/2014/main" id="{F53F30BA-0AB8-4864-AB9C-9CF0E5BF595D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1114;p91">
              <a:extLst>
                <a:ext uri="{FF2B5EF4-FFF2-40B4-BE49-F238E27FC236}">
                  <a16:creationId xmlns:a16="http://schemas.microsoft.com/office/drawing/2014/main" id="{3BD1C4F9-7505-4906-8FE2-ED4F40F5B4A5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1115;p91">
              <a:extLst>
                <a:ext uri="{FF2B5EF4-FFF2-40B4-BE49-F238E27FC236}">
                  <a16:creationId xmlns:a16="http://schemas.microsoft.com/office/drawing/2014/main" id="{B9346DA2-F953-4344-B6CA-712F4BAF4F63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1116;p91">
              <a:extLst>
                <a:ext uri="{FF2B5EF4-FFF2-40B4-BE49-F238E27FC236}">
                  <a16:creationId xmlns:a16="http://schemas.microsoft.com/office/drawing/2014/main" id="{4FC6E67D-EA75-4BEA-9382-8C8A9D7734A1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1117;p91">
              <a:extLst>
                <a:ext uri="{FF2B5EF4-FFF2-40B4-BE49-F238E27FC236}">
                  <a16:creationId xmlns:a16="http://schemas.microsoft.com/office/drawing/2014/main" id="{CC2849EE-E1D3-4C67-82D9-ADD48ED31FDC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1118;p91">
              <a:extLst>
                <a:ext uri="{FF2B5EF4-FFF2-40B4-BE49-F238E27FC236}">
                  <a16:creationId xmlns:a16="http://schemas.microsoft.com/office/drawing/2014/main" id="{145EB7CA-4AFC-4588-B87E-3BA8CA51FA1D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1119;p91">
              <a:extLst>
                <a:ext uri="{FF2B5EF4-FFF2-40B4-BE49-F238E27FC236}">
                  <a16:creationId xmlns:a16="http://schemas.microsoft.com/office/drawing/2014/main" id="{1EB10990-963B-4A66-BE95-16121B37155B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1120;p91">
              <a:extLst>
                <a:ext uri="{FF2B5EF4-FFF2-40B4-BE49-F238E27FC236}">
                  <a16:creationId xmlns:a16="http://schemas.microsoft.com/office/drawing/2014/main" id="{5E44F244-313D-4B51-8904-8A1DFEDAC653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1121;p91">
              <a:extLst>
                <a:ext uri="{FF2B5EF4-FFF2-40B4-BE49-F238E27FC236}">
                  <a16:creationId xmlns:a16="http://schemas.microsoft.com/office/drawing/2014/main" id="{C549DB80-FEA1-4A23-AEBF-2095346AA178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1122;p91">
              <a:extLst>
                <a:ext uri="{FF2B5EF4-FFF2-40B4-BE49-F238E27FC236}">
                  <a16:creationId xmlns:a16="http://schemas.microsoft.com/office/drawing/2014/main" id="{488AD76C-64B1-4A47-9CA5-D3932FB05497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1123;p91">
              <a:extLst>
                <a:ext uri="{FF2B5EF4-FFF2-40B4-BE49-F238E27FC236}">
                  <a16:creationId xmlns:a16="http://schemas.microsoft.com/office/drawing/2014/main" id="{6863AC53-901B-41F0-9342-31BC6FB34C94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1124;p91">
              <a:extLst>
                <a:ext uri="{FF2B5EF4-FFF2-40B4-BE49-F238E27FC236}">
                  <a16:creationId xmlns:a16="http://schemas.microsoft.com/office/drawing/2014/main" id="{00B3973D-EAF7-4168-981D-0D100F1EC57D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1125;p91">
              <a:extLst>
                <a:ext uri="{FF2B5EF4-FFF2-40B4-BE49-F238E27FC236}">
                  <a16:creationId xmlns:a16="http://schemas.microsoft.com/office/drawing/2014/main" id="{03F5DC2C-7B6F-4183-ADD0-07117478DDFC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1126;p91">
              <a:extLst>
                <a:ext uri="{FF2B5EF4-FFF2-40B4-BE49-F238E27FC236}">
                  <a16:creationId xmlns:a16="http://schemas.microsoft.com/office/drawing/2014/main" id="{5845EB1F-57FB-45FB-B353-4E1F4848B36E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1127;p91">
              <a:extLst>
                <a:ext uri="{FF2B5EF4-FFF2-40B4-BE49-F238E27FC236}">
                  <a16:creationId xmlns:a16="http://schemas.microsoft.com/office/drawing/2014/main" id="{A114601E-0E1F-4EED-BDC8-CBDA55A77CCB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1128;p91">
              <a:extLst>
                <a:ext uri="{FF2B5EF4-FFF2-40B4-BE49-F238E27FC236}">
                  <a16:creationId xmlns:a16="http://schemas.microsoft.com/office/drawing/2014/main" id="{EB4398F6-007A-4523-93A3-B5B60B3D6EC0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1129;p91">
              <a:extLst>
                <a:ext uri="{FF2B5EF4-FFF2-40B4-BE49-F238E27FC236}">
                  <a16:creationId xmlns:a16="http://schemas.microsoft.com/office/drawing/2014/main" id="{BE7E265C-692A-411D-801B-5D2FFA98BE01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1130;p91">
              <a:extLst>
                <a:ext uri="{FF2B5EF4-FFF2-40B4-BE49-F238E27FC236}">
                  <a16:creationId xmlns:a16="http://schemas.microsoft.com/office/drawing/2014/main" id="{0B6DD4B1-C37C-4AAA-83E9-A56F4322FD84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1131;p91">
              <a:extLst>
                <a:ext uri="{FF2B5EF4-FFF2-40B4-BE49-F238E27FC236}">
                  <a16:creationId xmlns:a16="http://schemas.microsoft.com/office/drawing/2014/main" id="{26BA6B34-5447-47DE-87C3-0CB34E79003F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1132;p91">
              <a:extLst>
                <a:ext uri="{FF2B5EF4-FFF2-40B4-BE49-F238E27FC236}">
                  <a16:creationId xmlns:a16="http://schemas.microsoft.com/office/drawing/2014/main" id="{9BEA5A7F-AB55-42C1-8C1B-967A0AA7E68D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1133;p91">
              <a:extLst>
                <a:ext uri="{FF2B5EF4-FFF2-40B4-BE49-F238E27FC236}">
                  <a16:creationId xmlns:a16="http://schemas.microsoft.com/office/drawing/2014/main" id="{865FB1EA-3177-477D-9863-4A006F2CD9EC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1134;p91">
              <a:extLst>
                <a:ext uri="{FF2B5EF4-FFF2-40B4-BE49-F238E27FC236}">
                  <a16:creationId xmlns:a16="http://schemas.microsoft.com/office/drawing/2014/main" id="{B7531948-AD7F-4616-9717-A7EEA69888E9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1135;p91">
              <a:extLst>
                <a:ext uri="{FF2B5EF4-FFF2-40B4-BE49-F238E27FC236}">
                  <a16:creationId xmlns:a16="http://schemas.microsoft.com/office/drawing/2014/main" id="{EE1D295C-CAA0-40C2-9530-DC234376A9C7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1136;p91">
              <a:extLst>
                <a:ext uri="{FF2B5EF4-FFF2-40B4-BE49-F238E27FC236}">
                  <a16:creationId xmlns:a16="http://schemas.microsoft.com/office/drawing/2014/main" id="{6E2C91F2-6B47-4ADA-93EF-2E83055FDBF8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1137;p91">
              <a:extLst>
                <a:ext uri="{FF2B5EF4-FFF2-40B4-BE49-F238E27FC236}">
                  <a16:creationId xmlns:a16="http://schemas.microsoft.com/office/drawing/2014/main" id="{54017E49-5180-4671-AFF2-E083E3F8827A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1138;p91">
              <a:extLst>
                <a:ext uri="{FF2B5EF4-FFF2-40B4-BE49-F238E27FC236}">
                  <a16:creationId xmlns:a16="http://schemas.microsoft.com/office/drawing/2014/main" id="{45DACBEC-3142-48B2-AB8E-FF162E4989AD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1139;p91">
              <a:extLst>
                <a:ext uri="{FF2B5EF4-FFF2-40B4-BE49-F238E27FC236}">
                  <a16:creationId xmlns:a16="http://schemas.microsoft.com/office/drawing/2014/main" id="{00A60022-C124-48AD-AA5A-F8676F4205CD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1140;p91">
              <a:extLst>
                <a:ext uri="{FF2B5EF4-FFF2-40B4-BE49-F238E27FC236}">
                  <a16:creationId xmlns:a16="http://schemas.microsoft.com/office/drawing/2014/main" id="{C6EE4BB5-152B-4B0E-B471-7CFAA2E415DF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1141;p91">
              <a:extLst>
                <a:ext uri="{FF2B5EF4-FFF2-40B4-BE49-F238E27FC236}">
                  <a16:creationId xmlns:a16="http://schemas.microsoft.com/office/drawing/2014/main" id="{913381B5-7E12-4AE2-B2B3-FAC2D8D7620C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1142;p91">
              <a:extLst>
                <a:ext uri="{FF2B5EF4-FFF2-40B4-BE49-F238E27FC236}">
                  <a16:creationId xmlns:a16="http://schemas.microsoft.com/office/drawing/2014/main" id="{F7012AA1-7B8A-4AD1-97FF-6B9E81051C8A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1143;p91">
              <a:extLst>
                <a:ext uri="{FF2B5EF4-FFF2-40B4-BE49-F238E27FC236}">
                  <a16:creationId xmlns:a16="http://schemas.microsoft.com/office/drawing/2014/main" id="{54ED6E47-C9F2-4087-A23D-2B36DC8E5BA4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1144;p91">
              <a:extLst>
                <a:ext uri="{FF2B5EF4-FFF2-40B4-BE49-F238E27FC236}">
                  <a16:creationId xmlns:a16="http://schemas.microsoft.com/office/drawing/2014/main" id="{FD0C02E4-6039-4E4A-AD20-27AD70628416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1145;p91">
              <a:extLst>
                <a:ext uri="{FF2B5EF4-FFF2-40B4-BE49-F238E27FC236}">
                  <a16:creationId xmlns:a16="http://schemas.microsoft.com/office/drawing/2014/main" id="{86041D6E-2035-4619-A2FE-67977D582570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1146;p91">
              <a:extLst>
                <a:ext uri="{FF2B5EF4-FFF2-40B4-BE49-F238E27FC236}">
                  <a16:creationId xmlns:a16="http://schemas.microsoft.com/office/drawing/2014/main" id="{C9627886-23F3-4BB0-BC4E-942327B65B28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1147;p91">
              <a:extLst>
                <a:ext uri="{FF2B5EF4-FFF2-40B4-BE49-F238E27FC236}">
                  <a16:creationId xmlns:a16="http://schemas.microsoft.com/office/drawing/2014/main" id="{876F0C85-E253-4619-811A-82C8757B35CA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1148;p91">
              <a:extLst>
                <a:ext uri="{FF2B5EF4-FFF2-40B4-BE49-F238E27FC236}">
                  <a16:creationId xmlns:a16="http://schemas.microsoft.com/office/drawing/2014/main" id="{D05EE3E2-DF7F-4425-AF00-FA07F1C3ED02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1149;p91">
              <a:extLst>
                <a:ext uri="{FF2B5EF4-FFF2-40B4-BE49-F238E27FC236}">
                  <a16:creationId xmlns:a16="http://schemas.microsoft.com/office/drawing/2014/main" id="{CA7F05AD-887D-494D-83AA-8EA05CB38850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1150;p91">
              <a:extLst>
                <a:ext uri="{FF2B5EF4-FFF2-40B4-BE49-F238E27FC236}">
                  <a16:creationId xmlns:a16="http://schemas.microsoft.com/office/drawing/2014/main" id="{D8E61209-087C-4B52-BF06-4714EA934FE2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1151;p91">
              <a:extLst>
                <a:ext uri="{FF2B5EF4-FFF2-40B4-BE49-F238E27FC236}">
                  <a16:creationId xmlns:a16="http://schemas.microsoft.com/office/drawing/2014/main" id="{48952009-BB22-45AE-9EEE-0F3C2FE1A151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1152;p91">
              <a:extLst>
                <a:ext uri="{FF2B5EF4-FFF2-40B4-BE49-F238E27FC236}">
                  <a16:creationId xmlns:a16="http://schemas.microsoft.com/office/drawing/2014/main" id="{0BE6F2B5-56CE-4914-BB19-69F7C036C03A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1153;p91">
              <a:extLst>
                <a:ext uri="{FF2B5EF4-FFF2-40B4-BE49-F238E27FC236}">
                  <a16:creationId xmlns:a16="http://schemas.microsoft.com/office/drawing/2014/main" id="{5F46ADFA-D0CE-4A8E-8841-203B56A10681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1154;p91">
              <a:extLst>
                <a:ext uri="{FF2B5EF4-FFF2-40B4-BE49-F238E27FC236}">
                  <a16:creationId xmlns:a16="http://schemas.microsoft.com/office/drawing/2014/main" id="{F897DF33-E1ED-4D71-A134-69ACB6694AD9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1155;p91">
              <a:extLst>
                <a:ext uri="{FF2B5EF4-FFF2-40B4-BE49-F238E27FC236}">
                  <a16:creationId xmlns:a16="http://schemas.microsoft.com/office/drawing/2014/main" id="{5117F566-E08A-4274-A22A-88CFC7AAE208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1156;p91">
              <a:extLst>
                <a:ext uri="{FF2B5EF4-FFF2-40B4-BE49-F238E27FC236}">
                  <a16:creationId xmlns:a16="http://schemas.microsoft.com/office/drawing/2014/main" id="{CF95666D-E390-4CBE-B97B-85A856C0C32C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1157;p91">
              <a:extLst>
                <a:ext uri="{FF2B5EF4-FFF2-40B4-BE49-F238E27FC236}">
                  <a16:creationId xmlns:a16="http://schemas.microsoft.com/office/drawing/2014/main" id="{02F57D8F-9017-419D-9CA9-0A5908DFBB46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1158;p91">
              <a:extLst>
                <a:ext uri="{FF2B5EF4-FFF2-40B4-BE49-F238E27FC236}">
                  <a16:creationId xmlns:a16="http://schemas.microsoft.com/office/drawing/2014/main" id="{E32CD9DD-BD36-40C4-8455-EC9ACA12F9AE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1159;p91">
              <a:extLst>
                <a:ext uri="{FF2B5EF4-FFF2-40B4-BE49-F238E27FC236}">
                  <a16:creationId xmlns:a16="http://schemas.microsoft.com/office/drawing/2014/main" id="{411CDFEB-5AE2-425D-8277-328ABE423235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1160;p91">
              <a:extLst>
                <a:ext uri="{FF2B5EF4-FFF2-40B4-BE49-F238E27FC236}">
                  <a16:creationId xmlns:a16="http://schemas.microsoft.com/office/drawing/2014/main" id="{AC75B11C-0E8F-4E78-B051-5E7F24AB1665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1161;p91">
              <a:extLst>
                <a:ext uri="{FF2B5EF4-FFF2-40B4-BE49-F238E27FC236}">
                  <a16:creationId xmlns:a16="http://schemas.microsoft.com/office/drawing/2014/main" id="{33ED1EC3-6BD0-4A7A-B378-6D25A4B38F12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1162;p91">
              <a:extLst>
                <a:ext uri="{FF2B5EF4-FFF2-40B4-BE49-F238E27FC236}">
                  <a16:creationId xmlns:a16="http://schemas.microsoft.com/office/drawing/2014/main" id="{DDA6E908-81BF-4657-9FD8-7ECACB16DA30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1163;p91">
              <a:extLst>
                <a:ext uri="{FF2B5EF4-FFF2-40B4-BE49-F238E27FC236}">
                  <a16:creationId xmlns:a16="http://schemas.microsoft.com/office/drawing/2014/main" id="{EBCA2FA3-E071-4108-AF16-B3BB23EE14E1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1164;p91">
              <a:extLst>
                <a:ext uri="{FF2B5EF4-FFF2-40B4-BE49-F238E27FC236}">
                  <a16:creationId xmlns:a16="http://schemas.microsoft.com/office/drawing/2014/main" id="{64212B0A-94A1-4E76-8C3F-4E2491D715AF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1165;p91">
              <a:extLst>
                <a:ext uri="{FF2B5EF4-FFF2-40B4-BE49-F238E27FC236}">
                  <a16:creationId xmlns:a16="http://schemas.microsoft.com/office/drawing/2014/main" id="{37DC63E0-0BA5-4097-8A23-34F31D62AEA0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1166;p91">
              <a:extLst>
                <a:ext uri="{FF2B5EF4-FFF2-40B4-BE49-F238E27FC236}">
                  <a16:creationId xmlns:a16="http://schemas.microsoft.com/office/drawing/2014/main" id="{135D0517-FF35-4E72-B28B-3530AAF9F410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1167;p91">
              <a:extLst>
                <a:ext uri="{FF2B5EF4-FFF2-40B4-BE49-F238E27FC236}">
                  <a16:creationId xmlns:a16="http://schemas.microsoft.com/office/drawing/2014/main" id="{53B04A40-2A66-47E0-8482-711FF26B0704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1168;p91">
              <a:extLst>
                <a:ext uri="{FF2B5EF4-FFF2-40B4-BE49-F238E27FC236}">
                  <a16:creationId xmlns:a16="http://schemas.microsoft.com/office/drawing/2014/main" id="{ABAE4588-0BD0-4B5B-B9F3-E52B694EEE92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1169;p91">
              <a:extLst>
                <a:ext uri="{FF2B5EF4-FFF2-40B4-BE49-F238E27FC236}">
                  <a16:creationId xmlns:a16="http://schemas.microsoft.com/office/drawing/2014/main" id="{292F055D-1C29-41D3-BF44-E1E17F84CACE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1170;p91">
              <a:extLst>
                <a:ext uri="{FF2B5EF4-FFF2-40B4-BE49-F238E27FC236}">
                  <a16:creationId xmlns:a16="http://schemas.microsoft.com/office/drawing/2014/main" id="{16D6AB77-A599-4F48-871D-7BE719335514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1171;p91">
              <a:extLst>
                <a:ext uri="{FF2B5EF4-FFF2-40B4-BE49-F238E27FC236}">
                  <a16:creationId xmlns:a16="http://schemas.microsoft.com/office/drawing/2014/main" id="{C89A9827-7207-4A2A-9F89-3E156C2B484D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1172;p91">
              <a:extLst>
                <a:ext uri="{FF2B5EF4-FFF2-40B4-BE49-F238E27FC236}">
                  <a16:creationId xmlns:a16="http://schemas.microsoft.com/office/drawing/2014/main" id="{05C46416-886E-4126-BCF5-6ABFB91D2EFD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1173;p91">
              <a:extLst>
                <a:ext uri="{FF2B5EF4-FFF2-40B4-BE49-F238E27FC236}">
                  <a16:creationId xmlns:a16="http://schemas.microsoft.com/office/drawing/2014/main" id="{5EFB6237-D1FD-4187-B146-83268938440F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1174;p91">
              <a:extLst>
                <a:ext uri="{FF2B5EF4-FFF2-40B4-BE49-F238E27FC236}">
                  <a16:creationId xmlns:a16="http://schemas.microsoft.com/office/drawing/2014/main" id="{4AFB3034-D419-4AD5-A8DA-14BD46396D56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1175;p91">
              <a:extLst>
                <a:ext uri="{FF2B5EF4-FFF2-40B4-BE49-F238E27FC236}">
                  <a16:creationId xmlns:a16="http://schemas.microsoft.com/office/drawing/2014/main" id="{F5893D94-7874-4FAE-8623-4EFE821A97D8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1176;p91">
              <a:extLst>
                <a:ext uri="{FF2B5EF4-FFF2-40B4-BE49-F238E27FC236}">
                  <a16:creationId xmlns:a16="http://schemas.microsoft.com/office/drawing/2014/main" id="{D88B08AA-EE3C-4361-881B-72A95BE5962B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1177;p91">
              <a:extLst>
                <a:ext uri="{FF2B5EF4-FFF2-40B4-BE49-F238E27FC236}">
                  <a16:creationId xmlns:a16="http://schemas.microsoft.com/office/drawing/2014/main" id="{8E77D478-F832-49E1-B49E-9AF4922262ED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1178;p91">
              <a:extLst>
                <a:ext uri="{FF2B5EF4-FFF2-40B4-BE49-F238E27FC236}">
                  <a16:creationId xmlns:a16="http://schemas.microsoft.com/office/drawing/2014/main" id="{A267709A-56DC-4493-B6A5-33F7E2D1DAD0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1179;p91">
              <a:extLst>
                <a:ext uri="{FF2B5EF4-FFF2-40B4-BE49-F238E27FC236}">
                  <a16:creationId xmlns:a16="http://schemas.microsoft.com/office/drawing/2014/main" id="{9931248B-8A85-4062-A3CE-D455394CF972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1180;p91">
              <a:extLst>
                <a:ext uri="{FF2B5EF4-FFF2-40B4-BE49-F238E27FC236}">
                  <a16:creationId xmlns:a16="http://schemas.microsoft.com/office/drawing/2014/main" id="{F4B27B9E-5371-4903-879D-CE341C336850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1181;p91">
              <a:extLst>
                <a:ext uri="{FF2B5EF4-FFF2-40B4-BE49-F238E27FC236}">
                  <a16:creationId xmlns:a16="http://schemas.microsoft.com/office/drawing/2014/main" id="{809D2BA0-5437-4FF2-AD7E-03EB194AF338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1182;p91">
              <a:extLst>
                <a:ext uri="{FF2B5EF4-FFF2-40B4-BE49-F238E27FC236}">
                  <a16:creationId xmlns:a16="http://schemas.microsoft.com/office/drawing/2014/main" id="{3D5B90E9-090D-4FAE-8D4D-5FC7CEB0792C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1183;p91">
              <a:extLst>
                <a:ext uri="{FF2B5EF4-FFF2-40B4-BE49-F238E27FC236}">
                  <a16:creationId xmlns:a16="http://schemas.microsoft.com/office/drawing/2014/main" id="{A0CE3737-02A5-4436-BE29-463820DA7392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1184;p91">
              <a:extLst>
                <a:ext uri="{FF2B5EF4-FFF2-40B4-BE49-F238E27FC236}">
                  <a16:creationId xmlns:a16="http://schemas.microsoft.com/office/drawing/2014/main" id="{97EFFCC9-F034-4C4F-B914-B0FB8317E2FA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1185;p91">
              <a:extLst>
                <a:ext uri="{FF2B5EF4-FFF2-40B4-BE49-F238E27FC236}">
                  <a16:creationId xmlns:a16="http://schemas.microsoft.com/office/drawing/2014/main" id="{BFCC4FD0-BD1E-4DC6-9CC7-DD2CB31A8684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1186;p91">
              <a:extLst>
                <a:ext uri="{FF2B5EF4-FFF2-40B4-BE49-F238E27FC236}">
                  <a16:creationId xmlns:a16="http://schemas.microsoft.com/office/drawing/2014/main" id="{3196DF07-748E-4571-99C6-8F43333F5AC0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1187;p91">
              <a:extLst>
                <a:ext uri="{FF2B5EF4-FFF2-40B4-BE49-F238E27FC236}">
                  <a16:creationId xmlns:a16="http://schemas.microsoft.com/office/drawing/2014/main" id="{F29EFE79-9D49-48B2-944E-F657CDABCD48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1188;p91">
              <a:extLst>
                <a:ext uri="{FF2B5EF4-FFF2-40B4-BE49-F238E27FC236}">
                  <a16:creationId xmlns:a16="http://schemas.microsoft.com/office/drawing/2014/main" id="{E0AED2BD-1FE7-455D-BDE2-14C2B095CBEB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1189;p91">
              <a:extLst>
                <a:ext uri="{FF2B5EF4-FFF2-40B4-BE49-F238E27FC236}">
                  <a16:creationId xmlns:a16="http://schemas.microsoft.com/office/drawing/2014/main" id="{B1543A7D-0E8B-44BA-8DBD-178464B0ADFD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1190;p91">
              <a:extLst>
                <a:ext uri="{FF2B5EF4-FFF2-40B4-BE49-F238E27FC236}">
                  <a16:creationId xmlns:a16="http://schemas.microsoft.com/office/drawing/2014/main" id="{C13D1C2A-E762-4D79-ACC1-CF38BAEFBFD2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1191;p91">
              <a:extLst>
                <a:ext uri="{FF2B5EF4-FFF2-40B4-BE49-F238E27FC236}">
                  <a16:creationId xmlns:a16="http://schemas.microsoft.com/office/drawing/2014/main" id="{B3EEE9D0-93C0-4347-A8D7-3E0522FB40A6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1192;p91">
              <a:extLst>
                <a:ext uri="{FF2B5EF4-FFF2-40B4-BE49-F238E27FC236}">
                  <a16:creationId xmlns:a16="http://schemas.microsoft.com/office/drawing/2014/main" id="{981C6259-63F1-4526-9CE9-D625AD443C57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1193;p91">
              <a:extLst>
                <a:ext uri="{FF2B5EF4-FFF2-40B4-BE49-F238E27FC236}">
                  <a16:creationId xmlns:a16="http://schemas.microsoft.com/office/drawing/2014/main" id="{10D567A7-5980-437C-883B-847D5FBA9922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1194;p91">
              <a:extLst>
                <a:ext uri="{FF2B5EF4-FFF2-40B4-BE49-F238E27FC236}">
                  <a16:creationId xmlns:a16="http://schemas.microsoft.com/office/drawing/2014/main" id="{0A370C3B-CD04-4E8F-964C-6AE77BA76488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1195;p91">
              <a:extLst>
                <a:ext uri="{FF2B5EF4-FFF2-40B4-BE49-F238E27FC236}">
                  <a16:creationId xmlns:a16="http://schemas.microsoft.com/office/drawing/2014/main" id="{C390771B-E59A-427D-86BF-1C2425BBA1F9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1196;p91">
              <a:extLst>
                <a:ext uri="{FF2B5EF4-FFF2-40B4-BE49-F238E27FC236}">
                  <a16:creationId xmlns:a16="http://schemas.microsoft.com/office/drawing/2014/main" id="{3904CFC7-71DD-499E-9C88-3703EE1460BF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1197;p91">
              <a:extLst>
                <a:ext uri="{FF2B5EF4-FFF2-40B4-BE49-F238E27FC236}">
                  <a16:creationId xmlns:a16="http://schemas.microsoft.com/office/drawing/2014/main" id="{CB0F1D2C-2581-43E0-9292-5BC3348E31C5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1198;p91">
              <a:extLst>
                <a:ext uri="{FF2B5EF4-FFF2-40B4-BE49-F238E27FC236}">
                  <a16:creationId xmlns:a16="http://schemas.microsoft.com/office/drawing/2014/main" id="{4A432121-3B59-4BA6-98CB-5941C5C263FA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1199;p91">
              <a:extLst>
                <a:ext uri="{FF2B5EF4-FFF2-40B4-BE49-F238E27FC236}">
                  <a16:creationId xmlns:a16="http://schemas.microsoft.com/office/drawing/2014/main" id="{857AB4AE-9D88-474D-AB5E-39C405610FFC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1200;p91">
              <a:extLst>
                <a:ext uri="{FF2B5EF4-FFF2-40B4-BE49-F238E27FC236}">
                  <a16:creationId xmlns:a16="http://schemas.microsoft.com/office/drawing/2014/main" id="{240A4940-8051-40AF-935D-5FB831CC1F1C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1201;p91">
              <a:extLst>
                <a:ext uri="{FF2B5EF4-FFF2-40B4-BE49-F238E27FC236}">
                  <a16:creationId xmlns:a16="http://schemas.microsoft.com/office/drawing/2014/main" id="{3F5416A0-2D5C-4F80-A0B3-C22043BA29A2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1202;p91">
              <a:extLst>
                <a:ext uri="{FF2B5EF4-FFF2-40B4-BE49-F238E27FC236}">
                  <a16:creationId xmlns:a16="http://schemas.microsoft.com/office/drawing/2014/main" id="{34210843-0543-48ED-9888-AF1642AB64FB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1203;p91">
              <a:extLst>
                <a:ext uri="{FF2B5EF4-FFF2-40B4-BE49-F238E27FC236}">
                  <a16:creationId xmlns:a16="http://schemas.microsoft.com/office/drawing/2014/main" id="{93F6A136-BFB4-4029-8F54-BF040CEC505B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1204;p91">
              <a:extLst>
                <a:ext uri="{FF2B5EF4-FFF2-40B4-BE49-F238E27FC236}">
                  <a16:creationId xmlns:a16="http://schemas.microsoft.com/office/drawing/2014/main" id="{C144F8E0-674B-426F-B61C-FE1C22B2FC01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1205;p91">
              <a:extLst>
                <a:ext uri="{FF2B5EF4-FFF2-40B4-BE49-F238E27FC236}">
                  <a16:creationId xmlns:a16="http://schemas.microsoft.com/office/drawing/2014/main" id="{5B1BF277-946D-4074-8AC0-557180161976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1206;p91">
              <a:extLst>
                <a:ext uri="{FF2B5EF4-FFF2-40B4-BE49-F238E27FC236}">
                  <a16:creationId xmlns:a16="http://schemas.microsoft.com/office/drawing/2014/main" id="{22BF56DC-74C3-45B8-AB85-FC9C3C59A94F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1207;p91">
              <a:extLst>
                <a:ext uri="{FF2B5EF4-FFF2-40B4-BE49-F238E27FC236}">
                  <a16:creationId xmlns:a16="http://schemas.microsoft.com/office/drawing/2014/main" id="{0C1CDCE0-CB41-488D-8B50-0BF7D96708D1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1208;p91">
              <a:extLst>
                <a:ext uri="{FF2B5EF4-FFF2-40B4-BE49-F238E27FC236}">
                  <a16:creationId xmlns:a16="http://schemas.microsoft.com/office/drawing/2014/main" id="{D70872DE-08BC-47C5-8EE1-3D616D5BEE13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1209;p91">
              <a:extLst>
                <a:ext uri="{FF2B5EF4-FFF2-40B4-BE49-F238E27FC236}">
                  <a16:creationId xmlns:a16="http://schemas.microsoft.com/office/drawing/2014/main" id="{4F58FEFE-E0F9-4E7B-8CD1-50CB07CAB52B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1210;p91">
              <a:extLst>
                <a:ext uri="{FF2B5EF4-FFF2-40B4-BE49-F238E27FC236}">
                  <a16:creationId xmlns:a16="http://schemas.microsoft.com/office/drawing/2014/main" id="{64F9B760-DE0E-4DEC-A5AE-1FAA8DD4E71A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1211;p91">
              <a:extLst>
                <a:ext uri="{FF2B5EF4-FFF2-40B4-BE49-F238E27FC236}">
                  <a16:creationId xmlns:a16="http://schemas.microsoft.com/office/drawing/2014/main" id="{E34900BE-F002-4E07-85F8-3183159C802C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1212;p91">
              <a:extLst>
                <a:ext uri="{FF2B5EF4-FFF2-40B4-BE49-F238E27FC236}">
                  <a16:creationId xmlns:a16="http://schemas.microsoft.com/office/drawing/2014/main" id="{972FD346-980A-4559-BA3E-99F0731B79FF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1213;p91">
              <a:extLst>
                <a:ext uri="{FF2B5EF4-FFF2-40B4-BE49-F238E27FC236}">
                  <a16:creationId xmlns:a16="http://schemas.microsoft.com/office/drawing/2014/main" id="{2E9D3E59-8D64-48D5-9F1A-1D81042FD867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1214;p91">
              <a:extLst>
                <a:ext uri="{FF2B5EF4-FFF2-40B4-BE49-F238E27FC236}">
                  <a16:creationId xmlns:a16="http://schemas.microsoft.com/office/drawing/2014/main" id="{2642650D-C794-45A6-A520-33BDD79704B4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1215;p91">
              <a:extLst>
                <a:ext uri="{FF2B5EF4-FFF2-40B4-BE49-F238E27FC236}">
                  <a16:creationId xmlns:a16="http://schemas.microsoft.com/office/drawing/2014/main" id="{D463F07F-B9E7-4784-8C12-7FCF7961C922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1216;p91">
              <a:extLst>
                <a:ext uri="{FF2B5EF4-FFF2-40B4-BE49-F238E27FC236}">
                  <a16:creationId xmlns:a16="http://schemas.microsoft.com/office/drawing/2014/main" id="{9096C249-9F74-448E-AF90-1BFC43CB652B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1217;p91">
              <a:extLst>
                <a:ext uri="{FF2B5EF4-FFF2-40B4-BE49-F238E27FC236}">
                  <a16:creationId xmlns:a16="http://schemas.microsoft.com/office/drawing/2014/main" id="{6549DC9D-356C-4F04-863C-3F41A2619CF9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1218;p91">
              <a:extLst>
                <a:ext uri="{FF2B5EF4-FFF2-40B4-BE49-F238E27FC236}">
                  <a16:creationId xmlns:a16="http://schemas.microsoft.com/office/drawing/2014/main" id="{D5AE0308-47A3-4F31-8FD1-F559DFFC8338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1219;p91">
              <a:extLst>
                <a:ext uri="{FF2B5EF4-FFF2-40B4-BE49-F238E27FC236}">
                  <a16:creationId xmlns:a16="http://schemas.microsoft.com/office/drawing/2014/main" id="{B49CECFB-A5C0-44C5-8205-5F15284C8B6E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1220;p91">
              <a:extLst>
                <a:ext uri="{FF2B5EF4-FFF2-40B4-BE49-F238E27FC236}">
                  <a16:creationId xmlns:a16="http://schemas.microsoft.com/office/drawing/2014/main" id="{4EA1AB81-69CB-4559-BF43-3023F2790C16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1221;p91">
              <a:extLst>
                <a:ext uri="{FF2B5EF4-FFF2-40B4-BE49-F238E27FC236}">
                  <a16:creationId xmlns:a16="http://schemas.microsoft.com/office/drawing/2014/main" id="{4F63B39E-CF88-42DD-846A-CCDCA41735DF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1222;p91">
              <a:extLst>
                <a:ext uri="{FF2B5EF4-FFF2-40B4-BE49-F238E27FC236}">
                  <a16:creationId xmlns:a16="http://schemas.microsoft.com/office/drawing/2014/main" id="{F7BD2FE5-BE54-47E3-A8CD-C37CF59C7AEA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1223;p91">
              <a:extLst>
                <a:ext uri="{FF2B5EF4-FFF2-40B4-BE49-F238E27FC236}">
                  <a16:creationId xmlns:a16="http://schemas.microsoft.com/office/drawing/2014/main" id="{F767C093-CCDF-4FA9-A087-C852112EFDDC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1224;p91">
              <a:extLst>
                <a:ext uri="{FF2B5EF4-FFF2-40B4-BE49-F238E27FC236}">
                  <a16:creationId xmlns:a16="http://schemas.microsoft.com/office/drawing/2014/main" id="{A1281067-0A44-4BD4-A2D8-50B0D056E98D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1225;p91">
              <a:extLst>
                <a:ext uri="{FF2B5EF4-FFF2-40B4-BE49-F238E27FC236}">
                  <a16:creationId xmlns:a16="http://schemas.microsoft.com/office/drawing/2014/main" id="{5D880698-5C99-4C62-A683-15BAF7406E9C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1226;p91">
              <a:extLst>
                <a:ext uri="{FF2B5EF4-FFF2-40B4-BE49-F238E27FC236}">
                  <a16:creationId xmlns:a16="http://schemas.microsoft.com/office/drawing/2014/main" id="{5E9216B8-1CA8-4C60-9488-A2382838E55A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1227;p91">
              <a:extLst>
                <a:ext uri="{FF2B5EF4-FFF2-40B4-BE49-F238E27FC236}">
                  <a16:creationId xmlns:a16="http://schemas.microsoft.com/office/drawing/2014/main" id="{09DB6EFA-F2F1-4E87-B4D2-AF4D6D1BBE52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1228;p91">
              <a:extLst>
                <a:ext uri="{FF2B5EF4-FFF2-40B4-BE49-F238E27FC236}">
                  <a16:creationId xmlns:a16="http://schemas.microsoft.com/office/drawing/2014/main" id="{7AA34A68-7810-4E84-B6CA-3E68BACCD642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1229;p91">
              <a:extLst>
                <a:ext uri="{FF2B5EF4-FFF2-40B4-BE49-F238E27FC236}">
                  <a16:creationId xmlns:a16="http://schemas.microsoft.com/office/drawing/2014/main" id="{312856F0-CCD6-47CE-BED5-71D3B6840F04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1230;p91">
              <a:extLst>
                <a:ext uri="{FF2B5EF4-FFF2-40B4-BE49-F238E27FC236}">
                  <a16:creationId xmlns:a16="http://schemas.microsoft.com/office/drawing/2014/main" id="{820CE14D-77A2-43CA-AE81-AF23B7F3FCD1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1231;p91">
              <a:extLst>
                <a:ext uri="{FF2B5EF4-FFF2-40B4-BE49-F238E27FC236}">
                  <a16:creationId xmlns:a16="http://schemas.microsoft.com/office/drawing/2014/main" id="{798E4ABA-EBA0-4153-8843-DA1683359F4E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10902;p91">
            <a:extLst>
              <a:ext uri="{FF2B5EF4-FFF2-40B4-BE49-F238E27FC236}">
                <a16:creationId xmlns:a16="http://schemas.microsoft.com/office/drawing/2014/main" id="{5024A8E8-B3E6-4C43-9B59-2E4DA9151927}"/>
              </a:ext>
            </a:extLst>
          </p:cNvPr>
          <p:cNvGrpSpPr/>
          <p:nvPr/>
        </p:nvGrpSpPr>
        <p:grpSpPr>
          <a:xfrm>
            <a:off x="2879922" y="654100"/>
            <a:ext cx="571975" cy="344577"/>
            <a:chOff x="311697" y="-12"/>
            <a:chExt cx="4437449" cy="2218709"/>
          </a:xfrm>
        </p:grpSpPr>
        <p:sp>
          <p:nvSpPr>
            <p:cNvPr id="383" name="Google Shape;10903;p91">
              <a:extLst>
                <a:ext uri="{FF2B5EF4-FFF2-40B4-BE49-F238E27FC236}">
                  <a16:creationId xmlns:a16="http://schemas.microsoft.com/office/drawing/2014/main" id="{7A0BBAAE-C9BA-404A-81CD-3414AA8684C1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0904;p91">
              <a:extLst>
                <a:ext uri="{FF2B5EF4-FFF2-40B4-BE49-F238E27FC236}">
                  <a16:creationId xmlns:a16="http://schemas.microsoft.com/office/drawing/2014/main" id="{56789438-7CEE-47C3-B721-EEF6D19A5409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0905;p91">
              <a:extLst>
                <a:ext uri="{FF2B5EF4-FFF2-40B4-BE49-F238E27FC236}">
                  <a16:creationId xmlns:a16="http://schemas.microsoft.com/office/drawing/2014/main" id="{7E5F128D-2808-4C6C-8D2C-1CF2DF9432B2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0906;p91">
              <a:extLst>
                <a:ext uri="{FF2B5EF4-FFF2-40B4-BE49-F238E27FC236}">
                  <a16:creationId xmlns:a16="http://schemas.microsoft.com/office/drawing/2014/main" id="{C81C0FEE-B80B-4111-8F0C-4F07BDC171F5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0907;p91">
              <a:extLst>
                <a:ext uri="{FF2B5EF4-FFF2-40B4-BE49-F238E27FC236}">
                  <a16:creationId xmlns:a16="http://schemas.microsoft.com/office/drawing/2014/main" id="{7838FE3A-0C31-4BE3-BDA5-D352F195B653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0908;p91">
              <a:extLst>
                <a:ext uri="{FF2B5EF4-FFF2-40B4-BE49-F238E27FC236}">
                  <a16:creationId xmlns:a16="http://schemas.microsoft.com/office/drawing/2014/main" id="{2AC5684F-BAFA-4F10-91EA-8EBDC3B23C01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0909;p91">
              <a:extLst>
                <a:ext uri="{FF2B5EF4-FFF2-40B4-BE49-F238E27FC236}">
                  <a16:creationId xmlns:a16="http://schemas.microsoft.com/office/drawing/2014/main" id="{7630FD59-EF53-4B56-9862-10E87AC0824B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0910;p91">
              <a:extLst>
                <a:ext uri="{FF2B5EF4-FFF2-40B4-BE49-F238E27FC236}">
                  <a16:creationId xmlns:a16="http://schemas.microsoft.com/office/drawing/2014/main" id="{F71231F9-DED5-46F9-BA2A-00C60D85B16C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0911;p91">
              <a:extLst>
                <a:ext uri="{FF2B5EF4-FFF2-40B4-BE49-F238E27FC236}">
                  <a16:creationId xmlns:a16="http://schemas.microsoft.com/office/drawing/2014/main" id="{82CF866F-DAEF-4755-90B2-74275F33BDEF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0912;p91">
              <a:extLst>
                <a:ext uri="{FF2B5EF4-FFF2-40B4-BE49-F238E27FC236}">
                  <a16:creationId xmlns:a16="http://schemas.microsoft.com/office/drawing/2014/main" id="{E43CF373-DDA5-4380-8F45-CCAA38FE4BDC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0913;p91">
              <a:extLst>
                <a:ext uri="{FF2B5EF4-FFF2-40B4-BE49-F238E27FC236}">
                  <a16:creationId xmlns:a16="http://schemas.microsoft.com/office/drawing/2014/main" id="{3417986C-C23F-45A8-B828-FB741834E123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0914;p91">
              <a:extLst>
                <a:ext uri="{FF2B5EF4-FFF2-40B4-BE49-F238E27FC236}">
                  <a16:creationId xmlns:a16="http://schemas.microsoft.com/office/drawing/2014/main" id="{55BFA23A-1CF1-4D59-930D-52D3CC24FF01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0915;p91">
              <a:extLst>
                <a:ext uri="{FF2B5EF4-FFF2-40B4-BE49-F238E27FC236}">
                  <a16:creationId xmlns:a16="http://schemas.microsoft.com/office/drawing/2014/main" id="{BBB3A79D-1AA9-4C22-9F33-738EB97CCC34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0916;p91">
              <a:extLst>
                <a:ext uri="{FF2B5EF4-FFF2-40B4-BE49-F238E27FC236}">
                  <a16:creationId xmlns:a16="http://schemas.microsoft.com/office/drawing/2014/main" id="{760F8A3A-29E1-4615-BBED-A717599D7ADD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0917;p91">
              <a:extLst>
                <a:ext uri="{FF2B5EF4-FFF2-40B4-BE49-F238E27FC236}">
                  <a16:creationId xmlns:a16="http://schemas.microsoft.com/office/drawing/2014/main" id="{F257F763-73D6-4FD4-9B13-3CB95C5EDDC0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0918;p91">
              <a:extLst>
                <a:ext uri="{FF2B5EF4-FFF2-40B4-BE49-F238E27FC236}">
                  <a16:creationId xmlns:a16="http://schemas.microsoft.com/office/drawing/2014/main" id="{77618530-3000-4DA5-B4C0-3C5185ECE025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0919;p91">
              <a:extLst>
                <a:ext uri="{FF2B5EF4-FFF2-40B4-BE49-F238E27FC236}">
                  <a16:creationId xmlns:a16="http://schemas.microsoft.com/office/drawing/2014/main" id="{378B850B-CD21-46AF-9846-863DBF0A64E3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0920;p91">
              <a:extLst>
                <a:ext uri="{FF2B5EF4-FFF2-40B4-BE49-F238E27FC236}">
                  <a16:creationId xmlns:a16="http://schemas.microsoft.com/office/drawing/2014/main" id="{301D5D3B-F761-4A6C-AC4F-8A627D4A6376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0921;p91">
              <a:extLst>
                <a:ext uri="{FF2B5EF4-FFF2-40B4-BE49-F238E27FC236}">
                  <a16:creationId xmlns:a16="http://schemas.microsoft.com/office/drawing/2014/main" id="{E6F2ED53-DA65-4C73-B663-6A9A7135F140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0922;p91">
              <a:extLst>
                <a:ext uri="{FF2B5EF4-FFF2-40B4-BE49-F238E27FC236}">
                  <a16:creationId xmlns:a16="http://schemas.microsoft.com/office/drawing/2014/main" id="{7F7148A3-7143-4EA3-8447-A08835DB37FB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0923;p91">
              <a:extLst>
                <a:ext uri="{FF2B5EF4-FFF2-40B4-BE49-F238E27FC236}">
                  <a16:creationId xmlns:a16="http://schemas.microsoft.com/office/drawing/2014/main" id="{595F864D-9CE0-4E8C-BA4C-F2057640E8A4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0924;p91">
              <a:extLst>
                <a:ext uri="{FF2B5EF4-FFF2-40B4-BE49-F238E27FC236}">
                  <a16:creationId xmlns:a16="http://schemas.microsoft.com/office/drawing/2014/main" id="{45A0803E-E2A0-41FD-97C5-52BA1506CA73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0925;p91">
              <a:extLst>
                <a:ext uri="{FF2B5EF4-FFF2-40B4-BE49-F238E27FC236}">
                  <a16:creationId xmlns:a16="http://schemas.microsoft.com/office/drawing/2014/main" id="{61D27EDE-700D-4687-B5F2-FD6562F41103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0926;p91">
              <a:extLst>
                <a:ext uri="{FF2B5EF4-FFF2-40B4-BE49-F238E27FC236}">
                  <a16:creationId xmlns:a16="http://schemas.microsoft.com/office/drawing/2014/main" id="{0CA31FBC-9609-4B5C-9FB1-831FAFF9FC97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0927;p91">
              <a:extLst>
                <a:ext uri="{FF2B5EF4-FFF2-40B4-BE49-F238E27FC236}">
                  <a16:creationId xmlns:a16="http://schemas.microsoft.com/office/drawing/2014/main" id="{1374044B-DB31-4904-96B5-5B9521629DDD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0928;p91">
              <a:extLst>
                <a:ext uri="{FF2B5EF4-FFF2-40B4-BE49-F238E27FC236}">
                  <a16:creationId xmlns:a16="http://schemas.microsoft.com/office/drawing/2014/main" id="{336AE9C2-63FA-481A-897F-5B1BFF3F67B3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0929;p91">
              <a:extLst>
                <a:ext uri="{FF2B5EF4-FFF2-40B4-BE49-F238E27FC236}">
                  <a16:creationId xmlns:a16="http://schemas.microsoft.com/office/drawing/2014/main" id="{559752E9-899F-4006-8C07-7180C12A4F76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0930;p91">
              <a:extLst>
                <a:ext uri="{FF2B5EF4-FFF2-40B4-BE49-F238E27FC236}">
                  <a16:creationId xmlns:a16="http://schemas.microsoft.com/office/drawing/2014/main" id="{D2C90B40-C2C4-4FAF-AEEB-83FC1BEC906D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0931;p91">
              <a:extLst>
                <a:ext uri="{FF2B5EF4-FFF2-40B4-BE49-F238E27FC236}">
                  <a16:creationId xmlns:a16="http://schemas.microsoft.com/office/drawing/2014/main" id="{91B24B39-BDBD-445A-8FC1-D46FF28DB4C0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0932;p91">
              <a:extLst>
                <a:ext uri="{FF2B5EF4-FFF2-40B4-BE49-F238E27FC236}">
                  <a16:creationId xmlns:a16="http://schemas.microsoft.com/office/drawing/2014/main" id="{47692783-3E80-4EDE-A8B5-36AA3C5B7F98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0933;p91">
              <a:extLst>
                <a:ext uri="{FF2B5EF4-FFF2-40B4-BE49-F238E27FC236}">
                  <a16:creationId xmlns:a16="http://schemas.microsoft.com/office/drawing/2014/main" id="{32283E23-2D2B-44B3-8178-B8105716E497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0934;p91">
              <a:extLst>
                <a:ext uri="{FF2B5EF4-FFF2-40B4-BE49-F238E27FC236}">
                  <a16:creationId xmlns:a16="http://schemas.microsoft.com/office/drawing/2014/main" id="{DE2038DA-29D6-4453-BA2B-217C254C4EA0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0935;p91">
              <a:extLst>
                <a:ext uri="{FF2B5EF4-FFF2-40B4-BE49-F238E27FC236}">
                  <a16:creationId xmlns:a16="http://schemas.microsoft.com/office/drawing/2014/main" id="{54279021-4E0F-4BA7-BEE7-0A13DF8A1D3A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0936;p91">
              <a:extLst>
                <a:ext uri="{FF2B5EF4-FFF2-40B4-BE49-F238E27FC236}">
                  <a16:creationId xmlns:a16="http://schemas.microsoft.com/office/drawing/2014/main" id="{3B7F9781-D12C-4D14-B69E-F1E3226782F8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0937;p91">
              <a:extLst>
                <a:ext uri="{FF2B5EF4-FFF2-40B4-BE49-F238E27FC236}">
                  <a16:creationId xmlns:a16="http://schemas.microsoft.com/office/drawing/2014/main" id="{B8CD6164-AB74-4C69-8F02-EFFA67EBAF8F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0938;p91">
              <a:extLst>
                <a:ext uri="{FF2B5EF4-FFF2-40B4-BE49-F238E27FC236}">
                  <a16:creationId xmlns:a16="http://schemas.microsoft.com/office/drawing/2014/main" id="{CCB99631-E1D4-41D2-BEFA-3B0651AB7E81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0939;p91">
              <a:extLst>
                <a:ext uri="{FF2B5EF4-FFF2-40B4-BE49-F238E27FC236}">
                  <a16:creationId xmlns:a16="http://schemas.microsoft.com/office/drawing/2014/main" id="{C0EFE1C5-54C5-46B2-A4AC-983257624AC8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0940;p91">
              <a:extLst>
                <a:ext uri="{FF2B5EF4-FFF2-40B4-BE49-F238E27FC236}">
                  <a16:creationId xmlns:a16="http://schemas.microsoft.com/office/drawing/2014/main" id="{B69AEFE3-7846-4944-8B75-562B4A8BADD9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0941;p91">
              <a:extLst>
                <a:ext uri="{FF2B5EF4-FFF2-40B4-BE49-F238E27FC236}">
                  <a16:creationId xmlns:a16="http://schemas.microsoft.com/office/drawing/2014/main" id="{D5F76E29-1AD3-4DB8-AF9C-5818CC7A0099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0942;p91">
              <a:extLst>
                <a:ext uri="{FF2B5EF4-FFF2-40B4-BE49-F238E27FC236}">
                  <a16:creationId xmlns:a16="http://schemas.microsoft.com/office/drawing/2014/main" id="{D82B6340-0AF2-46EE-93D0-047F2389E44F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0943;p91">
              <a:extLst>
                <a:ext uri="{FF2B5EF4-FFF2-40B4-BE49-F238E27FC236}">
                  <a16:creationId xmlns:a16="http://schemas.microsoft.com/office/drawing/2014/main" id="{52538C81-0AFA-4513-8243-4DCE9AC911B9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0944;p91">
              <a:extLst>
                <a:ext uri="{FF2B5EF4-FFF2-40B4-BE49-F238E27FC236}">
                  <a16:creationId xmlns:a16="http://schemas.microsoft.com/office/drawing/2014/main" id="{333D254D-B487-43F6-BAEE-52A47D0695E2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0945;p91">
              <a:extLst>
                <a:ext uri="{FF2B5EF4-FFF2-40B4-BE49-F238E27FC236}">
                  <a16:creationId xmlns:a16="http://schemas.microsoft.com/office/drawing/2014/main" id="{6BCDB734-320C-495E-8A44-D6431F14637D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0946;p91">
              <a:extLst>
                <a:ext uri="{FF2B5EF4-FFF2-40B4-BE49-F238E27FC236}">
                  <a16:creationId xmlns:a16="http://schemas.microsoft.com/office/drawing/2014/main" id="{583D7F9E-FA5D-45AA-ABA2-6803C198907D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0947;p91">
              <a:extLst>
                <a:ext uri="{FF2B5EF4-FFF2-40B4-BE49-F238E27FC236}">
                  <a16:creationId xmlns:a16="http://schemas.microsoft.com/office/drawing/2014/main" id="{7A2C5F23-15AA-4871-A9CE-6CE082FCB307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0948;p91">
              <a:extLst>
                <a:ext uri="{FF2B5EF4-FFF2-40B4-BE49-F238E27FC236}">
                  <a16:creationId xmlns:a16="http://schemas.microsoft.com/office/drawing/2014/main" id="{99C8E1CB-1506-44B7-A50E-424EC5C8FC2F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0949;p91">
              <a:extLst>
                <a:ext uri="{FF2B5EF4-FFF2-40B4-BE49-F238E27FC236}">
                  <a16:creationId xmlns:a16="http://schemas.microsoft.com/office/drawing/2014/main" id="{42DC196F-A3FA-4B2F-B5E2-804F76B089CE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0950;p91">
              <a:extLst>
                <a:ext uri="{FF2B5EF4-FFF2-40B4-BE49-F238E27FC236}">
                  <a16:creationId xmlns:a16="http://schemas.microsoft.com/office/drawing/2014/main" id="{59D3A450-2A2C-4FB4-B501-6044D49CEFDE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0951;p91">
              <a:extLst>
                <a:ext uri="{FF2B5EF4-FFF2-40B4-BE49-F238E27FC236}">
                  <a16:creationId xmlns:a16="http://schemas.microsoft.com/office/drawing/2014/main" id="{43354942-1EBF-4294-999F-C29562774C16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0952;p91">
              <a:extLst>
                <a:ext uri="{FF2B5EF4-FFF2-40B4-BE49-F238E27FC236}">
                  <a16:creationId xmlns:a16="http://schemas.microsoft.com/office/drawing/2014/main" id="{BA522A08-9037-4D48-A1FB-CF6B6B710579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0953;p91">
              <a:extLst>
                <a:ext uri="{FF2B5EF4-FFF2-40B4-BE49-F238E27FC236}">
                  <a16:creationId xmlns:a16="http://schemas.microsoft.com/office/drawing/2014/main" id="{DB82A5C1-DEE5-4E9A-938B-13126699F825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0954;p91">
              <a:extLst>
                <a:ext uri="{FF2B5EF4-FFF2-40B4-BE49-F238E27FC236}">
                  <a16:creationId xmlns:a16="http://schemas.microsoft.com/office/drawing/2014/main" id="{027128D7-29EE-4716-9268-3183475B8133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0955;p91">
              <a:extLst>
                <a:ext uri="{FF2B5EF4-FFF2-40B4-BE49-F238E27FC236}">
                  <a16:creationId xmlns:a16="http://schemas.microsoft.com/office/drawing/2014/main" id="{44B83F07-6F12-417D-A78F-F8261C71A965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0956;p91">
              <a:extLst>
                <a:ext uri="{FF2B5EF4-FFF2-40B4-BE49-F238E27FC236}">
                  <a16:creationId xmlns:a16="http://schemas.microsoft.com/office/drawing/2014/main" id="{BC5857CD-49F0-4A0B-957D-867842C62218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0957;p91">
              <a:extLst>
                <a:ext uri="{FF2B5EF4-FFF2-40B4-BE49-F238E27FC236}">
                  <a16:creationId xmlns:a16="http://schemas.microsoft.com/office/drawing/2014/main" id="{BBE5C75F-BA4E-4E58-8DB8-80E004370240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0958;p91">
              <a:extLst>
                <a:ext uri="{FF2B5EF4-FFF2-40B4-BE49-F238E27FC236}">
                  <a16:creationId xmlns:a16="http://schemas.microsoft.com/office/drawing/2014/main" id="{683A19B9-E56C-46A3-9EFE-ABEAD1AE94CC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0959;p91">
              <a:extLst>
                <a:ext uri="{FF2B5EF4-FFF2-40B4-BE49-F238E27FC236}">
                  <a16:creationId xmlns:a16="http://schemas.microsoft.com/office/drawing/2014/main" id="{8974092F-74AB-4980-A595-AD81D8C7B410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0960;p91">
              <a:extLst>
                <a:ext uri="{FF2B5EF4-FFF2-40B4-BE49-F238E27FC236}">
                  <a16:creationId xmlns:a16="http://schemas.microsoft.com/office/drawing/2014/main" id="{95E4D33A-F57B-466A-8CB2-BEE706D993ED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0961;p91">
              <a:extLst>
                <a:ext uri="{FF2B5EF4-FFF2-40B4-BE49-F238E27FC236}">
                  <a16:creationId xmlns:a16="http://schemas.microsoft.com/office/drawing/2014/main" id="{E210D2E4-DC0A-4A9A-9B4F-00D50842B4E9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0962;p91">
              <a:extLst>
                <a:ext uri="{FF2B5EF4-FFF2-40B4-BE49-F238E27FC236}">
                  <a16:creationId xmlns:a16="http://schemas.microsoft.com/office/drawing/2014/main" id="{8D9E5E35-8DF8-45A0-9B10-FE15FF30C18C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0963;p91">
              <a:extLst>
                <a:ext uri="{FF2B5EF4-FFF2-40B4-BE49-F238E27FC236}">
                  <a16:creationId xmlns:a16="http://schemas.microsoft.com/office/drawing/2014/main" id="{0CD09A0D-0C79-42CC-938E-9958267CC5DF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0964;p91">
              <a:extLst>
                <a:ext uri="{FF2B5EF4-FFF2-40B4-BE49-F238E27FC236}">
                  <a16:creationId xmlns:a16="http://schemas.microsoft.com/office/drawing/2014/main" id="{327478FD-640C-4ED7-9764-A0BE2C6354C0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0965;p91">
              <a:extLst>
                <a:ext uri="{FF2B5EF4-FFF2-40B4-BE49-F238E27FC236}">
                  <a16:creationId xmlns:a16="http://schemas.microsoft.com/office/drawing/2014/main" id="{51EFAF25-436D-4652-BEAC-9B2D10D55EB9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0966;p91">
              <a:extLst>
                <a:ext uri="{FF2B5EF4-FFF2-40B4-BE49-F238E27FC236}">
                  <a16:creationId xmlns:a16="http://schemas.microsoft.com/office/drawing/2014/main" id="{0D4C47BC-7269-49B4-9463-515EA5145B0F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0967;p91">
              <a:extLst>
                <a:ext uri="{FF2B5EF4-FFF2-40B4-BE49-F238E27FC236}">
                  <a16:creationId xmlns:a16="http://schemas.microsoft.com/office/drawing/2014/main" id="{F1EA8269-FC42-4AB2-882D-B5A1FCF4A047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0968;p91">
              <a:extLst>
                <a:ext uri="{FF2B5EF4-FFF2-40B4-BE49-F238E27FC236}">
                  <a16:creationId xmlns:a16="http://schemas.microsoft.com/office/drawing/2014/main" id="{345832D2-FB90-48E8-B1F8-03C4F83CB27D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0969;p91">
              <a:extLst>
                <a:ext uri="{FF2B5EF4-FFF2-40B4-BE49-F238E27FC236}">
                  <a16:creationId xmlns:a16="http://schemas.microsoft.com/office/drawing/2014/main" id="{2A398F8F-D960-4C53-8E16-2EDCBC6EB567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0970;p91">
              <a:extLst>
                <a:ext uri="{FF2B5EF4-FFF2-40B4-BE49-F238E27FC236}">
                  <a16:creationId xmlns:a16="http://schemas.microsoft.com/office/drawing/2014/main" id="{0347FF15-331C-402D-98C8-37681FEAEC52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0971;p91">
              <a:extLst>
                <a:ext uri="{FF2B5EF4-FFF2-40B4-BE49-F238E27FC236}">
                  <a16:creationId xmlns:a16="http://schemas.microsoft.com/office/drawing/2014/main" id="{E6A5D144-6B83-4C22-A934-8FF8901C17EA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0972;p91">
              <a:extLst>
                <a:ext uri="{FF2B5EF4-FFF2-40B4-BE49-F238E27FC236}">
                  <a16:creationId xmlns:a16="http://schemas.microsoft.com/office/drawing/2014/main" id="{4C1FA11B-8AAC-4E20-9CFE-B3A0F90DC317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0973;p91">
              <a:extLst>
                <a:ext uri="{FF2B5EF4-FFF2-40B4-BE49-F238E27FC236}">
                  <a16:creationId xmlns:a16="http://schemas.microsoft.com/office/drawing/2014/main" id="{F5E32BCD-657E-4D31-B22B-660523DC4A4A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0974;p91">
              <a:extLst>
                <a:ext uri="{FF2B5EF4-FFF2-40B4-BE49-F238E27FC236}">
                  <a16:creationId xmlns:a16="http://schemas.microsoft.com/office/drawing/2014/main" id="{9FE7D30C-9028-4B76-8161-B6FF33E244BE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0975;p91">
              <a:extLst>
                <a:ext uri="{FF2B5EF4-FFF2-40B4-BE49-F238E27FC236}">
                  <a16:creationId xmlns:a16="http://schemas.microsoft.com/office/drawing/2014/main" id="{39993D4D-180B-4E88-A19F-8AA185437B51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0976;p91">
              <a:extLst>
                <a:ext uri="{FF2B5EF4-FFF2-40B4-BE49-F238E27FC236}">
                  <a16:creationId xmlns:a16="http://schemas.microsoft.com/office/drawing/2014/main" id="{171D8C8C-D880-475C-9E68-18BA4618C407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0977;p91">
              <a:extLst>
                <a:ext uri="{FF2B5EF4-FFF2-40B4-BE49-F238E27FC236}">
                  <a16:creationId xmlns:a16="http://schemas.microsoft.com/office/drawing/2014/main" id="{08E0408E-C0FF-4EE9-9D0F-7D46D5FD9A4F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0978;p91">
              <a:extLst>
                <a:ext uri="{FF2B5EF4-FFF2-40B4-BE49-F238E27FC236}">
                  <a16:creationId xmlns:a16="http://schemas.microsoft.com/office/drawing/2014/main" id="{818DE3AA-5E63-45D6-A474-89309BBB083B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0979;p91">
              <a:extLst>
                <a:ext uri="{FF2B5EF4-FFF2-40B4-BE49-F238E27FC236}">
                  <a16:creationId xmlns:a16="http://schemas.microsoft.com/office/drawing/2014/main" id="{91577606-A1A7-41BB-9D36-13FB0F60E02A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0980;p91">
              <a:extLst>
                <a:ext uri="{FF2B5EF4-FFF2-40B4-BE49-F238E27FC236}">
                  <a16:creationId xmlns:a16="http://schemas.microsoft.com/office/drawing/2014/main" id="{FFBCD2E6-E9A1-4DFD-8A83-719F5CC31329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0981;p91">
              <a:extLst>
                <a:ext uri="{FF2B5EF4-FFF2-40B4-BE49-F238E27FC236}">
                  <a16:creationId xmlns:a16="http://schemas.microsoft.com/office/drawing/2014/main" id="{8D3A61B8-9796-455D-9A71-D8EB89A2413C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0982;p91">
              <a:extLst>
                <a:ext uri="{FF2B5EF4-FFF2-40B4-BE49-F238E27FC236}">
                  <a16:creationId xmlns:a16="http://schemas.microsoft.com/office/drawing/2014/main" id="{EECF4A7C-2DF2-46F1-98C3-E43A2B050114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0983;p91">
              <a:extLst>
                <a:ext uri="{FF2B5EF4-FFF2-40B4-BE49-F238E27FC236}">
                  <a16:creationId xmlns:a16="http://schemas.microsoft.com/office/drawing/2014/main" id="{7C8FE6CA-6DC1-44B6-BA1B-DDD2741367FD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0984;p91">
              <a:extLst>
                <a:ext uri="{FF2B5EF4-FFF2-40B4-BE49-F238E27FC236}">
                  <a16:creationId xmlns:a16="http://schemas.microsoft.com/office/drawing/2014/main" id="{B2FB25CE-0127-4C7E-9BEB-5254925B085A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0985;p91">
              <a:extLst>
                <a:ext uri="{FF2B5EF4-FFF2-40B4-BE49-F238E27FC236}">
                  <a16:creationId xmlns:a16="http://schemas.microsoft.com/office/drawing/2014/main" id="{01CCE9AF-F9F7-4412-91D1-666ECD41CE0D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0986;p91">
              <a:extLst>
                <a:ext uri="{FF2B5EF4-FFF2-40B4-BE49-F238E27FC236}">
                  <a16:creationId xmlns:a16="http://schemas.microsoft.com/office/drawing/2014/main" id="{A7E45535-6E6F-443D-A22E-B4D40C03D1ED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0987;p91">
              <a:extLst>
                <a:ext uri="{FF2B5EF4-FFF2-40B4-BE49-F238E27FC236}">
                  <a16:creationId xmlns:a16="http://schemas.microsoft.com/office/drawing/2014/main" id="{75BB670A-0730-4275-A62B-26D04F64AD1D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0988;p91">
              <a:extLst>
                <a:ext uri="{FF2B5EF4-FFF2-40B4-BE49-F238E27FC236}">
                  <a16:creationId xmlns:a16="http://schemas.microsoft.com/office/drawing/2014/main" id="{7C0FA26E-2D2B-4CC7-8ED8-4081C6277063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0989;p91">
              <a:extLst>
                <a:ext uri="{FF2B5EF4-FFF2-40B4-BE49-F238E27FC236}">
                  <a16:creationId xmlns:a16="http://schemas.microsoft.com/office/drawing/2014/main" id="{5C7BA6A2-A4FF-4DE4-908C-D9B121B19E17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0990;p91">
              <a:extLst>
                <a:ext uri="{FF2B5EF4-FFF2-40B4-BE49-F238E27FC236}">
                  <a16:creationId xmlns:a16="http://schemas.microsoft.com/office/drawing/2014/main" id="{6EE90906-C145-403F-BE39-D67CECC21273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0991;p91">
              <a:extLst>
                <a:ext uri="{FF2B5EF4-FFF2-40B4-BE49-F238E27FC236}">
                  <a16:creationId xmlns:a16="http://schemas.microsoft.com/office/drawing/2014/main" id="{C4BEE415-C925-42D9-9E73-4DDEE081B494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0992;p91">
              <a:extLst>
                <a:ext uri="{FF2B5EF4-FFF2-40B4-BE49-F238E27FC236}">
                  <a16:creationId xmlns:a16="http://schemas.microsoft.com/office/drawing/2014/main" id="{9D243E8B-B0B3-4289-8C9D-4AD52315AEFF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0993;p91">
              <a:extLst>
                <a:ext uri="{FF2B5EF4-FFF2-40B4-BE49-F238E27FC236}">
                  <a16:creationId xmlns:a16="http://schemas.microsoft.com/office/drawing/2014/main" id="{7F44E9D9-DE67-41B2-89C3-7DCA74E0FBCF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0994;p91">
              <a:extLst>
                <a:ext uri="{FF2B5EF4-FFF2-40B4-BE49-F238E27FC236}">
                  <a16:creationId xmlns:a16="http://schemas.microsoft.com/office/drawing/2014/main" id="{D6200ADE-22E0-4651-9671-616507683ADA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0995;p91">
              <a:extLst>
                <a:ext uri="{FF2B5EF4-FFF2-40B4-BE49-F238E27FC236}">
                  <a16:creationId xmlns:a16="http://schemas.microsoft.com/office/drawing/2014/main" id="{0E6CDEDB-1717-477E-A5DB-2A1DC63B2C42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0996;p91">
              <a:extLst>
                <a:ext uri="{FF2B5EF4-FFF2-40B4-BE49-F238E27FC236}">
                  <a16:creationId xmlns:a16="http://schemas.microsoft.com/office/drawing/2014/main" id="{C88B563F-243F-424E-A97A-21AE72D20369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0997;p91">
              <a:extLst>
                <a:ext uri="{FF2B5EF4-FFF2-40B4-BE49-F238E27FC236}">
                  <a16:creationId xmlns:a16="http://schemas.microsoft.com/office/drawing/2014/main" id="{A41842C1-54E0-48E4-BB39-B6A1F8B63D56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0998;p91">
              <a:extLst>
                <a:ext uri="{FF2B5EF4-FFF2-40B4-BE49-F238E27FC236}">
                  <a16:creationId xmlns:a16="http://schemas.microsoft.com/office/drawing/2014/main" id="{4F02FC0C-D11C-43C6-BCF1-E871FD8A116C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0999;p91">
              <a:extLst>
                <a:ext uri="{FF2B5EF4-FFF2-40B4-BE49-F238E27FC236}">
                  <a16:creationId xmlns:a16="http://schemas.microsoft.com/office/drawing/2014/main" id="{8BAFB773-5141-41C5-BA90-FDD80E062322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1000;p91">
              <a:extLst>
                <a:ext uri="{FF2B5EF4-FFF2-40B4-BE49-F238E27FC236}">
                  <a16:creationId xmlns:a16="http://schemas.microsoft.com/office/drawing/2014/main" id="{604B3FE9-46B1-4005-8106-CFD5869C0ACF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1001;p91">
              <a:extLst>
                <a:ext uri="{FF2B5EF4-FFF2-40B4-BE49-F238E27FC236}">
                  <a16:creationId xmlns:a16="http://schemas.microsoft.com/office/drawing/2014/main" id="{F90330CA-A4E9-4225-A679-890ACE99BC4C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1002;p91">
              <a:extLst>
                <a:ext uri="{FF2B5EF4-FFF2-40B4-BE49-F238E27FC236}">
                  <a16:creationId xmlns:a16="http://schemas.microsoft.com/office/drawing/2014/main" id="{82B5DBDF-77EC-48E7-88BA-4A6BBA023776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1003;p91">
              <a:extLst>
                <a:ext uri="{FF2B5EF4-FFF2-40B4-BE49-F238E27FC236}">
                  <a16:creationId xmlns:a16="http://schemas.microsoft.com/office/drawing/2014/main" id="{64144BAC-C6DC-42C6-B237-E95ED9DA4C88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1004;p91">
              <a:extLst>
                <a:ext uri="{FF2B5EF4-FFF2-40B4-BE49-F238E27FC236}">
                  <a16:creationId xmlns:a16="http://schemas.microsoft.com/office/drawing/2014/main" id="{16F76FDB-C0D7-4CB1-80DD-4D2DA7503B64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1005;p91">
              <a:extLst>
                <a:ext uri="{FF2B5EF4-FFF2-40B4-BE49-F238E27FC236}">
                  <a16:creationId xmlns:a16="http://schemas.microsoft.com/office/drawing/2014/main" id="{3FDC7481-85AE-41DA-AA40-611AAAD11699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1006;p91">
              <a:extLst>
                <a:ext uri="{FF2B5EF4-FFF2-40B4-BE49-F238E27FC236}">
                  <a16:creationId xmlns:a16="http://schemas.microsoft.com/office/drawing/2014/main" id="{DD9A0007-D706-44BB-BA93-E60744DD9F3A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1007;p91">
              <a:extLst>
                <a:ext uri="{FF2B5EF4-FFF2-40B4-BE49-F238E27FC236}">
                  <a16:creationId xmlns:a16="http://schemas.microsoft.com/office/drawing/2014/main" id="{85E76881-4061-47EF-ADD2-8BBF573DCEAB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1008;p91">
              <a:extLst>
                <a:ext uri="{FF2B5EF4-FFF2-40B4-BE49-F238E27FC236}">
                  <a16:creationId xmlns:a16="http://schemas.microsoft.com/office/drawing/2014/main" id="{C19258A6-51AC-4C55-AB36-4699B01B0C70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1009;p91">
              <a:extLst>
                <a:ext uri="{FF2B5EF4-FFF2-40B4-BE49-F238E27FC236}">
                  <a16:creationId xmlns:a16="http://schemas.microsoft.com/office/drawing/2014/main" id="{0CC1422B-0420-4ED8-B572-66FF542EDF8A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1010;p91">
              <a:extLst>
                <a:ext uri="{FF2B5EF4-FFF2-40B4-BE49-F238E27FC236}">
                  <a16:creationId xmlns:a16="http://schemas.microsoft.com/office/drawing/2014/main" id="{05C7901C-BBC6-4C45-B608-ED58ED670549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1011;p91">
              <a:extLst>
                <a:ext uri="{FF2B5EF4-FFF2-40B4-BE49-F238E27FC236}">
                  <a16:creationId xmlns:a16="http://schemas.microsoft.com/office/drawing/2014/main" id="{44072FB9-F00A-4E56-9D6A-329F91A4E30D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1012;p91">
              <a:extLst>
                <a:ext uri="{FF2B5EF4-FFF2-40B4-BE49-F238E27FC236}">
                  <a16:creationId xmlns:a16="http://schemas.microsoft.com/office/drawing/2014/main" id="{3ACE2899-820C-47D5-A1A1-5F107C2E6FEE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1013;p91">
              <a:extLst>
                <a:ext uri="{FF2B5EF4-FFF2-40B4-BE49-F238E27FC236}">
                  <a16:creationId xmlns:a16="http://schemas.microsoft.com/office/drawing/2014/main" id="{D7BCA34C-53BF-4BA6-9DC5-89AA87ED810A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1014;p91">
              <a:extLst>
                <a:ext uri="{FF2B5EF4-FFF2-40B4-BE49-F238E27FC236}">
                  <a16:creationId xmlns:a16="http://schemas.microsoft.com/office/drawing/2014/main" id="{4C31BBA7-8CA1-453E-A3AC-D998D7943156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1015;p91">
              <a:extLst>
                <a:ext uri="{FF2B5EF4-FFF2-40B4-BE49-F238E27FC236}">
                  <a16:creationId xmlns:a16="http://schemas.microsoft.com/office/drawing/2014/main" id="{A9CDC4A1-635E-403C-B455-8D3493FF344E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1016;p91">
              <a:extLst>
                <a:ext uri="{FF2B5EF4-FFF2-40B4-BE49-F238E27FC236}">
                  <a16:creationId xmlns:a16="http://schemas.microsoft.com/office/drawing/2014/main" id="{67A57A53-3001-4A1F-B527-E377EAB94487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1017;p91">
              <a:extLst>
                <a:ext uri="{FF2B5EF4-FFF2-40B4-BE49-F238E27FC236}">
                  <a16:creationId xmlns:a16="http://schemas.microsoft.com/office/drawing/2014/main" id="{77A62D3B-6AA5-4424-B3BF-3CD11A9D8DC1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1018;p91">
              <a:extLst>
                <a:ext uri="{FF2B5EF4-FFF2-40B4-BE49-F238E27FC236}">
                  <a16:creationId xmlns:a16="http://schemas.microsoft.com/office/drawing/2014/main" id="{66724241-E696-4616-9681-A61960D0A785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1019;p91">
              <a:extLst>
                <a:ext uri="{FF2B5EF4-FFF2-40B4-BE49-F238E27FC236}">
                  <a16:creationId xmlns:a16="http://schemas.microsoft.com/office/drawing/2014/main" id="{00BD61B5-A70A-4764-8D35-F222FAC6B866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1020;p91">
              <a:extLst>
                <a:ext uri="{FF2B5EF4-FFF2-40B4-BE49-F238E27FC236}">
                  <a16:creationId xmlns:a16="http://schemas.microsoft.com/office/drawing/2014/main" id="{0A369927-8615-44BF-9A40-7F5A92BF529A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1021;p91">
              <a:extLst>
                <a:ext uri="{FF2B5EF4-FFF2-40B4-BE49-F238E27FC236}">
                  <a16:creationId xmlns:a16="http://schemas.microsoft.com/office/drawing/2014/main" id="{6CE01B6C-C51B-484A-901F-A93375B13B61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1022;p91">
              <a:extLst>
                <a:ext uri="{FF2B5EF4-FFF2-40B4-BE49-F238E27FC236}">
                  <a16:creationId xmlns:a16="http://schemas.microsoft.com/office/drawing/2014/main" id="{FA760652-C78D-4D1D-B763-AEEEC4578034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1023;p91">
              <a:extLst>
                <a:ext uri="{FF2B5EF4-FFF2-40B4-BE49-F238E27FC236}">
                  <a16:creationId xmlns:a16="http://schemas.microsoft.com/office/drawing/2014/main" id="{ABA62483-73A7-4D15-A1BC-4318A54C547E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1024;p91">
              <a:extLst>
                <a:ext uri="{FF2B5EF4-FFF2-40B4-BE49-F238E27FC236}">
                  <a16:creationId xmlns:a16="http://schemas.microsoft.com/office/drawing/2014/main" id="{F0490FAF-3F4A-4AFA-88F3-869ECAC3ED98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1025;p91">
              <a:extLst>
                <a:ext uri="{FF2B5EF4-FFF2-40B4-BE49-F238E27FC236}">
                  <a16:creationId xmlns:a16="http://schemas.microsoft.com/office/drawing/2014/main" id="{0894BDB9-8D86-4D14-8DD5-204662B6A01D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1026;p91">
              <a:extLst>
                <a:ext uri="{FF2B5EF4-FFF2-40B4-BE49-F238E27FC236}">
                  <a16:creationId xmlns:a16="http://schemas.microsoft.com/office/drawing/2014/main" id="{3D764548-849C-421D-B8D9-4780AC7C584A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1027;p91">
              <a:extLst>
                <a:ext uri="{FF2B5EF4-FFF2-40B4-BE49-F238E27FC236}">
                  <a16:creationId xmlns:a16="http://schemas.microsoft.com/office/drawing/2014/main" id="{BBA658AC-FCB2-4EDC-BC15-A3E28868C116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1028;p91">
              <a:extLst>
                <a:ext uri="{FF2B5EF4-FFF2-40B4-BE49-F238E27FC236}">
                  <a16:creationId xmlns:a16="http://schemas.microsoft.com/office/drawing/2014/main" id="{1A1ABA50-B379-41EB-BFBE-C621BB7199A9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1029;p91">
              <a:extLst>
                <a:ext uri="{FF2B5EF4-FFF2-40B4-BE49-F238E27FC236}">
                  <a16:creationId xmlns:a16="http://schemas.microsoft.com/office/drawing/2014/main" id="{1696C6BE-FF0B-4DB6-983A-83FC195EBBF2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1030;p91">
              <a:extLst>
                <a:ext uri="{FF2B5EF4-FFF2-40B4-BE49-F238E27FC236}">
                  <a16:creationId xmlns:a16="http://schemas.microsoft.com/office/drawing/2014/main" id="{963BE9BF-C8AB-40CB-9BC5-79C189B4BA94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1031;p91">
              <a:extLst>
                <a:ext uri="{FF2B5EF4-FFF2-40B4-BE49-F238E27FC236}">
                  <a16:creationId xmlns:a16="http://schemas.microsoft.com/office/drawing/2014/main" id="{3A6EB350-527F-45A6-A070-88F9079007BA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1032;p91">
              <a:extLst>
                <a:ext uri="{FF2B5EF4-FFF2-40B4-BE49-F238E27FC236}">
                  <a16:creationId xmlns:a16="http://schemas.microsoft.com/office/drawing/2014/main" id="{0EAE1976-D514-4687-BFC5-23E445E3D37F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1033;p91">
              <a:extLst>
                <a:ext uri="{FF2B5EF4-FFF2-40B4-BE49-F238E27FC236}">
                  <a16:creationId xmlns:a16="http://schemas.microsoft.com/office/drawing/2014/main" id="{9990206B-7A6E-40A8-B58C-2FEF1430DA10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1034;p91">
              <a:extLst>
                <a:ext uri="{FF2B5EF4-FFF2-40B4-BE49-F238E27FC236}">
                  <a16:creationId xmlns:a16="http://schemas.microsoft.com/office/drawing/2014/main" id="{39AA76AD-3176-4DDB-A38D-F4A484A440F7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1035;p91">
              <a:extLst>
                <a:ext uri="{FF2B5EF4-FFF2-40B4-BE49-F238E27FC236}">
                  <a16:creationId xmlns:a16="http://schemas.microsoft.com/office/drawing/2014/main" id="{3B63DF53-DA79-41C3-BB96-D4A0DBE83DD7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1036;p91">
              <a:extLst>
                <a:ext uri="{FF2B5EF4-FFF2-40B4-BE49-F238E27FC236}">
                  <a16:creationId xmlns:a16="http://schemas.microsoft.com/office/drawing/2014/main" id="{A28320D9-3961-4623-AF5F-1B37B22B57BF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1037;p91">
              <a:extLst>
                <a:ext uri="{FF2B5EF4-FFF2-40B4-BE49-F238E27FC236}">
                  <a16:creationId xmlns:a16="http://schemas.microsoft.com/office/drawing/2014/main" id="{47442E27-8012-4DEC-9D72-1741F6DC0B5A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1038;p91">
              <a:extLst>
                <a:ext uri="{FF2B5EF4-FFF2-40B4-BE49-F238E27FC236}">
                  <a16:creationId xmlns:a16="http://schemas.microsoft.com/office/drawing/2014/main" id="{62524D87-25C7-466F-9674-EF1E08B4BBDE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1039;p91">
              <a:extLst>
                <a:ext uri="{FF2B5EF4-FFF2-40B4-BE49-F238E27FC236}">
                  <a16:creationId xmlns:a16="http://schemas.microsoft.com/office/drawing/2014/main" id="{71E9EE79-C53E-4E74-AD42-C9C4FD72D015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1040;p91">
              <a:extLst>
                <a:ext uri="{FF2B5EF4-FFF2-40B4-BE49-F238E27FC236}">
                  <a16:creationId xmlns:a16="http://schemas.microsoft.com/office/drawing/2014/main" id="{C55EB933-7EC0-4231-BB72-74FE0DC4140C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1041;p91">
              <a:extLst>
                <a:ext uri="{FF2B5EF4-FFF2-40B4-BE49-F238E27FC236}">
                  <a16:creationId xmlns:a16="http://schemas.microsoft.com/office/drawing/2014/main" id="{4F86760B-E7FE-404C-9098-D6609D1C38FB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1042;p91">
              <a:extLst>
                <a:ext uri="{FF2B5EF4-FFF2-40B4-BE49-F238E27FC236}">
                  <a16:creationId xmlns:a16="http://schemas.microsoft.com/office/drawing/2014/main" id="{600D6DB3-A9D9-472A-9955-13C9B196870C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1043;p91">
              <a:extLst>
                <a:ext uri="{FF2B5EF4-FFF2-40B4-BE49-F238E27FC236}">
                  <a16:creationId xmlns:a16="http://schemas.microsoft.com/office/drawing/2014/main" id="{B28CF981-5490-4224-8095-B1D8918AB8CF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1044;p91">
              <a:extLst>
                <a:ext uri="{FF2B5EF4-FFF2-40B4-BE49-F238E27FC236}">
                  <a16:creationId xmlns:a16="http://schemas.microsoft.com/office/drawing/2014/main" id="{B346BADB-026B-4C2F-AB83-0251E6F18319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1045;p91">
              <a:extLst>
                <a:ext uri="{FF2B5EF4-FFF2-40B4-BE49-F238E27FC236}">
                  <a16:creationId xmlns:a16="http://schemas.microsoft.com/office/drawing/2014/main" id="{6E384A12-099A-445C-A93F-013D9DC2D1F6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1046;p91">
              <a:extLst>
                <a:ext uri="{FF2B5EF4-FFF2-40B4-BE49-F238E27FC236}">
                  <a16:creationId xmlns:a16="http://schemas.microsoft.com/office/drawing/2014/main" id="{59787488-1912-4B92-A95A-90FB3F3FFD1C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1047;p91">
              <a:extLst>
                <a:ext uri="{FF2B5EF4-FFF2-40B4-BE49-F238E27FC236}">
                  <a16:creationId xmlns:a16="http://schemas.microsoft.com/office/drawing/2014/main" id="{69090F71-78F2-4EDF-A4A1-172802F33AB2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1048;p91">
              <a:extLst>
                <a:ext uri="{FF2B5EF4-FFF2-40B4-BE49-F238E27FC236}">
                  <a16:creationId xmlns:a16="http://schemas.microsoft.com/office/drawing/2014/main" id="{35560924-6E69-434A-B621-44925A8D467E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1049;p91">
              <a:extLst>
                <a:ext uri="{FF2B5EF4-FFF2-40B4-BE49-F238E27FC236}">
                  <a16:creationId xmlns:a16="http://schemas.microsoft.com/office/drawing/2014/main" id="{6DB33D86-8090-4E9D-8C9E-9BCC90CDBA6D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1050;p91">
              <a:extLst>
                <a:ext uri="{FF2B5EF4-FFF2-40B4-BE49-F238E27FC236}">
                  <a16:creationId xmlns:a16="http://schemas.microsoft.com/office/drawing/2014/main" id="{BC83E8AD-8E51-4CBC-85C9-434AD271C1C6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1051;p91">
              <a:extLst>
                <a:ext uri="{FF2B5EF4-FFF2-40B4-BE49-F238E27FC236}">
                  <a16:creationId xmlns:a16="http://schemas.microsoft.com/office/drawing/2014/main" id="{13174B28-8DCF-4F47-97EC-2039145B88DE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1052;p91">
              <a:extLst>
                <a:ext uri="{FF2B5EF4-FFF2-40B4-BE49-F238E27FC236}">
                  <a16:creationId xmlns:a16="http://schemas.microsoft.com/office/drawing/2014/main" id="{01F9D5D5-29E5-43BE-BA5B-FFB6E9CA10B8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1053;p91">
              <a:extLst>
                <a:ext uri="{FF2B5EF4-FFF2-40B4-BE49-F238E27FC236}">
                  <a16:creationId xmlns:a16="http://schemas.microsoft.com/office/drawing/2014/main" id="{137FE712-C67A-4B4C-846C-F7DA2F898358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1054;p91">
              <a:extLst>
                <a:ext uri="{FF2B5EF4-FFF2-40B4-BE49-F238E27FC236}">
                  <a16:creationId xmlns:a16="http://schemas.microsoft.com/office/drawing/2014/main" id="{653D55A5-5509-4A49-97D7-655FED733E13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1055;p91">
              <a:extLst>
                <a:ext uri="{FF2B5EF4-FFF2-40B4-BE49-F238E27FC236}">
                  <a16:creationId xmlns:a16="http://schemas.microsoft.com/office/drawing/2014/main" id="{B34AE4B9-A366-4556-AE27-DCA94D878E91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1056;p91">
              <a:extLst>
                <a:ext uri="{FF2B5EF4-FFF2-40B4-BE49-F238E27FC236}">
                  <a16:creationId xmlns:a16="http://schemas.microsoft.com/office/drawing/2014/main" id="{EB471C68-3C11-4D67-BE7D-02FDCA06211B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1057;p91">
              <a:extLst>
                <a:ext uri="{FF2B5EF4-FFF2-40B4-BE49-F238E27FC236}">
                  <a16:creationId xmlns:a16="http://schemas.microsoft.com/office/drawing/2014/main" id="{A96EADCB-E9EC-4B3A-8C08-6C6D0680DA9A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1058;p91">
              <a:extLst>
                <a:ext uri="{FF2B5EF4-FFF2-40B4-BE49-F238E27FC236}">
                  <a16:creationId xmlns:a16="http://schemas.microsoft.com/office/drawing/2014/main" id="{6583E619-F1C0-4175-9461-A6FFCC208AD8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1059;p91">
              <a:extLst>
                <a:ext uri="{FF2B5EF4-FFF2-40B4-BE49-F238E27FC236}">
                  <a16:creationId xmlns:a16="http://schemas.microsoft.com/office/drawing/2014/main" id="{7037A4A6-8EF5-4081-8DCC-1373A9B211F9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1060;p91">
              <a:extLst>
                <a:ext uri="{FF2B5EF4-FFF2-40B4-BE49-F238E27FC236}">
                  <a16:creationId xmlns:a16="http://schemas.microsoft.com/office/drawing/2014/main" id="{95C68A35-8855-43F5-8AD9-66BA4002D0BE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1061;p91">
              <a:extLst>
                <a:ext uri="{FF2B5EF4-FFF2-40B4-BE49-F238E27FC236}">
                  <a16:creationId xmlns:a16="http://schemas.microsoft.com/office/drawing/2014/main" id="{6295F3FD-A1A9-4D89-ABA9-1AD6692014A0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1062;p91">
              <a:extLst>
                <a:ext uri="{FF2B5EF4-FFF2-40B4-BE49-F238E27FC236}">
                  <a16:creationId xmlns:a16="http://schemas.microsoft.com/office/drawing/2014/main" id="{8BF31924-3CBF-4CD4-B300-4117B2F90AEF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1063;p91">
              <a:extLst>
                <a:ext uri="{FF2B5EF4-FFF2-40B4-BE49-F238E27FC236}">
                  <a16:creationId xmlns:a16="http://schemas.microsoft.com/office/drawing/2014/main" id="{B132CD25-9C94-4CB5-BBCC-4CDEA0C6C3F5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1064;p91">
              <a:extLst>
                <a:ext uri="{FF2B5EF4-FFF2-40B4-BE49-F238E27FC236}">
                  <a16:creationId xmlns:a16="http://schemas.microsoft.com/office/drawing/2014/main" id="{743EB386-6559-4314-89C7-017CA711E6EE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1065;p91">
              <a:extLst>
                <a:ext uri="{FF2B5EF4-FFF2-40B4-BE49-F238E27FC236}">
                  <a16:creationId xmlns:a16="http://schemas.microsoft.com/office/drawing/2014/main" id="{C262C651-7A1E-43B5-AE17-B18C6BBC2BC1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1066;p91">
              <a:extLst>
                <a:ext uri="{FF2B5EF4-FFF2-40B4-BE49-F238E27FC236}">
                  <a16:creationId xmlns:a16="http://schemas.microsoft.com/office/drawing/2014/main" id="{39A5845E-928B-4138-BB9B-CDEC54E2F7EF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1067;p91">
              <a:extLst>
                <a:ext uri="{FF2B5EF4-FFF2-40B4-BE49-F238E27FC236}">
                  <a16:creationId xmlns:a16="http://schemas.microsoft.com/office/drawing/2014/main" id="{67004B80-19B8-4F31-90B1-8E9377AD3337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1068;p91">
              <a:extLst>
                <a:ext uri="{FF2B5EF4-FFF2-40B4-BE49-F238E27FC236}">
                  <a16:creationId xmlns:a16="http://schemas.microsoft.com/office/drawing/2014/main" id="{F5CC51B3-3B6A-4974-A992-553388064A52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1069;p91">
              <a:extLst>
                <a:ext uri="{FF2B5EF4-FFF2-40B4-BE49-F238E27FC236}">
                  <a16:creationId xmlns:a16="http://schemas.microsoft.com/office/drawing/2014/main" id="{0F0D5531-3801-44AF-8AA1-42A41CFCCDF1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1070;p91">
              <a:extLst>
                <a:ext uri="{FF2B5EF4-FFF2-40B4-BE49-F238E27FC236}">
                  <a16:creationId xmlns:a16="http://schemas.microsoft.com/office/drawing/2014/main" id="{62068335-D0BB-482A-9426-B4E15DED72DC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1071;p91">
              <a:extLst>
                <a:ext uri="{FF2B5EF4-FFF2-40B4-BE49-F238E27FC236}">
                  <a16:creationId xmlns:a16="http://schemas.microsoft.com/office/drawing/2014/main" id="{E4A67E48-7ACB-4AD5-8E8A-9B765FD6A7CF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1072;p91">
              <a:extLst>
                <a:ext uri="{FF2B5EF4-FFF2-40B4-BE49-F238E27FC236}">
                  <a16:creationId xmlns:a16="http://schemas.microsoft.com/office/drawing/2014/main" id="{520F9569-490E-4E25-906C-D61701014D6E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1073;p91">
              <a:extLst>
                <a:ext uri="{FF2B5EF4-FFF2-40B4-BE49-F238E27FC236}">
                  <a16:creationId xmlns:a16="http://schemas.microsoft.com/office/drawing/2014/main" id="{99CFC977-A531-404C-9335-57D61CC28746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1074;p91">
              <a:extLst>
                <a:ext uri="{FF2B5EF4-FFF2-40B4-BE49-F238E27FC236}">
                  <a16:creationId xmlns:a16="http://schemas.microsoft.com/office/drawing/2014/main" id="{16A734BF-7A67-42EF-864F-BC0E76CF9EA1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1075;p91">
              <a:extLst>
                <a:ext uri="{FF2B5EF4-FFF2-40B4-BE49-F238E27FC236}">
                  <a16:creationId xmlns:a16="http://schemas.microsoft.com/office/drawing/2014/main" id="{84E8C7C6-393F-482E-92BF-DD3F32DF3804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1076;p91">
              <a:extLst>
                <a:ext uri="{FF2B5EF4-FFF2-40B4-BE49-F238E27FC236}">
                  <a16:creationId xmlns:a16="http://schemas.microsoft.com/office/drawing/2014/main" id="{A30F9EB3-A5F8-46EE-BCC3-8BE2F204E762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1077;p91">
              <a:extLst>
                <a:ext uri="{FF2B5EF4-FFF2-40B4-BE49-F238E27FC236}">
                  <a16:creationId xmlns:a16="http://schemas.microsoft.com/office/drawing/2014/main" id="{A62B8944-275C-478B-9017-D7C4F6DCCCB3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1078;p91">
              <a:extLst>
                <a:ext uri="{FF2B5EF4-FFF2-40B4-BE49-F238E27FC236}">
                  <a16:creationId xmlns:a16="http://schemas.microsoft.com/office/drawing/2014/main" id="{A639F880-C70B-45AB-B715-1AC229CFF903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1079;p91">
              <a:extLst>
                <a:ext uri="{FF2B5EF4-FFF2-40B4-BE49-F238E27FC236}">
                  <a16:creationId xmlns:a16="http://schemas.microsoft.com/office/drawing/2014/main" id="{ADD2607F-4A61-4CBF-9650-6628E653C4B9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1080;p91">
              <a:extLst>
                <a:ext uri="{FF2B5EF4-FFF2-40B4-BE49-F238E27FC236}">
                  <a16:creationId xmlns:a16="http://schemas.microsoft.com/office/drawing/2014/main" id="{C37A9A10-6781-41AC-8FF5-6B8A8D1E5FAE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1081;p91">
              <a:extLst>
                <a:ext uri="{FF2B5EF4-FFF2-40B4-BE49-F238E27FC236}">
                  <a16:creationId xmlns:a16="http://schemas.microsoft.com/office/drawing/2014/main" id="{71867272-B6D0-4740-BA4E-096237BA3E8A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1082;p91">
              <a:extLst>
                <a:ext uri="{FF2B5EF4-FFF2-40B4-BE49-F238E27FC236}">
                  <a16:creationId xmlns:a16="http://schemas.microsoft.com/office/drawing/2014/main" id="{55F33109-E47B-4125-81DD-02E97B32D5EA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1083;p91">
              <a:extLst>
                <a:ext uri="{FF2B5EF4-FFF2-40B4-BE49-F238E27FC236}">
                  <a16:creationId xmlns:a16="http://schemas.microsoft.com/office/drawing/2014/main" id="{C050415E-F2A9-4E7A-B531-F8F4AED91A33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1084;p91">
              <a:extLst>
                <a:ext uri="{FF2B5EF4-FFF2-40B4-BE49-F238E27FC236}">
                  <a16:creationId xmlns:a16="http://schemas.microsoft.com/office/drawing/2014/main" id="{F70B87F1-8DAD-4681-A4E3-5A46AC9E7CCF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1085;p91">
              <a:extLst>
                <a:ext uri="{FF2B5EF4-FFF2-40B4-BE49-F238E27FC236}">
                  <a16:creationId xmlns:a16="http://schemas.microsoft.com/office/drawing/2014/main" id="{E9E793FB-29AF-4B75-A79E-362470CCA58A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1086;p91">
              <a:extLst>
                <a:ext uri="{FF2B5EF4-FFF2-40B4-BE49-F238E27FC236}">
                  <a16:creationId xmlns:a16="http://schemas.microsoft.com/office/drawing/2014/main" id="{587B9676-1C60-4196-BFFC-C898797672F5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1087;p91">
              <a:extLst>
                <a:ext uri="{FF2B5EF4-FFF2-40B4-BE49-F238E27FC236}">
                  <a16:creationId xmlns:a16="http://schemas.microsoft.com/office/drawing/2014/main" id="{9EB0A389-DD57-41AF-B1CB-05070D4F8DFD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1088;p91">
              <a:extLst>
                <a:ext uri="{FF2B5EF4-FFF2-40B4-BE49-F238E27FC236}">
                  <a16:creationId xmlns:a16="http://schemas.microsoft.com/office/drawing/2014/main" id="{1A1738ED-0329-40A9-8D5A-1D9EBBC22FB9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1089;p91">
              <a:extLst>
                <a:ext uri="{FF2B5EF4-FFF2-40B4-BE49-F238E27FC236}">
                  <a16:creationId xmlns:a16="http://schemas.microsoft.com/office/drawing/2014/main" id="{F449B83D-E010-4ABD-87E8-70781B87E8AB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1090;p91">
              <a:extLst>
                <a:ext uri="{FF2B5EF4-FFF2-40B4-BE49-F238E27FC236}">
                  <a16:creationId xmlns:a16="http://schemas.microsoft.com/office/drawing/2014/main" id="{72342F56-7F29-4431-91A0-799954371829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1091;p91">
              <a:extLst>
                <a:ext uri="{FF2B5EF4-FFF2-40B4-BE49-F238E27FC236}">
                  <a16:creationId xmlns:a16="http://schemas.microsoft.com/office/drawing/2014/main" id="{B784D66F-CF72-4410-BA80-7C50BFA8C93D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1092;p91">
              <a:extLst>
                <a:ext uri="{FF2B5EF4-FFF2-40B4-BE49-F238E27FC236}">
                  <a16:creationId xmlns:a16="http://schemas.microsoft.com/office/drawing/2014/main" id="{7538103B-5777-4B9A-9066-7B7A051E6A43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1093;p91">
              <a:extLst>
                <a:ext uri="{FF2B5EF4-FFF2-40B4-BE49-F238E27FC236}">
                  <a16:creationId xmlns:a16="http://schemas.microsoft.com/office/drawing/2014/main" id="{49984328-86A3-4AFE-8E49-5B58F0A695BA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1094;p91">
              <a:extLst>
                <a:ext uri="{FF2B5EF4-FFF2-40B4-BE49-F238E27FC236}">
                  <a16:creationId xmlns:a16="http://schemas.microsoft.com/office/drawing/2014/main" id="{905B8F76-D6C4-433A-8F7C-5E0FDFD36F0D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1095;p91">
              <a:extLst>
                <a:ext uri="{FF2B5EF4-FFF2-40B4-BE49-F238E27FC236}">
                  <a16:creationId xmlns:a16="http://schemas.microsoft.com/office/drawing/2014/main" id="{AA0CECFC-D4E0-4D1C-AE9A-953C629D6490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1096;p91">
              <a:extLst>
                <a:ext uri="{FF2B5EF4-FFF2-40B4-BE49-F238E27FC236}">
                  <a16:creationId xmlns:a16="http://schemas.microsoft.com/office/drawing/2014/main" id="{81E08169-7B42-418D-9269-853D628BC5E8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1097;p91">
              <a:extLst>
                <a:ext uri="{FF2B5EF4-FFF2-40B4-BE49-F238E27FC236}">
                  <a16:creationId xmlns:a16="http://schemas.microsoft.com/office/drawing/2014/main" id="{D3A4717F-8193-4239-94AF-31139D1F3D04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1098;p91">
              <a:extLst>
                <a:ext uri="{FF2B5EF4-FFF2-40B4-BE49-F238E27FC236}">
                  <a16:creationId xmlns:a16="http://schemas.microsoft.com/office/drawing/2014/main" id="{EDA7FE84-92EF-415C-A0B6-E998EFAF7345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1099;p91">
              <a:extLst>
                <a:ext uri="{FF2B5EF4-FFF2-40B4-BE49-F238E27FC236}">
                  <a16:creationId xmlns:a16="http://schemas.microsoft.com/office/drawing/2014/main" id="{4860711C-DC8A-4508-B70C-8F47ADEA97AF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1100;p91">
              <a:extLst>
                <a:ext uri="{FF2B5EF4-FFF2-40B4-BE49-F238E27FC236}">
                  <a16:creationId xmlns:a16="http://schemas.microsoft.com/office/drawing/2014/main" id="{259027A2-A96B-4348-BE12-8CB683FABCC7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1101;p91">
              <a:extLst>
                <a:ext uri="{FF2B5EF4-FFF2-40B4-BE49-F238E27FC236}">
                  <a16:creationId xmlns:a16="http://schemas.microsoft.com/office/drawing/2014/main" id="{032DCE41-B27C-4F2A-9E33-35E73BFE8E27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1102;p91">
              <a:extLst>
                <a:ext uri="{FF2B5EF4-FFF2-40B4-BE49-F238E27FC236}">
                  <a16:creationId xmlns:a16="http://schemas.microsoft.com/office/drawing/2014/main" id="{8F5AB536-25D7-4B89-92C8-DC9FD07E11E7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1103;p91">
              <a:extLst>
                <a:ext uri="{FF2B5EF4-FFF2-40B4-BE49-F238E27FC236}">
                  <a16:creationId xmlns:a16="http://schemas.microsoft.com/office/drawing/2014/main" id="{EB1C5C14-3FA2-480F-AC4C-0B2836E61E60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1104;p91">
              <a:extLst>
                <a:ext uri="{FF2B5EF4-FFF2-40B4-BE49-F238E27FC236}">
                  <a16:creationId xmlns:a16="http://schemas.microsoft.com/office/drawing/2014/main" id="{2A9DF170-B670-4911-9DED-C2561591FC21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1105;p91">
              <a:extLst>
                <a:ext uri="{FF2B5EF4-FFF2-40B4-BE49-F238E27FC236}">
                  <a16:creationId xmlns:a16="http://schemas.microsoft.com/office/drawing/2014/main" id="{48B531ED-E0AE-4839-ADE0-CCBA8B1373C6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1106;p91">
              <a:extLst>
                <a:ext uri="{FF2B5EF4-FFF2-40B4-BE49-F238E27FC236}">
                  <a16:creationId xmlns:a16="http://schemas.microsoft.com/office/drawing/2014/main" id="{625C249B-4B0E-4EF0-B7EF-FC3D36FC6562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1107;p91">
              <a:extLst>
                <a:ext uri="{FF2B5EF4-FFF2-40B4-BE49-F238E27FC236}">
                  <a16:creationId xmlns:a16="http://schemas.microsoft.com/office/drawing/2014/main" id="{7D341C93-2E2F-4F02-9F8D-AB4F88A81431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1108;p91">
              <a:extLst>
                <a:ext uri="{FF2B5EF4-FFF2-40B4-BE49-F238E27FC236}">
                  <a16:creationId xmlns:a16="http://schemas.microsoft.com/office/drawing/2014/main" id="{B506F77E-B7C4-44C8-9D09-F5F2D80FDEAF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1109;p91">
              <a:extLst>
                <a:ext uri="{FF2B5EF4-FFF2-40B4-BE49-F238E27FC236}">
                  <a16:creationId xmlns:a16="http://schemas.microsoft.com/office/drawing/2014/main" id="{7C328CA4-BFCC-4A09-8809-9A713B93C958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1110;p91">
              <a:extLst>
                <a:ext uri="{FF2B5EF4-FFF2-40B4-BE49-F238E27FC236}">
                  <a16:creationId xmlns:a16="http://schemas.microsoft.com/office/drawing/2014/main" id="{5DFADFE9-0D57-4815-B516-D673B11A422D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1111;p91">
              <a:extLst>
                <a:ext uri="{FF2B5EF4-FFF2-40B4-BE49-F238E27FC236}">
                  <a16:creationId xmlns:a16="http://schemas.microsoft.com/office/drawing/2014/main" id="{1A3B0A88-8CC7-492B-B25C-1CA76201C63C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1112;p91">
              <a:extLst>
                <a:ext uri="{FF2B5EF4-FFF2-40B4-BE49-F238E27FC236}">
                  <a16:creationId xmlns:a16="http://schemas.microsoft.com/office/drawing/2014/main" id="{B984F0CE-4187-42DE-8330-525A88FB9183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1113;p91">
              <a:extLst>
                <a:ext uri="{FF2B5EF4-FFF2-40B4-BE49-F238E27FC236}">
                  <a16:creationId xmlns:a16="http://schemas.microsoft.com/office/drawing/2014/main" id="{7E514333-AB9B-4C2A-995B-63E0D499CFBE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1114;p91">
              <a:extLst>
                <a:ext uri="{FF2B5EF4-FFF2-40B4-BE49-F238E27FC236}">
                  <a16:creationId xmlns:a16="http://schemas.microsoft.com/office/drawing/2014/main" id="{B2EE1849-5E4B-493E-B497-19E5BF708322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1115;p91">
              <a:extLst>
                <a:ext uri="{FF2B5EF4-FFF2-40B4-BE49-F238E27FC236}">
                  <a16:creationId xmlns:a16="http://schemas.microsoft.com/office/drawing/2014/main" id="{1FDB900A-AC22-4A3D-8EF7-727C99DBBE82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1116;p91">
              <a:extLst>
                <a:ext uri="{FF2B5EF4-FFF2-40B4-BE49-F238E27FC236}">
                  <a16:creationId xmlns:a16="http://schemas.microsoft.com/office/drawing/2014/main" id="{4B307F13-F4C8-446B-8056-EF4BC23FC32B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1117;p91">
              <a:extLst>
                <a:ext uri="{FF2B5EF4-FFF2-40B4-BE49-F238E27FC236}">
                  <a16:creationId xmlns:a16="http://schemas.microsoft.com/office/drawing/2014/main" id="{9CC397EE-FE6B-4119-B8ED-35CE4D83F891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1118;p91">
              <a:extLst>
                <a:ext uri="{FF2B5EF4-FFF2-40B4-BE49-F238E27FC236}">
                  <a16:creationId xmlns:a16="http://schemas.microsoft.com/office/drawing/2014/main" id="{A8BE3E8A-211C-46A2-884F-E5417E0F15C7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1119;p91">
              <a:extLst>
                <a:ext uri="{FF2B5EF4-FFF2-40B4-BE49-F238E27FC236}">
                  <a16:creationId xmlns:a16="http://schemas.microsoft.com/office/drawing/2014/main" id="{1DAC299A-B75D-44EB-AACE-E6EA2BEE8FD8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1120;p91">
              <a:extLst>
                <a:ext uri="{FF2B5EF4-FFF2-40B4-BE49-F238E27FC236}">
                  <a16:creationId xmlns:a16="http://schemas.microsoft.com/office/drawing/2014/main" id="{B72CA64A-2054-406E-A851-96FC2B338831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1121;p91">
              <a:extLst>
                <a:ext uri="{FF2B5EF4-FFF2-40B4-BE49-F238E27FC236}">
                  <a16:creationId xmlns:a16="http://schemas.microsoft.com/office/drawing/2014/main" id="{01B6B762-5FB8-47EC-91B8-C17AFF806D4E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1122;p91">
              <a:extLst>
                <a:ext uri="{FF2B5EF4-FFF2-40B4-BE49-F238E27FC236}">
                  <a16:creationId xmlns:a16="http://schemas.microsoft.com/office/drawing/2014/main" id="{4C418B8F-A2F3-478C-8D35-DB64263AA391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1123;p91">
              <a:extLst>
                <a:ext uri="{FF2B5EF4-FFF2-40B4-BE49-F238E27FC236}">
                  <a16:creationId xmlns:a16="http://schemas.microsoft.com/office/drawing/2014/main" id="{7918FD10-B382-4B5B-8727-921A628DF463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1124;p91">
              <a:extLst>
                <a:ext uri="{FF2B5EF4-FFF2-40B4-BE49-F238E27FC236}">
                  <a16:creationId xmlns:a16="http://schemas.microsoft.com/office/drawing/2014/main" id="{05394DD5-5EE4-455D-8B23-64CE97044FA0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1125;p91">
              <a:extLst>
                <a:ext uri="{FF2B5EF4-FFF2-40B4-BE49-F238E27FC236}">
                  <a16:creationId xmlns:a16="http://schemas.microsoft.com/office/drawing/2014/main" id="{92E2013A-C9D1-4350-AED5-46310583E416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1126;p91">
              <a:extLst>
                <a:ext uri="{FF2B5EF4-FFF2-40B4-BE49-F238E27FC236}">
                  <a16:creationId xmlns:a16="http://schemas.microsoft.com/office/drawing/2014/main" id="{3CE0E9AD-88A5-4F3C-A8EB-C9F5E0853759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1127;p91">
              <a:extLst>
                <a:ext uri="{FF2B5EF4-FFF2-40B4-BE49-F238E27FC236}">
                  <a16:creationId xmlns:a16="http://schemas.microsoft.com/office/drawing/2014/main" id="{0553D0F4-38AF-4A82-B5E9-7BCA05CA1551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1128;p91">
              <a:extLst>
                <a:ext uri="{FF2B5EF4-FFF2-40B4-BE49-F238E27FC236}">
                  <a16:creationId xmlns:a16="http://schemas.microsoft.com/office/drawing/2014/main" id="{932790C7-26DB-4951-8946-B3AA8E0FD989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1129;p91">
              <a:extLst>
                <a:ext uri="{FF2B5EF4-FFF2-40B4-BE49-F238E27FC236}">
                  <a16:creationId xmlns:a16="http://schemas.microsoft.com/office/drawing/2014/main" id="{CA8C8D2E-FB79-4178-A02D-A317B51B62AF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1130;p91">
              <a:extLst>
                <a:ext uri="{FF2B5EF4-FFF2-40B4-BE49-F238E27FC236}">
                  <a16:creationId xmlns:a16="http://schemas.microsoft.com/office/drawing/2014/main" id="{414772E4-C651-4F78-B41A-A051FB5DF210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1131;p91">
              <a:extLst>
                <a:ext uri="{FF2B5EF4-FFF2-40B4-BE49-F238E27FC236}">
                  <a16:creationId xmlns:a16="http://schemas.microsoft.com/office/drawing/2014/main" id="{B0ACD801-ECC0-4AA7-9055-792D309C93D7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1132;p91">
              <a:extLst>
                <a:ext uri="{FF2B5EF4-FFF2-40B4-BE49-F238E27FC236}">
                  <a16:creationId xmlns:a16="http://schemas.microsoft.com/office/drawing/2014/main" id="{3FFBC1E8-2212-4421-8D9B-96F9B687780D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1133;p91">
              <a:extLst>
                <a:ext uri="{FF2B5EF4-FFF2-40B4-BE49-F238E27FC236}">
                  <a16:creationId xmlns:a16="http://schemas.microsoft.com/office/drawing/2014/main" id="{CF0BE4A8-5BF1-4081-9299-3156806509D2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1134;p91">
              <a:extLst>
                <a:ext uri="{FF2B5EF4-FFF2-40B4-BE49-F238E27FC236}">
                  <a16:creationId xmlns:a16="http://schemas.microsoft.com/office/drawing/2014/main" id="{2E18E0D7-7CF8-4A70-8D3F-B4661B06B96B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1135;p91">
              <a:extLst>
                <a:ext uri="{FF2B5EF4-FFF2-40B4-BE49-F238E27FC236}">
                  <a16:creationId xmlns:a16="http://schemas.microsoft.com/office/drawing/2014/main" id="{D4AB4629-49E6-43BB-8E96-28AF7DC73364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1136;p91">
              <a:extLst>
                <a:ext uri="{FF2B5EF4-FFF2-40B4-BE49-F238E27FC236}">
                  <a16:creationId xmlns:a16="http://schemas.microsoft.com/office/drawing/2014/main" id="{60578BF0-08C3-4713-99EE-AE3EE8C910A0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1137;p91">
              <a:extLst>
                <a:ext uri="{FF2B5EF4-FFF2-40B4-BE49-F238E27FC236}">
                  <a16:creationId xmlns:a16="http://schemas.microsoft.com/office/drawing/2014/main" id="{1AC0191F-5FBC-4FD7-B8DB-AC34628F443C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1138;p91">
              <a:extLst>
                <a:ext uri="{FF2B5EF4-FFF2-40B4-BE49-F238E27FC236}">
                  <a16:creationId xmlns:a16="http://schemas.microsoft.com/office/drawing/2014/main" id="{F49D9BAA-2B6D-416C-B876-A17823D6F4D6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1139;p91">
              <a:extLst>
                <a:ext uri="{FF2B5EF4-FFF2-40B4-BE49-F238E27FC236}">
                  <a16:creationId xmlns:a16="http://schemas.microsoft.com/office/drawing/2014/main" id="{BF5FF1E9-74B6-432B-83EE-F99959870C6B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1140;p91">
              <a:extLst>
                <a:ext uri="{FF2B5EF4-FFF2-40B4-BE49-F238E27FC236}">
                  <a16:creationId xmlns:a16="http://schemas.microsoft.com/office/drawing/2014/main" id="{1BD3D2A5-6779-4324-933F-D481B4B814C9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1141;p91">
              <a:extLst>
                <a:ext uri="{FF2B5EF4-FFF2-40B4-BE49-F238E27FC236}">
                  <a16:creationId xmlns:a16="http://schemas.microsoft.com/office/drawing/2014/main" id="{FB160CB9-9807-4956-92FE-FAFA90A925F8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1142;p91">
              <a:extLst>
                <a:ext uri="{FF2B5EF4-FFF2-40B4-BE49-F238E27FC236}">
                  <a16:creationId xmlns:a16="http://schemas.microsoft.com/office/drawing/2014/main" id="{3324FB28-9121-4594-AE57-57906E487758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1143;p91">
              <a:extLst>
                <a:ext uri="{FF2B5EF4-FFF2-40B4-BE49-F238E27FC236}">
                  <a16:creationId xmlns:a16="http://schemas.microsoft.com/office/drawing/2014/main" id="{B85202D6-D8A3-45E4-AE7C-FA2C7EAFCE5D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1144;p91">
              <a:extLst>
                <a:ext uri="{FF2B5EF4-FFF2-40B4-BE49-F238E27FC236}">
                  <a16:creationId xmlns:a16="http://schemas.microsoft.com/office/drawing/2014/main" id="{AAF19E8B-D5E4-415B-8485-DD90D5C0C427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1145;p91">
              <a:extLst>
                <a:ext uri="{FF2B5EF4-FFF2-40B4-BE49-F238E27FC236}">
                  <a16:creationId xmlns:a16="http://schemas.microsoft.com/office/drawing/2014/main" id="{36AF550A-A8C7-46F3-AE15-5CC7BD3D2D6B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1146;p91">
              <a:extLst>
                <a:ext uri="{FF2B5EF4-FFF2-40B4-BE49-F238E27FC236}">
                  <a16:creationId xmlns:a16="http://schemas.microsoft.com/office/drawing/2014/main" id="{980A616E-92D0-418F-BD50-01D2730376E3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1147;p91">
              <a:extLst>
                <a:ext uri="{FF2B5EF4-FFF2-40B4-BE49-F238E27FC236}">
                  <a16:creationId xmlns:a16="http://schemas.microsoft.com/office/drawing/2014/main" id="{66A350D2-0926-4750-B327-3A321CC3F6D6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1148;p91">
              <a:extLst>
                <a:ext uri="{FF2B5EF4-FFF2-40B4-BE49-F238E27FC236}">
                  <a16:creationId xmlns:a16="http://schemas.microsoft.com/office/drawing/2014/main" id="{859D8BE8-BB51-4E7C-9E9F-99CB4E27A3E6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1149;p91">
              <a:extLst>
                <a:ext uri="{FF2B5EF4-FFF2-40B4-BE49-F238E27FC236}">
                  <a16:creationId xmlns:a16="http://schemas.microsoft.com/office/drawing/2014/main" id="{D308FC67-23A1-4D69-BD7D-E9A8ACC2AC01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1150;p91">
              <a:extLst>
                <a:ext uri="{FF2B5EF4-FFF2-40B4-BE49-F238E27FC236}">
                  <a16:creationId xmlns:a16="http://schemas.microsoft.com/office/drawing/2014/main" id="{0F32B2CC-1531-4431-874B-85212E4FCBB7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1151;p91">
              <a:extLst>
                <a:ext uri="{FF2B5EF4-FFF2-40B4-BE49-F238E27FC236}">
                  <a16:creationId xmlns:a16="http://schemas.microsoft.com/office/drawing/2014/main" id="{FFF210AD-47BF-4D5B-8941-248846E1FFE0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1152;p91">
              <a:extLst>
                <a:ext uri="{FF2B5EF4-FFF2-40B4-BE49-F238E27FC236}">
                  <a16:creationId xmlns:a16="http://schemas.microsoft.com/office/drawing/2014/main" id="{8CF5215D-34AC-487F-A908-0415A4BC0853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1153;p91">
              <a:extLst>
                <a:ext uri="{FF2B5EF4-FFF2-40B4-BE49-F238E27FC236}">
                  <a16:creationId xmlns:a16="http://schemas.microsoft.com/office/drawing/2014/main" id="{F0F375E9-4752-421C-A95D-9E404360E865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1154;p91">
              <a:extLst>
                <a:ext uri="{FF2B5EF4-FFF2-40B4-BE49-F238E27FC236}">
                  <a16:creationId xmlns:a16="http://schemas.microsoft.com/office/drawing/2014/main" id="{28E16E88-DFA1-45BF-9F98-3E137B5D9E96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1155;p91">
              <a:extLst>
                <a:ext uri="{FF2B5EF4-FFF2-40B4-BE49-F238E27FC236}">
                  <a16:creationId xmlns:a16="http://schemas.microsoft.com/office/drawing/2014/main" id="{B9976F02-39E9-471D-B22B-45404C3EFF24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1156;p91">
              <a:extLst>
                <a:ext uri="{FF2B5EF4-FFF2-40B4-BE49-F238E27FC236}">
                  <a16:creationId xmlns:a16="http://schemas.microsoft.com/office/drawing/2014/main" id="{92BDCA0C-5E08-42A6-BD35-CC7B1D98DAE7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1157;p91">
              <a:extLst>
                <a:ext uri="{FF2B5EF4-FFF2-40B4-BE49-F238E27FC236}">
                  <a16:creationId xmlns:a16="http://schemas.microsoft.com/office/drawing/2014/main" id="{7A705B7C-ABD6-4C2A-A5EF-6A1C8C7E1075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1158;p91">
              <a:extLst>
                <a:ext uri="{FF2B5EF4-FFF2-40B4-BE49-F238E27FC236}">
                  <a16:creationId xmlns:a16="http://schemas.microsoft.com/office/drawing/2014/main" id="{8EBCE651-FABC-448B-991C-9C0A1B387FD2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1159;p91">
              <a:extLst>
                <a:ext uri="{FF2B5EF4-FFF2-40B4-BE49-F238E27FC236}">
                  <a16:creationId xmlns:a16="http://schemas.microsoft.com/office/drawing/2014/main" id="{49C622EE-03A9-4D28-9153-94AD771A36C5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1160;p91">
              <a:extLst>
                <a:ext uri="{FF2B5EF4-FFF2-40B4-BE49-F238E27FC236}">
                  <a16:creationId xmlns:a16="http://schemas.microsoft.com/office/drawing/2014/main" id="{4010F53F-62F8-4A5D-B15D-EBACA588AE35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1161;p91">
              <a:extLst>
                <a:ext uri="{FF2B5EF4-FFF2-40B4-BE49-F238E27FC236}">
                  <a16:creationId xmlns:a16="http://schemas.microsoft.com/office/drawing/2014/main" id="{9728AD92-24C0-4BD4-BA53-420B1D36A327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1162;p91">
              <a:extLst>
                <a:ext uri="{FF2B5EF4-FFF2-40B4-BE49-F238E27FC236}">
                  <a16:creationId xmlns:a16="http://schemas.microsoft.com/office/drawing/2014/main" id="{F6AAEBB2-45BB-4C6C-8BC4-4C3ED9274DC2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1163;p91">
              <a:extLst>
                <a:ext uri="{FF2B5EF4-FFF2-40B4-BE49-F238E27FC236}">
                  <a16:creationId xmlns:a16="http://schemas.microsoft.com/office/drawing/2014/main" id="{CE9F69F9-9EF3-4CA8-90C5-C4483257DD1F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1164;p91">
              <a:extLst>
                <a:ext uri="{FF2B5EF4-FFF2-40B4-BE49-F238E27FC236}">
                  <a16:creationId xmlns:a16="http://schemas.microsoft.com/office/drawing/2014/main" id="{DCD1B331-8CCB-4C9C-B9E3-F13AE9C12F66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1165;p91">
              <a:extLst>
                <a:ext uri="{FF2B5EF4-FFF2-40B4-BE49-F238E27FC236}">
                  <a16:creationId xmlns:a16="http://schemas.microsoft.com/office/drawing/2014/main" id="{DD44814E-C51A-4E53-A369-46AB6154EAAD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1166;p91">
              <a:extLst>
                <a:ext uri="{FF2B5EF4-FFF2-40B4-BE49-F238E27FC236}">
                  <a16:creationId xmlns:a16="http://schemas.microsoft.com/office/drawing/2014/main" id="{F89AD64E-374E-4EED-A708-9AA3E4865257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1167;p91">
              <a:extLst>
                <a:ext uri="{FF2B5EF4-FFF2-40B4-BE49-F238E27FC236}">
                  <a16:creationId xmlns:a16="http://schemas.microsoft.com/office/drawing/2014/main" id="{32349CAE-079E-40B7-A740-36DE51A5AAF7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1168;p91">
              <a:extLst>
                <a:ext uri="{FF2B5EF4-FFF2-40B4-BE49-F238E27FC236}">
                  <a16:creationId xmlns:a16="http://schemas.microsoft.com/office/drawing/2014/main" id="{6D49A7C9-6013-45AD-8FBB-D8EE53FEDAB8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1169;p91">
              <a:extLst>
                <a:ext uri="{FF2B5EF4-FFF2-40B4-BE49-F238E27FC236}">
                  <a16:creationId xmlns:a16="http://schemas.microsoft.com/office/drawing/2014/main" id="{3C4B52F8-5E2D-48B6-BC75-F0EB1EE64F90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1170;p91">
              <a:extLst>
                <a:ext uri="{FF2B5EF4-FFF2-40B4-BE49-F238E27FC236}">
                  <a16:creationId xmlns:a16="http://schemas.microsoft.com/office/drawing/2014/main" id="{078DADBC-1876-484C-B1A4-BAD4B95D8A83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1171;p91">
              <a:extLst>
                <a:ext uri="{FF2B5EF4-FFF2-40B4-BE49-F238E27FC236}">
                  <a16:creationId xmlns:a16="http://schemas.microsoft.com/office/drawing/2014/main" id="{67470D24-74ED-4406-8A83-FE280256D38C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1172;p91">
              <a:extLst>
                <a:ext uri="{FF2B5EF4-FFF2-40B4-BE49-F238E27FC236}">
                  <a16:creationId xmlns:a16="http://schemas.microsoft.com/office/drawing/2014/main" id="{B4B4F337-2CCE-4AAD-A7A8-060E76A7B13C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1173;p91">
              <a:extLst>
                <a:ext uri="{FF2B5EF4-FFF2-40B4-BE49-F238E27FC236}">
                  <a16:creationId xmlns:a16="http://schemas.microsoft.com/office/drawing/2014/main" id="{23A61C4F-AB44-4A2F-B44B-9873B57E95F8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1174;p91">
              <a:extLst>
                <a:ext uri="{FF2B5EF4-FFF2-40B4-BE49-F238E27FC236}">
                  <a16:creationId xmlns:a16="http://schemas.microsoft.com/office/drawing/2014/main" id="{B1178E46-BC04-4317-9108-9F8678DBEA3B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1175;p91">
              <a:extLst>
                <a:ext uri="{FF2B5EF4-FFF2-40B4-BE49-F238E27FC236}">
                  <a16:creationId xmlns:a16="http://schemas.microsoft.com/office/drawing/2014/main" id="{7AE893D3-B4EA-48DB-8594-6E4A29F50104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1176;p91">
              <a:extLst>
                <a:ext uri="{FF2B5EF4-FFF2-40B4-BE49-F238E27FC236}">
                  <a16:creationId xmlns:a16="http://schemas.microsoft.com/office/drawing/2014/main" id="{BB7D5150-B41A-488B-8646-6D6860C38FC2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1177;p91">
              <a:extLst>
                <a:ext uri="{FF2B5EF4-FFF2-40B4-BE49-F238E27FC236}">
                  <a16:creationId xmlns:a16="http://schemas.microsoft.com/office/drawing/2014/main" id="{6E67DC47-CFBC-4051-A249-66B6264C4E0B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1178;p91">
              <a:extLst>
                <a:ext uri="{FF2B5EF4-FFF2-40B4-BE49-F238E27FC236}">
                  <a16:creationId xmlns:a16="http://schemas.microsoft.com/office/drawing/2014/main" id="{389DB875-AD27-4D22-A1CD-A9A2D5871028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1179;p91">
              <a:extLst>
                <a:ext uri="{FF2B5EF4-FFF2-40B4-BE49-F238E27FC236}">
                  <a16:creationId xmlns:a16="http://schemas.microsoft.com/office/drawing/2014/main" id="{18C9AC5F-B098-483A-9CAA-AAE088F1C551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1180;p91">
              <a:extLst>
                <a:ext uri="{FF2B5EF4-FFF2-40B4-BE49-F238E27FC236}">
                  <a16:creationId xmlns:a16="http://schemas.microsoft.com/office/drawing/2014/main" id="{DB456C81-55EE-46EA-98CA-A72B72E72E56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1181;p91">
              <a:extLst>
                <a:ext uri="{FF2B5EF4-FFF2-40B4-BE49-F238E27FC236}">
                  <a16:creationId xmlns:a16="http://schemas.microsoft.com/office/drawing/2014/main" id="{615AAAF0-AB9A-45AB-AA6E-2615638E94AA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1182;p91">
              <a:extLst>
                <a:ext uri="{FF2B5EF4-FFF2-40B4-BE49-F238E27FC236}">
                  <a16:creationId xmlns:a16="http://schemas.microsoft.com/office/drawing/2014/main" id="{09E5263F-A907-4004-ACCD-C5AD323AA46C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1183;p91">
              <a:extLst>
                <a:ext uri="{FF2B5EF4-FFF2-40B4-BE49-F238E27FC236}">
                  <a16:creationId xmlns:a16="http://schemas.microsoft.com/office/drawing/2014/main" id="{344D7D51-ECC1-4626-98D0-315FE3D1F9B8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1184;p91">
              <a:extLst>
                <a:ext uri="{FF2B5EF4-FFF2-40B4-BE49-F238E27FC236}">
                  <a16:creationId xmlns:a16="http://schemas.microsoft.com/office/drawing/2014/main" id="{1DB91104-59C5-4183-92DA-F20A0533FF7A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1185;p91">
              <a:extLst>
                <a:ext uri="{FF2B5EF4-FFF2-40B4-BE49-F238E27FC236}">
                  <a16:creationId xmlns:a16="http://schemas.microsoft.com/office/drawing/2014/main" id="{1E16236A-F1B5-48B8-B847-ED6A4C674C1C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1186;p91">
              <a:extLst>
                <a:ext uri="{FF2B5EF4-FFF2-40B4-BE49-F238E27FC236}">
                  <a16:creationId xmlns:a16="http://schemas.microsoft.com/office/drawing/2014/main" id="{F74FE497-21EF-46CB-A178-5DB364F29E25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1187;p91">
              <a:extLst>
                <a:ext uri="{FF2B5EF4-FFF2-40B4-BE49-F238E27FC236}">
                  <a16:creationId xmlns:a16="http://schemas.microsoft.com/office/drawing/2014/main" id="{4894C73B-8DAD-49BE-BC81-F1363C90C660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1188;p91">
              <a:extLst>
                <a:ext uri="{FF2B5EF4-FFF2-40B4-BE49-F238E27FC236}">
                  <a16:creationId xmlns:a16="http://schemas.microsoft.com/office/drawing/2014/main" id="{30A285B4-4EC1-45F4-B864-70C87C9DBCE1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1189;p91">
              <a:extLst>
                <a:ext uri="{FF2B5EF4-FFF2-40B4-BE49-F238E27FC236}">
                  <a16:creationId xmlns:a16="http://schemas.microsoft.com/office/drawing/2014/main" id="{87500E7E-730E-4AF5-A283-95CE39B125BE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1190;p91">
              <a:extLst>
                <a:ext uri="{FF2B5EF4-FFF2-40B4-BE49-F238E27FC236}">
                  <a16:creationId xmlns:a16="http://schemas.microsoft.com/office/drawing/2014/main" id="{99893B6D-E1D7-4138-81F8-92B34C79D774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1191;p91">
              <a:extLst>
                <a:ext uri="{FF2B5EF4-FFF2-40B4-BE49-F238E27FC236}">
                  <a16:creationId xmlns:a16="http://schemas.microsoft.com/office/drawing/2014/main" id="{56487FF4-FFF4-4535-8E31-8068A279E9C7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1192;p91">
              <a:extLst>
                <a:ext uri="{FF2B5EF4-FFF2-40B4-BE49-F238E27FC236}">
                  <a16:creationId xmlns:a16="http://schemas.microsoft.com/office/drawing/2014/main" id="{2D8E90FC-B100-4364-B8B7-F17C057C1174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1193;p91">
              <a:extLst>
                <a:ext uri="{FF2B5EF4-FFF2-40B4-BE49-F238E27FC236}">
                  <a16:creationId xmlns:a16="http://schemas.microsoft.com/office/drawing/2014/main" id="{3994BFA7-659F-4DDC-ADAF-46536525CE75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1194;p91">
              <a:extLst>
                <a:ext uri="{FF2B5EF4-FFF2-40B4-BE49-F238E27FC236}">
                  <a16:creationId xmlns:a16="http://schemas.microsoft.com/office/drawing/2014/main" id="{2218FB6D-8538-4565-B349-ABADCCBC41B6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1195;p91">
              <a:extLst>
                <a:ext uri="{FF2B5EF4-FFF2-40B4-BE49-F238E27FC236}">
                  <a16:creationId xmlns:a16="http://schemas.microsoft.com/office/drawing/2014/main" id="{D19ED9EC-7661-4E01-92B3-4DF95EF90C61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1196;p91">
              <a:extLst>
                <a:ext uri="{FF2B5EF4-FFF2-40B4-BE49-F238E27FC236}">
                  <a16:creationId xmlns:a16="http://schemas.microsoft.com/office/drawing/2014/main" id="{8B14BEF9-0BB5-4C6A-B0C9-1D8B98525B73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1197;p91">
              <a:extLst>
                <a:ext uri="{FF2B5EF4-FFF2-40B4-BE49-F238E27FC236}">
                  <a16:creationId xmlns:a16="http://schemas.microsoft.com/office/drawing/2014/main" id="{F1E828A2-D21E-46EA-9112-6A5D7940EA95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1198;p91">
              <a:extLst>
                <a:ext uri="{FF2B5EF4-FFF2-40B4-BE49-F238E27FC236}">
                  <a16:creationId xmlns:a16="http://schemas.microsoft.com/office/drawing/2014/main" id="{25A5CDEF-7FE3-4632-8D58-91529875FA9B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1199;p91">
              <a:extLst>
                <a:ext uri="{FF2B5EF4-FFF2-40B4-BE49-F238E27FC236}">
                  <a16:creationId xmlns:a16="http://schemas.microsoft.com/office/drawing/2014/main" id="{9B01EE2E-766D-4121-AE1C-7BDC148C5793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1200;p91">
              <a:extLst>
                <a:ext uri="{FF2B5EF4-FFF2-40B4-BE49-F238E27FC236}">
                  <a16:creationId xmlns:a16="http://schemas.microsoft.com/office/drawing/2014/main" id="{6E7E6843-BA00-4063-8A2A-45A1376B9FA3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1201;p91">
              <a:extLst>
                <a:ext uri="{FF2B5EF4-FFF2-40B4-BE49-F238E27FC236}">
                  <a16:creationId xmlns:a16="http://schemas.microsoft.com/office/drawing/2014/main" id="{1F8CDD16-9B59-464C-ACE5-E12CCD54B52D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1202;p91">
              <a:extLst>
                <a:ext uri="{FF2B5EF4-FFF2-40B4-BE49-F238E27FC236}">
                  <a16:creationId xmlns:a16="http://schemas.microsoft.com/office/drawing/2014/main" id="{A50370D6-74E4-47AA-BC58-88EC795B19EC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1203;p91">
              <a:extLst>
                <a:ext uri="{FF2B5EF4-FFF2-40B4-BE49-F238E27FC236}">
                  <a16:creationId xmlns:a16="http://schemas.microsoft.com/office/drawing/2014/main" id="{399E45B6-6205-4D25-903D-A72B4A022619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1204;p91">
              <a:extLst>
                <a:ext uri="{FF2B5EF4-FFF2-40B4-BE49-F238E27FC236}">
                  <a16:creationId xmlns:a16="http://schemas.microsoft.com/office/drawing/2014/main" id="{F3763366-DF7D-49B5-8711-E6BFAAC58F35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1205;p91">
              <a:extLst>
                <a:ext uri="{FF2B5EF4-FFF2-40B4-BE49-F238E27FC236}">
                  <a16:creationId xmlns:a16="http://schemas.microsoft.com/office/drawing/2014/main" id="{0179947F-3E07-4FC9-BD0D-3899BFC7E541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1206;p91">
              <a:extLst>
                <a:ext uri="{FF2B5EF4-FFF2-40B4-BE49-F238E27FC236}">
                  <a16:creationId xmlns:a16="http://schemas.microsoft.com/office/drawing/2014/main" id="{67A8E0CC-F29D-4518-A10F-A9709BC7575B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1207;p91">
              <a:extLst>
                <a:ext uri="{FF2B5EF4-FFF2-40B4-BE49-F238E27FC236}">
                  <a16:creationId xmlns:a16="http://schemas.microsoft.com/office/drawing/2014/main" id="{65A8E4D7-5CE5-4FCB-9194-E4786C3B6E21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1208;p91">
              <a:extLst>
                <a:ext uri="{FF2B5EF4-FFF2-40B4-BE49-F238E27FC236}">
                  <a16:creationId xmlns:a16="http://schemas.microsoft.com/office/drawing/2014/main" id="{81E49DAD-A381-4923-BCB6-777C1841EE8C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1209;p91">
              <a:extLst>
                <a:ext uri="{FF2B5EF4-FFF2-40B4-BE49-F238E27FC236}">
                  <a16:creationId xmlns:a16="http://schemas.microsoft.com/office/drawing/2014/main" id="{58E5FB84-6133-4DB0-87E6-7A1A41BA5DE4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1210;p91">
              <a:extLst>
                <a:ext uri="{FF2B5EF4-FFF2-40B4-BE49-F238E27FC236}">
                  <a16:creationId xmlns:a16="http://schemas.microsoft.com/office/drawing/2014/main" id="{62385087-28FC-4F01-93F3-89391387B315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1211;p91">
              <a:extLst>
                <a:ext uri="{FF2B5EF4-FFF2-40B4-BE49-F238E27FC236}">
                  <a16:creationId xmlns:a16="http://schemas.microsoft.com/office/drawing/2014/main" id="{E92EFB74-8938-4AC3-992B-4468F55710D8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1212;p91">
              <a:extLst>
                <a:ext uri="{FF2B5EF4-FFF2-40B4-BE49-F238E27FC236}">
                  <a16:creationId xmlns:a16="http://schemas.microsoft.com/office/drawing/2014/main" id="{791348AD-560E-44E0-9A27-1DE51F27D1CC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1213;p91">
              <a:extLst>
                <a:ext uri="{FF2B5EF4-FFF2-40B4-BE49-F238E27FC236}">
                  <a16:creationId xmlns:a16="http://schemas.microsoft.com/office/drawing/2014/main" id="{798F1052-316F-4F09-9898-D1225BB445BA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1214;p91">
              <a:extLst>
                <a:ext uri="{FF2B5EF4-FFF2-40B4-BE49-F238E27FC236}">
                  <a16:creationId xmlns:a16="http://schemas.microsoft.com/office/drawing/2014/main" id="{EA40A098-AC1B-4C2E-8255-57AB4343E264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1215;p91">
              <a:extLst>
                <a:ext uri="{FF2B5EF4-FFF2-40B4-BE49-F238E27FC236}">
                  <a16:creationId xmlns:a16="http://schemas.microsoft.com/office/drawing/2014/main" id="{3BA1D9C4-1FC0-4F5A-AA57-02B3D20AF33C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1216;p91">
              <a:extLst>
                <a:ext uri="{FF2B5EF4-FFF2-40B4-BE49-F238E27FC236}">
                  <a16:creationId xmlns:a16="http://schemas.microsoft.com/office/drawing/2014/main" id="{87B6158D-07A8-4E8C-AD7C-1B3A661C246D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1217;p91">
              <a:extLst>
                <a:ext uri="{FF2B5EF4-FFF2-40B4-BE49-F238E27FC236}">
                  <a16:creationId xmlns:a16="http://schemas.microsoft.com/office/drawing/2014/main" id="{4219D8CC-DB9C-4970-82F8-391875AE45ED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1218;p91">
              <a:extLst>
                <a:ext uri="{FF2B5EF4-FFF2-40B4-BE49-F238E27FC236}">
                  <a16:creationId xmlns:a16="http://schemas.microsoft.com/office/drawing/2014/main" id="{8D631DCF-1B5E-46F2-8EF8-9932134EBF21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1219;p91">
              <a:extLst>
                <a:ext uri="{FF2B5EF4-FFF2-40B4-BE49-F238E27FC236}">
                  <a16:creationId xmlns:a16="http://schemas.microsoft.com/office/drawing/2014/main" id="{71DD9ACE-5730-4C69-9E41-AE5298F6CAD0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1220;p91">
              <a:extLst>
                <a:ext uri="{FF2B5EF4-FFF2-40B4-BE49-F238E27FC236}">
                  <a16:creationId xmlns:a16="http://schemas.microsoft.com/office/drawing/2014/main" id="{8B7813C9-5161-4F23-A73B-6AFFF81CF36B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1221;p91">
              <a:extLst>
                <a:ext uri="{FF2B5EF4-FFF2-40B4-BE49-F238E27FC236}">
                  <a16:creationId xmlns:a16="http://schemas.microsoft.com/office/drawing/2014/main" id="{D2140353-98F0-459E-9909-8C8B5FBB4807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1222;p91">
              <a:extLst>
                <a:ext uri="{FF2B5EF4-FFF2-40B4-BE49-F238E27FC236}">
                  <a16:creationId xmlns:a16="http://schemas.microsoft.com/office/drawing/2014/main" id="{4FE702BB-DA2D-47A9-ADEF-6168FBA71F7D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1223;p91">
              <a:extLst>
                <a:ext uri="{FF2B5EF4-FFF2-40B4-BE49-F238E27FC236}">
                  <a16:creationId xmlns:a16="http://schemas.microsoft.com/office/drawing/2014/main" id="{EA385ACC-00E3-4228-9CC9-C9766B1238F6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1224;p91">
              <a:extLst>
                <a:ext uri="{FF2B5EF4-FFF2-40B4-BE49-F238E27FC236}">
                  <a16:creationId xmlns:a16="http://schemas.microsoft.com/office/drawing/2014/main" id="{BC7620B5-1AF9-485A-8960-6F6C18CE28F6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1225;p91">
              <a:extLst>
                <a:ext uri="{FF2B5EF4-FFF2-40B4-BE49-F238E27FC236}">
                  <a16:creationId xmlns:a16="http://schemas.microsoft.com/office/drawing/2014/main" id="{36188382-90E7-48D4-9C9B-E8AA5B7CEAB0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1226;p91">
              <a:extLst>
                <a:ext uri="{FF2B5EF4-FFF2-40B4-BE49-F238E27FC236}">
                  <a16:creationId xmlns:a16="http://schemas.microsoft.com/office/drawing/2014/main" id="{6CFF511D-1DA0-4F04-AF81-384D1929954D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1227;p91">
              <a:extLst>
                <a:ext uri="{FF2B5EF4-FFF2-40B4-BE49-F238E27FC236}">
                  <a16:creationId xmlns:a16="http://schemas.microsoft.com/office/drawing/2014/main" id="{1EA59826-78AA-46BF-877A-3D92E78A8809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1228;p91">
              <a:extLst>
                <a:ext uri="{FF2B5EF4-FFF2-40B4-BE49-F238E27FC236}">
                  <a16:creationId xmlns:a16="http://schemas.microsoft.com/office/drawing/2014/main" id="{EC160FAF-FD6C-4128-A1F5-877C16E2051C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1229;p91">
              <a:extLst>
                <a:ext uri="{FF2B5EF4-FFF2-40B4-BE49-F238E27FC236}">
                  <a16:creationId xmlns:a16="http://schemas.microsoft.com/office/drawing/2014/main" id="{F5EBA768-4C44-4B36-A17D-3670FD925C1A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1230;p91">
              <a:extLst>
                <a:ext uri="{FF2B5EF4-FFF2-40B4-BE49-F238E27FC236}">
                  <a16:creationId xmlns:a16="http://schemas.microsoft.com/office/drawing/2014/main" id="{A0703F39-BCC5-4218-98D1-D27F618C3ADE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1231;p91">
              <a:extLst>
                <a:ext uri="{FF2B5EF4-FFF2-40B4-BE49-F238E27FC236}">
                  <a16:creationId xmlns:a16="http://schemas.microsoft.com/office/drawing/2014/main" id="{E35D7C70-F09F-4491-B084-984FF6CEFFCF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89F42B1C-6F9B-42C6-97E2-DDD9F1C54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3406" y="3859037"/>
            <a:ext cx="1245554" cy="124555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00978B2-1EB8-4F5C-A86A-71ABEEF6F289}"/>
              </a:ext>
            </a:extLst>
          </p:cNvPr>
          <p:cNvSpPr txBox="1"/>
          <p:nvPr/>
        </p:nvSpPr>
        <p:spPr>
          <a:xfrm>
            <a:off x="0" y="4732020"/>
            <a:ext cx="347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rbitron ExtraBold" panose="020B0604020202020204" charset="0"/>
              </a:rPr>
              <a:t>A vous de jouer maintenant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" name="Google Shape;5625;p32">
            <a:hlinkClick r:id="rId4"/>
          </p:cNvPr>
          <p:cNvSpPr/>
          <p:nvPr/>
        </p:nvSpPr>
        <p:spPr>
          <a:xfrm>
            <a:off x="0" y="4371975"/>
            <a:ext cx="9144000" cy="771600"/>
          </a:xfrm>
          <a:prstGeom prst="rect">
            <a:avLst/>
          </a:prstGeom>
          <a:solidFill>
            <a:srgbClr val="5E5E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slide is only for Premium users</a:t>
            </a:r>
            <a:endParaRPr sz="2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26" name="Google Shape;5626;p32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6600" y="4559050"/>
            <a:ext cx="1828801" cy="4202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7208F7-7FA8-4065-855A-2296D6C87CEB}"/>
              </a:ext>
            </a:extLst>
          </p:cNvPr>
          <p:cNvSpPr/>
          <p:nvPr/>
        </p:nvSpPr>
        <p:spPr>
          <a:xfrm>
            <a:off x="0" y="4371975"/>
            <a:ext cx="9144000" cy="77152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05BB4A-4B7B-4485-BE33-70656228BE43}"/>
              </a:ext>
            </a:extLst>
          </p:cNvPr>
          <p:cNvSpPr/>
          <p:nvPr/>
        </p:nvSpPr>
        <p:spPr>
          <a:xfrm>
            <a:off x="906780" y="1135380"/>
            <a:ext cx="2468880" cy="36195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F5AD9-6020-4A62-9895-BF8557412416}"/>
              </a:ext>
            </a:extLst>
          </p:cNvPr>
          <p:cNvSpPr/>
          <p:nvPr/>
        </p:nvSpPr>
        <p:spPr>
          <a:xfrm>
            <a:off x="5867400" y="1310640"/>
            <a:ext cx="2316480" cy="33299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61AD4-8D58-4338-9802-87803660261E}"/>
              </a:ext>
            </a:extLst>
          </p:cNvPr>
          <p:cNvSpPr/>
          <p:nvPr/>
        </p:nvSpPr>
        <p:spPr>
          <a:xfrm>
            <a:off x="2255520" y="3589020"/>
            <a:ext cx="4099559" cy="116586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A6CBEE-5BAA-4159-A120-4F71058B2129}"/>
              </a:ext>
            </a:extLst>
          </p:cNvPr>
          <p:cNvSpPr/>
          <p:nvPr/>
        </p:nvSpPr>
        <p:spPr>
          <a:xfrm>
            <a:off x="5135879" y="1539240"/>
            <a:ext cx="419101" cy="40386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9E8722-9CEB-4532-9992-B26E3DC11BEF}"/>
              </a:ext>
            </a:extLst>
          </p:cNvPr>
          <p:cNvSpPr/>
          <p:nvPr/>
        </p:nvSpPr>
        <p:spPr>
          <a:xfrm>
            <a:off x="3634740" y="2705100"/>
            <a:ext cx="472440" cy="41148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992B49-5085-47C5-B8F6-3A9B2374373A}"/>
              </a:ext>
            </a:extLst>
          </p:cNvPr>
          <p:cNvSpPr/>
          <p:nvPr/>
        </p:nvSpPr>
        <p:spPr>
          <a:xfrm>
            <a:off x="5135879" y="2750820"/>
            <a:ext cx="419101" cy="40386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DACD0E-EADF-42DE-80CA-D0865FB127C1}"/>
              </a:ext>
            </a:extLst>
          </p:cNvPr>
          <p:cNvSpPr txBox="1"/>
          <p:nvPr/>
        </p:nvSpPr>
        <p:spPr>
          <a:xfrm>
            <a:off x="5055869" y="1583412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accent1"/>
                </a:solidFill>
                <a:latin typeface="Orbitron ExtraBold" panose="020B0604020202020204" charset="0"/>
              </a:rPr>
              <a:t>02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A86F8E-BD3E-4613-AE44-224BC86CF246}"/>
              </a:ext>
            </a:extLst>
          </p:cNvPr>
          <p:cNvSpPr txBox="1"/>
          <p:nvPr/>
        </p:nvSpPr>
        <p:spPr>
          <a:xfrm>
            <a:off x="2478403" y="1614189"/>
            <a:ext cx="133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L’idée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609FF7-4E5A-4899-8822-430CD522CD64}"/>
              </a:ext>
            </a:extLst>
          </p:cNvPr>
          <p:cNvSpPr txBox="1"/>
          <p:nvPr/>
        </p:nvSpPr>
        <p:spPr>
          <a:xfrm>
            <a:off x="5867400" y="1597698"/>
            <a:ext cx="152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Le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23BCDD-F126-4059-BC87-851C7CE6BB8C}"/>
              </a:ext>
            </a:extLst>
          </p:cNvPr>
          <p:cNvSpPr/>
          <p:nvPr/>
        </p:nvSpPr>
        <p:spPr>
          <a:xfrm>
            <a:off x="3375660" y="2407920"/>
            <a:ext cx="2491740" cy="10668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2C1F0E-ED94-4AD4-AA82-465348AB600C}"/>
              </a:ext>
            </a:extLst>
          </p:cNvPr>
          <p:cNvSpPr/>
          <p:nvPr/>
        </p:nvSpPr>
        <p:spPr>
          <a:xfrm>
            <a:off x="4206238" y="2859869"/>
            <a:ext cx="731523" cy="675347"/>
          </a:xfrm>
          <a:prstGeom prst="rect">
            <a:avLst/>
          </a:prstGeom>
          <a:noFill/>
          <a:ln w="28575">
            <a:solidFill>
              <a:srgbClr val="FAC72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F8A706A-BBD2-4866-A8FB-A2FEDBAD3802}"/>
              </a:ext>
            </a:extLst>
          </p:cNvPr>
          <p:cNvSpPr txBox="1"/>
          <p:nvPr/>
        </p:nvSpPr>
        <p:spPr>
          <a:xfrm>
            <a:off x="3821429" y="3591342"/>
            <a:ext cx="15011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Le résultat attendu</a:t>
            </a:r>
          </a:p>
          <a:p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A81791-A6E9-4B93-9C18-1B4254A19DDC}"/>
              </a:ext>
            </a:extLst>
          </p:cNvPr>
          <p:cNvSpPr txBox="1"/>
          <p:nvPr/>
        </p:nvSpPr>
        <p:spPr>
          <a:xfrm>
            <a:off x="4316731" y="3046511"/>
            <a:ext cx="51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03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973111-036D-46CF-B924-BFDA18A299DC}"/>
              </a:ext>
            </a:extLst>
          </p:cNvPr>
          <p:cNvSpPr/>
          <p:nvPr/>
        </p:nvSpPr>
        <p:spPr>
          <a:xfrm>
            <a:off x="2773680" y="274320"/>
            <a:ext cx="3520440" cy="6477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99DCAC-9CF2-43EE-9834-E959F042008B}"/>
              </a:ext>
            </a:extLst>
          </p:cNvPr>
          <p:cNvSpPr txBox="1"/>
          <p:nvPr/>
        </p:nvSpPr>
        <p:spPr>
          <a:xfrm>
            <a:off x="3461384" y="335310"/>
            <a:ext cx="2221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Orbitron ExtraBold" panose="020B0604020202020204" charset="0"/>
              </a:rPr>
              <a:t>Sommaire</a:t>
            </a:r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1" name="Google Shape;5631;p33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632" name="Google Shape;5632;p3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>
                <a:latin typeface="Orbitron ExtraBold" panose="020B0604020202020204" charset="0"/>
              </a:rPr>
              <a:t>L’idée</a:t>
            </a:r>
          </a:p>
        </p:txBody>
      </p:sp>
      <p:grpSp>
        <p:nvGrpSpPr>
          <p:cNvPr id="5633" name="Google Shape;5633;p33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5634" name="Google Shape;5634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1" name="Google Shape;5661;p33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662" name="Google Shape;5662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9" name="Google Shape;5689;p33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690" name="Google Shape;5690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8" name="Google Shape;5718;p33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9" name="Google Shape;5719;p33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198FFAC-6E2D-4C6D-B684-AF804EB8B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4162" y="3332583"/>
            <a:ext cx="5150966" cy="6438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6E61B6-5908-4E06-B767-617632601A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980264"/>
            <a:ext cx="914479" cy="3048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81B306-1A08-49C5-89B4-DF0E7F6CED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79" y="3980264"/>
            <a:ext cx="914479" cy="30482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7CC363B-6B56-4BAC-BAB6-8A5F5AAB75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5606" y="3966198"/>
            <a:ext cx="914479" cy="3048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A90D90-3B58-41EA-A114-F3EF95C526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1127" y="3971326"/>
            <a:ext cx="914479" cy="30482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53463A4-D541-4DE1-A7FB-2AC1CF7BE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0295" y="3976454"/>
            <a:ext cx="914479" cy="3048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7CBAF0-1F32-435F-B11E-F42EAE58E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5816" y="3976454"/>
            <a:ext cx="914479" cy="30482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6B5E1F4-E23E-418F-B4CE-763554C4E2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958" y="3980264"/>
            <a:ext cx="914479" cy="30482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8687DE7-3BBD-4352-8D32-53B2A9F892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7955" y="3980264"/>
            <a:ext cx="946045" cy="30482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C1EE455-B32C-491B-8868-637E5418F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3476" y="3973890"/>
            <a:ext cx="914479" cy="30482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B930E84-FE97-49DB-9A80-995093D1C7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085" y="3973890"/>
            <a:ext cx="914479" cy="3048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" name="Google Shape;5724;p34"/>
          <p:cNvSpPr/>
          <p:nvPr/>
        </p:nvSpPr>
        <p:spPr>
          <a:xfrm>
            <a:off x="1586100" y="1572200"/>
            <a:ext cx="5971800" cy="2815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5" name="Google Shape;5725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Jeu 2D de saut</a:t>
            </a:r>
            <a:endParaRPr dirty="0"/>
          </a:p>
        </p:txBody>
      </p:sp>
      <p:grpSp>
        <p:nvGrpSpPr>
          <p:cNvPr id="5727" name="Google Shape;5727;p34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8" name="Google Shape;5728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2" name="Google Shape;5732;p34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33" name="Google Shape;5733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7" name="Google Shape;5737;p34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8" name="Google Shape;5738;p34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AC4ABB-EF52-4537-8E82-2B6C6A387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472" y="929466"/>
            <a:ext cx="635317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9" name="Google Shape;5749;p3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angles d’attaque </a:t>
            </a:r>
            <a:endParaRPr dirty="0"/>
          </a:p>
        </p:txBody>
      </p:sp>
      <p:sp>
        <p:nvSpPr>
          <p:cNvPr id="5750" name="Google Shape;5750;p36"/>
          <p:cNvSpPr txBox="1">
            <a:spLocks noGrp="1"/>
          </p:cNvSpPr>
          <p:nvPr>
            <p:ph type="title" idx="2"/>
          </p:nvPr>
        </p:nvSpPr>
        <p:spPr>
          <a:xfrm>
            <a:off x="11484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Graphisme</a:t>
            </a:r>
            <a:endParaRPr dirty="0"/>
          </a:p>
        </p:txBody>
      </p:sp>
      <p:sp>
        <p:nvSpPr>
          <p:cNvPr id="5752" name="Google Shape;5752;p36"/>
          <p:cNvSpPr txBox="1">
            <a:spLocks noGrp="1"/>
          </p:cNvSpPr>
          <p:nvPr>
            <p:ph type="title" idx="3"/>
          </p:nvPr>
        </p:nvSpPr>
        <p:spPr>
          <a:xfrm>
            <a:off x="49067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grpSp>
        <p:nvGrpSpPr>
          <p:cNvPr id="5754" name="Google Shape;5754;p36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55" name="Google Shape;5755;p3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3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3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3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9" name="Google Shape;5759;p36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60" name="Google Shape;5760;p3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3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3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3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4" name="Google Shape;5764;p36"/>
          <p:cNvGrpSpPr/>
          <p:nvPr/>
        </p:nvGrpSpPr>
        <p:grpSpPr>
          <a:xfrm>
            <a:off x="2314747" y="1873151"/>
            <a:ext cx="756198" cy="869681"/>
            <a:chOff x="4191725" y="1823525"/>
            <a:chExt cx="462450" cy="531850"/>
          </a:xfrm>
        </p:grpSpPr>
        <p:sp>
          <p:nvSpPr>
            <p:cNvPr id="5765" name="Google Shape;5765;p36"/>
            <p:cNvSpPr/>
            <p:nvPr/>
          </p:nvSpPr>
          <p:spPr>
            <a:xfrm>
              <a:off x="4191725" y="1823525"/>
              <a:ext cx="462450" cy="531850"/>
            </a:xfrm>
            <a:custGeom>
              <a:avLst/>
              <a:gdLst/>
              <a:ahLst/>
              <a:cxnLst/>
              <a:rect l="l" t="t" r="r" b="b"/>
              <a:pathLst>
                <a:path w="18498" h="21274" extrusionOk="0">
                  <a:moveTo>
                    <a:pt x="6474" y="1"/>
                  </a:moveTo>
                  <a:lnTo>
                    <a:pt x="6474" y="1389"/>
                  </a:lnTo>
                  <a:lnTo>
                    <a:pt x="5087" y="1389"/>
                  </a:lnTo>
                  <a:lnTo>
                    <a:pt x="5087" y="2775"/>
                  </a:lnTo>
                  <a:lnTo>
                    <a:pt x="3699" y="2775"/>
                  </a:lnTo>
                  <a:lnTo>
                    <a:pt x="3699" y="4163"/>
                  </a:lnTo>
                  <a:lnTo>
                    <a:pt x="2313" y="4163"/>
                  </a:lnTo>
                  <a:lnTo>
                    <a:pt x="2313" y="14336"/>
                  </a:lnTo>
                  <a:lnTo>
                    <a:pt x="1387" y="14336"/>
                  </a:lnTo>
                  <a:lnTo>
                    <a:pt x="1387" y="15724"/>
                  </a:lnTo>
                  <a:lnTo>
                    <a:pt x="1" y="15724"/>
                  </a:lnTo>
                  <a:lnTo>
                    <a:pt x="1" y="18499"/>
                  </a:lnTo>
                  <a:lnTo>
                    <a:pt x="5550" y="18499"/>
                  </a:lnTo>
                  <a:lnTo>
                    <a:pt x="5550" y="19885"/>
                  </a:lnTo>
                  <a:lnTo>
                    <a:pt x="6938" y="19885"/>
                  </a:lnTo>
                  <a:lnTo>
                    <a:pt x="6938" y="21273"/>
                  </a:lnTo>
                  <a:lnTo>
                    <a:pt x="11562" y="21273"/>
                  </a:lnTo>
                  <a:lnTo>
                    <a:pt x="11562" y="19885"/>
                  </a:lnTo>
                  <a:lnTo>
                    <a:pt x="12949" y="19885"/>
                  </a:lnTo>
                  <a:lnTo>
                    <a:pt x="12949" y="18499"/>
                  </a:lnTo>
                  <a:lnTo>
                    <a:pt x="18497" y="18499"/>
                  </a:lnTo>
                  <a:lnTo>
                    <a:pt x="18497" y="15724"/>
                  </a:lnTo>
                  <a:lnTo>
                    <a:pt x="17111" y="15724"/>
                  </a:lnTo>
                  <a:lnTo>
                    <a:pt x="17111" y="14336"/>
                  </a:lnTo>
                  <a:lnTo>
                    <a:pt x="16187" y="14336"/>
                  </a:lnTo>
                  <a:lnTo>
                    <a:pt x="16187" y="4163"/>
                  </a:lnTo>
                  <a:lnTo>
                    <a:pt x="14799" y="4163"/>
                  </a:lnTo>
                  <a:lnTo>
                    <a:pt x="14799" y="2775"/>
                  </a:lnTo>
                  <a:lnTo>
                    <a:pt x="13411" y="2775"/>
                  </a:lnTo>
                  <a:lnTo>
                    <a:pt x="13411" y="1389"/>
                  </a:lnTo>
                  <a:lnTo>
                    <a:pt x="12024" y="1389"/>
                  </a:lnTo>
                  <a:lnTo>
                    <a:pt x="1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36"/>
            <p:cNvSpPr/>
            <p:nvPr/>
          </p:nvSpPr>
          <p:spPr>
            <a:xfrm>
              <a:off x="4191725" y="2147225"/>
              <a:ext cx="462450" cy="138775"/>
            </a:xfrm>
            <a:custGeom>
              <a:avLst/>
              <a:gdLst/>
              <a:ahLst/>
              <a:cxnLst/>
              <a:rect l="l" t="t" r="r" b="b"/>
              <a:pathLst>
                <a:path w="18498" h="5551" extrusionOk="0">
                  <a:moveTo>
                    <a:pt x="2313" y="1"/>
                  </a:moveTo>
                  <a:lnTo>
                    <a:pt x="2313" y="1388"/>
                  </a:lnTo>
                  <a:lnTo>
                    <a:pt x="1387" y="1388"/>
                  </a:lnTo>
                  <a:lnTo>
                    <a:pt x="1387" y="2776"/>
                  </a:lnTo>
                  <a:lnTo>
                    <a:pt x="1" y="2776"/>
                  </a:lnTo>
                  <a:lnTo>
                    <a:pt x="1" y="5551"/>
                  </a:lnTo>
                  <a:lnTo>
                    <a:pt x="18497" y="5551"/>
                  </a:lnTo>
                  <a:lnTo>
                    <a:pt x="18497" y="2776"/>
                  </a:lnTo>
                  <a:lnTo>
                    <a:pt x="17111" y="2776"/>
                  </a:lnTo>
                  <a:lnTo>
                    <a:pt x="17111" y="1388"/>
                  </a:lnTo>
                  <a:lnTo>
                    <a:pt x="16187" y="1388"/>
                  </a:lnTo>
                  <a:lnTo>
                    <a:pt x="161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36"/>
            <p:cNvSpPr/>
            <p:nvPr/>
          </p:nvSpPr>
          <p:spPr>
            <a:xfrm>
              <a:off x="4249525" y="1846650"/>
              <a:ext cx="127200" cy="335300"/>
            </a:xfrm>
            <a:custGeom>
              <a:avLst/>
              <a:gdLst/>
              <a:ahLst/>
              <a:cxnLst/>
              <a:rect l="l" t="t" r="r" b="b"/>
              <a:pathLst>
                <a:path w="5088" h="13412" extrusionOk="0">
                  <a:moveTo>
                    <a:pt x="4162" y="0"/>
                  </a:moveTo>
                  <a:lnTo>
                    <a:pt x="4162" y="464"/>
                  </a:lnTo>
                  <a:lnTo>
                    <a:pt x="2775" y="464"/>
                  </a:lnTo>
                  <a:lnTo>
                    <a:pt x="2775" y="1388"/>
                  </a:lnTo>
                  <a:lnTo>
                    <a:pt x="2775" y="1850"/>
                  </a:lnTo>
                  <a:lnTo>
                    <a:pt x="1387" y="1850"/>
                  </a:lnTo>
                  <a:lnTo>
                    <a:pt x="1387" y="3238"/>
                  </a:lnTo>
                  <a:lnTo>
                    <a:pt x="1" y="3238"/>
                  </a:lnTo>
                  <a:lnTo>
                    <a:pt x="1" y="13411"/>
                  </a:lnTo>
                  <a:lnTo>
                    <a:pt x="2313" y="13411"/>
                  </a:lnTo>
                  <a:lnTo>
                    <a:pt x="2313" y="3238"/>
                  </a:lnTo>
                  <a:lnTo>
                    <a:pt x="2775" y="3238"/>
                  </a:lnTo>
                  <a:lnTo>
                    <a:pt x="2775" y="2774"/>
                  </a:lnTo>
                  <a:lnTo>
                    <a:pt x="3700" y="2774"/>
                  </a:lnTo>
                  <a:lnTo>
                    <a:pt x="3700" y="1850"/>
                  </a:lnTo>
                  <a:lnTo>
                    <a:pt x="4162" y="1850"/>
                  </a:lnTo>
                  <a:lnTo>
                    <a:pt x="4162" y="1388"/>
                  </a:lnTo>
                  <a:lnTo>
                    <a:pt x="5088" y="1388"/>
                  </a:lnTo>
                  <a:lnTo>
                    <a:pt x="5088" y="464"/>
                  </a:lnTo>
                  <a:lnTo>
                    <a:pt x="5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36"/>
            <p:cNvSpPr/>
            <p:nvPr/>
          </p:nvSpPr>
          <p:spPr>
            <a:xfrm>
              <a:off x="4191725" y="2181925"/>
              <a:ext cx="57825" cy="104075"/>
            </a:xfrm>
            <a:custGeom>
              <a:avLst/>
              <a:gdLst/>
              <a:ahLst/>
              <a:cxnLst/>
              <a:rect l="l" t="t" r="r" b="b"/>
              <a:pathLst>
                <a:path w="2313" h="4163" extrusionOk="0">
                  <a:moveTo>
                    <a:pt x="1387" y="0"/>
                  </a:moveTo>
                  <a:lnTo>
                    <a:pt x="1387" y="925"/>
                  </a:lnTo>
                  <a:lnTo>
                    <a:pt x="1387" y="1388"/>
                  </a:lnTo>
                  <a:lnTo>
                    <a:pt x="1" y="1388"/>
                  </a:lnTo>
                  <a:lnTo>
                    <a:pt x="1" y="4163"/>
                  </a:lnTo>
                  <a:lnTo>
                    <a:pt x="2313" y="4163"/>
                  </a:lnTo>
                  <a:lnTo>
                    <a:pt x="2313" y="3237"/>
                  </a:lnTo>
                  <a:lnTo>
                    <a:pt x="2313" y="1851"/>
                  </a:lnTo>
                  <a:lnTo>
                    <a:pt x="2313" y="1388"/>
                  </a:lnTo>
                  <a:lnTo>
                    <a:pt x="2313" y="925"/>
                  </a:lnTo>
                  <a:lnTo>
                    <a:pt x="23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36"/>
            <p:cNvSpPr/>
            <p:nvPr/>
          </p:nvSpPr>
          <p:spPr>
            <a:xfrm>
              <a:off x="4330450" y="2274425"/>
              <a:ext cx="57825" cy="80950"/>
            </a:xfrm>
            <a:custGeom>
              <a:avLst/>
              <a:gdLst/>
              <a:ahLst/>
              <a:cxnLst/>
              <a:rect l="l" t="t" r="r" b="b"/>
              <a:pathLst>
                <a:path w="2313" h="3238" extrusionOk="0">
                  <a:moveTo>
                    <a:pt x="1" y="1"/>
                  </a:moveTo>
                  <a:lnTo>
                    <a:pt x="1" y="1849"/>
                  </a:lnTo>
                  <a:lnTo>
                    <a:pt x="1389" y="1849"/>
                  </a:lnTo>
                  <a:lnTo>
                    <a:pt x="1389" y="2311"/>
                  </a:lnTo>
                  <a:lnTo>
                    <a:pt x="1389" y="3237"/>
                  </a:lnTo>
                  <a:lnTo>
                    <a:pt x="2313" y="3237"/>
                  </a:lnTo>
                  <a:lnTo>
                    <a:pt x="2313" y="2311"/>
                  </a:lnTo>
                  <a:lnTo>
                    <a:pt x="2313" y="1849"/>
                  </a:lnTo>
                  <a:lnTo>
                    <a:pt x="2313" y="1387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36"/>
            <p:cNvSpPr/>
            <p:nvPr/>
          </p:nvSpPr>
          <p:spPr>
            <a:xfrm>
              <a:off x="4284200" y="18929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1388" y="1388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36"/>
            <p:cNvSpPr/>
            <p:nvPr/>
          </p:nvSpPr>
          <p:spPr>
            <a:xfrm>
              <a:off x="4318900" y="18582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1387" y="1388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36"/>
            <p:cNvSpPr/>
            <p:nvPr/>
          </p:nvSpPr>
          <p:spPr>
            <a:xfrm>
              <a:off x="4226400" y="1927600"/>
              <a:ext cx="393100" cy="289050"/>
            </a:xfrm>
            <a:custGeom>
              <a:avLst/>
              <a:gdLst/>
              <a:ahLst/>
              <a:cxnLst/>
              <a:rect l="l" t="t" r="r" b="b"/>
              <a:pathLst>
                <a:path w="15724" h="11562" extrusionOk="0">
                  <a:moveTo>
                    <a:pt x="926" y="0"/>
                  </a:moveTo>
                  <a:lnTo>
                    <a:pt x="926" y="10173"/>
                  </a:lnTo>
                  <a:lnTo>
                    <a:pt x="0" y="10173"/>
                  </a:lnTo>
                  <a:lnTo>
                    <a:pt x="0" y="11561"/>
                  </a:lnTo>
                  <a:lnTo>
                    <a:pt x="15724" y="11561"/>
                  </a:lnTo>
                  <a:lnTo>
                    <a:pt x="15724" y="10173"/>
                  </a:lnTo>
                  <a:lnTo>
                    <a:pt x="14800" y="10173"/>
                  </a:lnTo>
                  <a:lnTo>
                    <a:pt x="14800" y="0"/>
                  </a:lnTo>
                  <a:lnTo>
                    <a:pt x="13412" y="0"/>
                  </a:lnTo>
                  <a:lnTo>
                    <a:pt x="13412" y="10173"/>
                  </a:lnTo>
                  <a:lnTo>
                    <a:pt x="2312" y="10173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36"/>
            <p:cNvSpPr/>
            <p:nvPr/>
          </p:nvSpPr>
          <p:spPr>
            <a:xfrm>
              <a:off x="4365150" y="2320650"/>
              <a:ext cx="115650" cy="34725"/>
            </a:xfrm>
            <a:custGeom>
              <a:avLst/>
              <a:gdLst/>
              <a:ahLst/>
              <a:cxnLst/>
              <a:rect l="l" t="t" r="r" b="b"/>
              <a:pathLst>
                <a:path w="4626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4625" y="1388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36"/>
            <p:cNvSpPr/>
            <p:nvPr/>
          </p:nvSpPr>
          <p:spPr>
            <a:xfrm>
              <a:off x="4353550" y="1823525"/>
              <a:ext cx="138800" cy="34725"/>
            </a:xfrm>
            <a:custGeom>
              <a:avLst/>
              <a:gdLst/>
              <a:ahLst/>
              <a:cxnLst/>
              <a:rect l="l" t="t" r="r" b="b"/>
              <a:pathLst>
                <a:path w="5552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5551" y="1389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36"/>
            <p:cNvSpPr/>
            <p:nvPr/>
          </p:nvSpPr>
          <p:spPr>
            <a:xfrm>
              <a:off x="4526975" y="18929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1389" y="1388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36"/>
            <p:cNvSpPr/>
            <p:nvPr/>
          </p:nvSpPr>
          <p:spPr>
            <a:xfrm>
              <a:off x="4492325" y="18582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1387" y="1388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36"/>
            <p:cNvSpPr/>
            <p:nvPr/>
          </p:nvSpPr>
          <p:spPr>
            <a:xfrm>
              <a:off x="4191725" y="2216625"/>
              <a:ext cx="462450" cy="104050"/>
            </a:xfrm>
            <a:custGeom>
              <a:avLst/>
              <a:gdLst/>
              <a:ahLst/>
              <a:cxnLst/>
              <a:rect l="l" t="t" r="r" b="b"/>
              <a:pathLst>
                <a:path w="18498" h="4162" extrusionOk="0">
                  <a:moveTo>
                    <a:pt x="1" y="0"/>
                  </a:moveTo>
                  <a:lnTo>
                    <a:pt x="1" y="2775"/>
                  </a:lnTo>
                  <a:lnTo>
                    <a:pt x="5550" y="2775"/>
                  </a:lnTo>
                  <a:lnTo>
                    <a:pt x="5550" y="4161"/>
                  </a:lnTo>
                  <a:lnTo>
                    <a:pt x="6938" y="4161"/>
                  </a:lnTo>
                  <a:lnTo>
                    <a:pt x="6938" y="2775"/>
                  </a:lnTo>
                  <a:lnTo>
                    <a:pt x="11562" y="2775"/>
                  </a:lnTo>
                  <a:lnTo>
                    <a:pt x="11562" y="4161"/>
                  </a:lnTo>
                  <a:lnTo>
                    <a:pt x="12949" y="4161"/>
                  </a:lnTo>
                  <a:lnTo>
                    <a:pt x="12949" y="2775"/>
                  </a:lnTo>
                  <a:lnTo>
                    <a:pt x="18497" y="2775"/>
                  </a:lnTo>
                  <a:lnTo>
                    <a:pt x="18497" y="0"/>
                  </a:lnTo>
                  <a:lnTo>
                    <a:pt x="17111" y="0"/>
                  </a:lnTo>
                  <a:lnTo>
                    <a:pt x="17111" y="1387"/>
                  </a:lnTo>
                  <a:lnTo>
                    <a:pt x="1387" y="1387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8" name="Google Shape;5778;p36"/>
          <p:cNvGrpSpPr/>
          <p:nvPr/>
        </p:nvGrpSpPr>
        <p:grpSpPr>
          <a:xfrm>
            <a:off x="6000113" y="1978019"/>
            <a:ext cx="902071" cy="764814"/>
            <a:chOff x="5611625" y="1889950"/>
            <a:chExt cx="531850" cy="450925"/>
          </a:xfrm>
        </p:grpSpPr>
        <p:sp>
          <p:nvSpPr>
            <p:cNvPr id="5779" name="Google Shape;5779;p36"/>
            <p:cNvSpPr/>
            <p:nvPr/>
          </p:nvSpPr>
          <p:spPr>
            <a:xfrm>
              <a:off x="5611625" y="1924650"/>
              <a:ext cx="346825" cy="416225"/>
            </a:xfrm>
            <a:custGeom>
              <a:avLst/>
              <a:gdLst/>
              <a:ahLst/>
              <a:cxnLst/>
              <a:rect l="l" t="t" r="r" b="b"/>
              <a:pathLst>
                <a:path w="13873" h="16649" extrusionOk="0">
                  <a:moveTo>
                    <a:pt x="4161" y="0"/>
                  </a:moveTo>
                  <a:lnTo>
                    <a:pt x="4161" y="1388"/>
                  </a:lnTo>
                  <a:lnTo>
                    <a:pt x="2775" y="1388"/>
                  </a:lnTo>
                  <a:lnTo>
                    <a:pt x="2775" y="2775"/>
                  </a:lnTo>
                  <a:lnTo>
                    <a:pt x="1387" y="2775"/>
                  </a:lnTo>
                  <a:lnTo>
                    <a:pt x="1387" y="8324"/>
                  </a:lnTo>
                  <a:lnTo>
                    <a:pt x="2775" y="8324"/>
                  </a:lnTo>
                  <a:lnTo>
                    <a:pt x="2775" y="9249"/>
                  </a:lnTo>
                  <a:lnTo>
                    <a:pt x="2775" y="9712"/>
                  </a:lnTo>
                  <a:lnTo>
                    <a:pt x="2775" y="11099"/>
                  </a:lnTo>
                  <a:lnTo>
                    <a:pt x="1387" y="11099"/>
                  </a:lnTo>
                  <a:lnTo>
                    <a:pt x="1387" y="12486"/>
                  </a:lnTo>
                  <a:lnTo>
                    <a:pt x="1" y="12486"/>
                  </a:lnTo>
                  <a:lnTo>
                    <a:pt x="1" y="15260"/>
                  </a:lnTo>
                  <a:lnTo>
                    <a:pt x="1" y="16648"/>
                  </a:lnTo>
                  <a:lnTo>
                    <a:pt x="13873" y="16648"/>
                  </a:lnTo>
                  <a:lnTo>
                    <a:pt x="13873" y="15260"/>
                  </a:lnTo>
                  <a:lnTo>
                    <a:pt x="13873" y="12486"/>
                  </a:lnTo>
                  <a:lnTo>
                    <a:pt x="12486" y="12486"/>
                  </a:lnTo>
                  <a:lnTo>
                    <a:pt x="12486" y="11099"/>
                  </a:lnTo>
                  <a:lnTo>
                    <a:pt x="11098" y="11099"/>
                  </a:lnTo>
                  <a:lnTo>
                    <a:pt x="11098" y="9712"/>
                  </a:lnTo>
                  <a:lnTo>
                    <a:pt x="11098" y="9249"/>
                  </a:lnTo>
                  <a:lnTo>
                    <a:pt x="11098" y="8324"/>
                  </a:lnTo>
                  <a:lnTo>
                    <a:pt x="12486" y="8324"/>
                  </a:lnTo>
                  <a:lnTo>
                    <a:pt x="12486" y="2775"/>
                  </a:lnTo>
                  <a:lnTo>
                    <a:pt x="11098" y="2775"/>
                  </a:lnTo>
                  <a:lnTo>
                    <a:pt x="11098" y="1388"/>
                  </a:lnTo>
                  <a:lnTo>
                    <a:pt x="9712" y="1388"/>
                  </a:lnTo>
                  <a:lnTo>
                    <a:pt x="9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36"/>
            <p:cNvSpPr/>
            <p:nvPr/>
          </p:nvSpPr>
          <p:spPr>
            <a:xfrm>
              <a:off x="5646275" y="1924650"/>
              <a:ext cx="104100" cy="104075"/>
            </a:xfrm>
            <a:custGeom>
              <a:avLst/>
              <a:gdLst/>
              <a:ahLst/>
              <a:cxnLst/>
              <a:rect l="l" t="t" r="r" b="b"/>
              <a:pathLst>
                <a:path w="4164" h="4163" extrusionOk="0">
                  <a:moveTo>
                    <a:pt x="2775" y="0"/>
                  </a:moveTo>
                  <a:lnTo>
                    <a:pt x="2775" y="1388"/>
                  </a:lnTo>
                  <a:lnTo>
                    <a:pt x="1389" y="1388"/>
                  </a:lnTo>
                  <a:lnTo>
                    <a:pt x="1389" y="2775"/>
                  </a:lnTo>
                  <a:lnTo>
                    <a:pt x="1" y="2775"/>
                  </a:lnTo>
                  <a:lnTo>
                    <a:pt x="1" y="4163"/>
                  </a:lnTo>
                  <a:lnTo>
                    <a:pt x="2775" y="4163"/>
                  </a:lnTo>
                  <a:lnTo>
                    <a:pt x="2775" y="2775"/>
                  </a:lnTo>
                  <a:lnTo>
                    <a:pt x="4163" y="2775"/>
                  </a:lnTo>
                  <a:lnTo>
                    <a:pt x="4163" y="1388"/>
                  </a:lnTo>
                  <a:lnTo>
                    <a:pt x="41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36"/>
            <p:cNvSpPr/>
            <p:nvPr/>
          </p:nvSpPr>
          <p:spPr>
            <a:xfrm>
              <a:off x="5611625" y="2167425"/>
              <a:ext cx="104050" cy="104075"/>
            </a:xfrm>
            <a:custGeom>
              <a:avLst/>
              <a:gdLst/>
              <a:ahLst/>
              <a:cxnLst/>
              <a:rect l="l" t="t" r="r" b="b"/>
              <a:pathLst>
                <a:path w="4162" h="4163" extrusionOk="0">
                  <a:moveTo>
                    <a:pt x="2775" y="1"/>
                  </a:moveTo>
                  <a:lnTo>
                    <a:pt x="2775" y="1388"/>
                  </a:lnTo>
                  <a:lnTo>
                    <a:pt x="1387" y="1388"/>
                  </a:lnTo>
                  <a:lnTo>
                    <a:pt x="1387" y="2775"/>
                  </a:lnTo>
                  <a:lnTo>
                    <a:pt x="1" y="2775"/>
                  </a:lnTo>
                  <a:lnTo>
                    <a:pt x="1" y="4163"/>
                  </a:lnTo>
                  <a:lnTo>
                    <a:pt x="2775" y="4163"/>
                  </a:lnTo>
                  <a:lnTo>
                    <a:pt x="2775" y="2775"/>
                  </a:lnTo>
                  <a:lnTo>
                    <a:pt x="4161" y="2775"/>
                  </a:lnTo>
                  <a:lnTo>
                    <a:pt x="4161" y="1388"/>
                  </a:lnTo>
                  <a:lnTo>
                    <a:pt x="4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36"/>
            <p:cNvSpPr/>
            <p:nvPr/>
          </p:nvSpPr>
          <p:spPr>
            <a:xfrm>
              <a:off x="5900625" y="1889950"/>
              <a:ext cx="242850" cy="416225"/>
            </a:xfrm>
            <a:custGeom>
              <a:avLst/>
              <a:gdLst/>
              <a:ahLst/>
              <a:cxnLst/>
              <a:rect l="l" t="t" r="r" b="b"/>
              <a:pathLst>
                <a:path w="9714" h="16649" extrusionOk="0">
                  <a:moveTo>
                    <a:pt x="0" y="0"/>
                  </a:moveTo>
                  <a:lnTo>
                    <a:pt x="0" y="1388"/>
                  </a:lnTo>
                  <a:lnTo>
                    <a:pt x="1388" y="1388"/>
                  </a:lnTo>
                  <a:lnTo>
                    <a:pt x="1388" y="2776"/>
                  </a:lnTo>
                  <a:lnTo>
                    <a:pt x="2776" y="2776"/>
                  </a:lnTo>
                  <a:lnTo>
                    <a:pt x="2776" y="12487"/>
                  </a:lnTo>
                  <a:lnTo>
                    <a:pt x="3701" y="12487"/>
                  </a:lnTo>
                  <a:lnTo>
                    <a:pt x="3701" y="15262"/>
                  </a:lnTo>
                  <a:lnTo>
                    <a:pt x="3701" y="16186"/>
                  </a:lnTo>
                  <a:lnTo>
                    <a:pt x="3701" y="16648"/>
                  </a:lnTo>
                  <a:lnTo>
                    <a:pt x="9713" y="16648"/>
                  </a:lnTo>
                  <a:lnTo>
                    <a:pt x="9713" y="15262"/>
                  </a:lnTo>
                  <a:lnTo>
                    <a:pt x="9713" y="12487"/>
                  </a:lnTo>
                  <a:lnTo>
                    <a:pt x="8325" y="12487"/>
                  </a:lnTo>
                  <a:lnTo>
                    <a:pt x="8325" y="11100"/>
                  </a:lnTo>
                  <a:lnTo>
                    <a:pt x="6937" y="11100"/>
                  </a:lnTo>
                  <a:lnTo>
                    <a:pt x="6937" y="9712"/>
                  </a:lnTo>
                  <a:lnTo>
                    <a:pt x="6937" y="8787"/>
                  </a:lnTo>
                  <a:lnTo>
                    <a:pt x="6937" y="8325"/>
                  </a:lnTo>
                  <a:lnTo>
                    <a:pt x="8325" y="8325"/>
                  </a:lnTo>
                  <a:lnTo>
                    <a:pt x="8325" y="2776"/>
                  </a:lnTo>
                  <a:lnTo>
                    <a:pt x="6937" y="2776"/>
                  </a:lnTo>
                  <a:lnTo>
                    <a:pt x="6937" y="1388"/>
                  </a:lnTo>
                  <a:lnTo>
                    <a:pt x="5551" y="1388"/>
                  </a:lnTo>
                  <a:lnTo>
                    <a:pt x="55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36"/>
            <p:cNvSpPr/>
            <p:nvPr/>
          </p:nvSpPr>
          <p:spPr>
            <a:xfrm>
              <a:off x="5646275" y="1994000"/>
              <a:ext cx="34725" cy="138750"/>
            </a:xfrm>
            <a:custGeom>
              <a:avLst/>
              <a:gdLst/>
              <a:ahLst/>
              <a:cxnLst/>
              <a:rect l="l" t="t" r="r" b="b"/>
              <a:pathLst>
                <a:path w="1389" h="5550" extrusionOk="0">
                  <a:moveTo>
                    <a:pt x="1" y="1"/>
                  </a:moveTo>
                  <a:lnTo>
                    <a:pt x="1" y="5550"/>
                  </a:lnTo>
                  <a:lnTo>
                    <a:pt x="1389" y="555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36"/>
            <p:cNvSpPr/>
            <p:nvPr/>
          </p:nvSpPr>
          <p:spPr>
            <a:xfrm>
              <a:off x="5889075" y="1994000"/>
              <a:ext cx="34725" cy="138750"/>
            </a:xfrm>
            <a:custGeom>
              <a:avLst/>
              <a:gdLst/>
              <a:ahLst/>
              <a:cxnLst/>
              <a:rect l="l" t="t" r="r" b="b"/>
              <a:pathLst>
                <a:path w="138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1388" y="5550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36"/>
            <p:cNvSpPr/>
            <p:nvPr/>
          </p:nvSpPr>
          <p:spPr>
            <a:xfrm>
              <a:off x="5715650" y="1924650"/>
              <a:ext cx="138775" cy="34675"/>
            </a:xfrm>
            <a:custGeom>
              <a:avLst/>
              <a:gdLst/>
              <a:ahLst/>
              <a:cxnLst/>
              <a:rect l="l" t="t" r="r" b="b"/>
              <a:pathLst>
                <a:path w="5551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5551" y="1387"/>
                  </a:lnTo>
                  <a:lnTo>
                    <a:pt x="5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36"/>
            <p:cNvSpPr/>
            <p:nvPr/>
          </p:nvSpPr>
          <p:spPr>
            <a:xfrm>
              <a:off x="5680975" y="1959350"/>
              <a:ext cx="34700" cy="34675"/>
            </a:xfrm>
            <a:custGeom>
              <a:avLst/>
              <a:gdLst/>
              <a:ahLst/>
              <a:cxnLst/>
              <a:rect l="l" t="t" r="r" b="b"/>
              <a:pathLst>
                <a:path w="1388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387" y="1387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36"/>
            <p:cNvSpPr/>
            <p:nvPr/>
          </p:nvSpPr>
          <p:spPr>
            <a:xfrm>
              <a:off x="5854400" y="1959350"/>
              <a:ext cx="34700" cy="34675"/>
            </a:xfrm>
            <a:custGeom>
              <a:avLst/>
              <a:gdLst/>
              <a:ahLst/>
              <a:cxnLst/>
              <a:rect l="l" t="t" r="r" b="b"/>
              <a:pathLst>
                <a:path w="1388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387" y="1387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36"/>
            <p:cNvSpPr/>
            <p:nvPr/>
          </p:nvSpPr>
          <p:spPr>
            <a:xfrm>
              <a:off x="5819700" y="2132725"/>
              <a:ext cx="69400" cy="69425"/>
            </a:xfrm>
            <a:custGeom>
              <a:avLst/>
              <a:gdLst/>
              <a:ahLst/>
              <a:cxnLst/>
              <a:rect l="l" t="t" r="r" b="b"/>
              <a:pathLst>
                <a:path w="2776" h="2777" extrusionOk="0">
                  <a:moveTo>
                    <a:pt x="1389" y="1"/>
                  </a:moveTo>
                  <a:lnTo>
                    <a:pt x="1389" y="1389"/>
                  </a:lnTo>
                  <a:lnTo>
                    <a:pt x="1" y="1389"/>
                  </a:lnTo>
                  <a:lnTo>
                    <a:pt x="1" y="2776"/>
                  </a:lnTo>
                  <a:lnTo>
                    <a:pt x="2775" y="2776"/>
                  </a:lnTo>
                  <a:lnTo>
                    <a:pt x="2775" y="1389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36"/>
            <p:cNvSpPr/>
            <p:nvPr/>
          </p:nvSpPr>
          <p:spPr>
            <a:xfrm>
              <a:off x="5646275" y="2202125"/>
              <a:ext cx="34725" cy="34675"/>
            </a:xfrm>
            <a:custGeom>
              <a:avLst/>
              <a:gdLst/>
              <a:ahLst/>
              <a:cxnLst/>
              <a:rect l="l" t="t" r="r" b="b"/>
              <a:pathLst>
                <a:path w="1389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389" y="1387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36"/>
            <p:cNvSpPr/>
            <p:nvPr/>
          </p:nvSpPr>
          <p:spPr>
            <a:xfrm>
              <a:off x="5889075" y="2202125"/>
              <a:ext cx="34725" cy="34675"/>
            </a:xfrm>
            <a:custGeom>
              <a:avLst/>
              <a:gdLst/>
              <a:ahLst/>
              <a:cxnLst/>
              <a:rect l="l" t="t" r="r" b="b"/>
              <a:pathLst>
                <a:path w="1389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36"/>
            <p:cNvSpPr/>
            <p:nvPr/>
          </p:nvSpPr>
          <p:spPr>
            <a:xfrm>
              <a:off x="5611625" y="2236775"/>
              <a:ext cx="346825" cy="104100"/>
            </a:xfrm>
            <a:custGeom>
              <a:avLst/>
              <a:gdLst/>
              <a:ahLst/>
              <a:cxnLst/>
              <a:rect l="l" t="t" r="r" b="b"/>
              <a:pathLst>
                <a:path w="13873" h="4164" extrusionOk="0">
                  <a:moveTo>
                    <a:pt x="1" y="1"/>
                  </a:moveTo>
                  <a:lnTo>
                    <a:pt x="1" y="2775"/>
                  </a:lnTo>
                  <a:lnTo>
                    <a:pt x="1" y="4163"/>
                  </a:lnTo>
                  <a:lnTo>
                    <a:pt x="13873" y="4163"/>
                  </a:lnTo>
                  <a:lnTo>
                    <a:pt x="13873" y="2775"/>
                  </a:lnTo>
                  <a:lnTo>
                    <a:pt x="13873" y="1"/>
                  </a:lnTo>
                  <a:lnTo>
                    <a:pt x="12486" y="1"/>
                  </a:lnTo>
                  <a:lnTo>
                    <a:pt x="12486" y="2775"/>
                  </a:lnTo>
                  <a:lnTo>
                    <a:pt x="1387" y="2775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36"/>
            <p:cNvSpPr/>
            <p:nvPr/>
          </p:nvSpPr>
          <p:spPr>
            <a:xfrm>
              <a:off x="5680975" y="2132725"/>
              <a:ext cx="69400" cy="69425"/>
            </a:xfrm>
            <a:custGeom>
              <a:avLst/>
              <a:gdLst/>
              <a:ahLst/>
              <a:cxnLst/>
              <a:rect l="l" t="t" r="r" b="b"/>
              <a:pathLst>
                <a:path w="2776" h="2777" extrusionOk="0">
                  <a:moveTo>
                    <a:pt x="1" y="1"/>
                  </a:moveTo>
                  <a:lnTo>
                    <a:pt x="1" y="1389"/>
                  </a:lnTo>
                  <a:lnTo>
                    <a:pt x="1" y="2776"/>
                  </a:lnTo>
                  <a:lnTo>
                    <a:pt x="2775" y="2776"/>
                  </a:lnTo>
                  <a:lnTo>
                    <a:pt x="2775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36"/>
            <p:cNvSpPr/>
            <p:nvPr/>
          </p:nvSpPr>
          <p:spPr>
            <a:xfrm>
              <a:off x="6074050" y="1959350"/>
              <a:ext cx="34725" cy="138750"/>
            </a:xfrm>
            <a:custGeom>
              <a:avLst/>
              <a:gdLst/>
              <a:ahLst/>
              <a:cxnLst/>
              <a:rect l="l" t="t" r="r" b="b"/>
              <a:pathLst>
                <a:path w="1389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1388" y="5549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36"/>
            <p:cNvSpPr/>
            <p:nvPr/>
          </p:nvSpPr>
          <p:spPr>
            <a:xfrm>
              <a:off x="5900625" y="1889950"/>
              <a:ext cx="138775" cy="34725"/>
            </a:xfrm>
            <a:custGeom>
              <a:avLst/>
              <a:gdLst/>
              <a:ahLst/>
              <a:cxnLst/>
              <a:rect l="l" t="t" r="r" b="b"/>
              <a:pathLst>
                <a:path w="5551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5551" y="1388"/>
                  </a:lnTo>
                  <a:lnTo>
                    <a:pt x="5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36"/>
            <p:cNvSpPr/>
            <p:nvPr/>
          </p:nvSpPr>
          <p:spPr>
            <a:xfrm>
              <a:off x="6039375" y="1924650"/>
              <a:ext cx="34700" cy="34675"/>
            </a:xfrm>
            <a:custGeom>
              <a:avLst/>
              <a:gdLst/>
              <a:ahLst/>
              <a:cxnLst/>
              <a:rect l="l" t="t" r="r" b="b"/>
              <a:pathLst>
                <a:path w="1388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387" y="1387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36"/>
            <p:cNvSpPr/>
            <p:nvPr/>
          </p:nvSpPr>
          <p:spPr>
            <a:xfrm>
              <a:off x="6004675" y="2098075"/>
              <a:ext cx="69400" cy="69375"/>
            </a:xfrm>
            <a:custGeom>
              <a:avLst/>
              <a:gdLst/>
              <a:ahLst/>
              <a:cxnLst/>
              <a:rect l="l" t="t" r="r" b="b"/>
              <a:pathLst>
                <a:path w="2776" h="2775" extrusionOk="0">
                  <a:moveTo>
                    <a:pt x="1389" y="0"/>
                  </a:moveTo>
                  <a:lnTo>
                    <a:pt x="1389" y="1387"/>
                  </a:lnTo>
                  <a:lnTo>
                    <a:pt x="1" y="1387"/>
                  </a:lnTo>
                  <a:lnTo>
                    <a:pt x="1" y="2775"/>
                  </a:lnTo>
                  <a:lnTo>
                    <a:pt x="2775" y="2775"/>
                  </a:lnTo>
                  <a:lnTo>
                    <a:pt x="2775" y="1387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36"/>
            <p:cNvSpPr/>
            <p:nvPr/>
          </p:nvSpPr>
          <p:spPr>
            <a:xfrm>
              <a:off x="6074050" y="2167425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0" y="1"/>
                  </a:moveTo>
                  <a:lnTo>
                    <a:pt x="0" y="1388"/>
                  </a:lnTo>
                  <a:lnTo>
                    <a:pt x="1388" y="1388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36"/>
            <p:cNvSpPr/>
            <p:nvPr/>
          </p:nvSpPr>
          <p:spPr>
            <a:xfrm>
              <a:off x="5993125" y="2202125"/>
              <a:ext cx="150350" cy="104050"/>
            </a:xfrm>
            <a:custGeom>
              <a:avLst/>
              <a:gdLst/>
              <a:ahLst/>
              <a:cxnLst/>
              <a:rect l="l" t="t" r="r" b="b"/>
              <a:pathLst>
                <a:path w="6014" h="4162" extrusionOk="0">
                  <a:moveTo>
                    <a:pt x="4625" y="0"/>
                  </a:moveTo>
                  <a:lnTo>
                    <a:pt x="4625" y="2775"/>
                  </a:lnTo>
                  <a:lnTo>
                    <a:pt x="1" y="2775"/>
                  </a:lnTo>
                  <a:lnTo>
                    <a:pt x="1" y="4161"/>
                  </a:lnTo>
                  <a:lnTo>
                    <a:pt x="6013" y="4161"/>
                  </a:lnTo>
                  <a:lnTo>
                    <a:pt x="6013" y="2775"/>
                  </a:lnTo>
                  <a:lnTo>
                    <a:pt x="60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9" name="Google Shape;5799;p36"/>
          <p:cNvSpPr/>
          <p:nvPr/>
        </p:nvSpPr>
        <p:spPr>
          <a:xfrm>
            <a:off x="2040050" y="1655200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0" name="Google Shape;5800;p36"/>
          <p:cNvSpPr/>
          <p:nvPr/>
        </p:nvSpPr>
        <p:spPr>
          <a:xfrm rot="10800000">
            <a:off x="2953850" y="2569000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1" name="Google Shape;5801;p36"/>
          <p:cNvSpPr/>
          <p:nvPr/>
        </p:nvSpPr>
        <p:spPr>
          <a:xfrm rot="5400000">
            <a:off x="6712150" y="1655200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2" name="Google Shape;5802;p36"/>
          <p:cNvSpPr/>
          <p:nvPr/>
        </p:nvSpPr>
        <p:spPr>
          <a:xfrm rot="-5400000">
            <a:off x="5798350" y="2569000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CCC9A59-92D7-432B-B51F-B9162DF64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782" y="1783220"/>
            <a:ext cx="768163" cy="114005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4EB100C-1E61-4264-9E33-5EB203072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968" y="1910964"/>
            <a:ext cx="971971" cy="913419"/>
          </a:xfrm>
          <a:prstGeom prst="rect">
            <a:avLst/>
          </a:prstGeom>
        </p:spPr>
      </p:pic>
      <p:sp>
        <p:nvSpPr>
          <p:cNvPr id="6" name="Sous-titre 5">
            <a:extLst>
              <a:ext uri="{FF2B5EF4-FFF2-40B4-BE49-F238E27FC236}">
                <a16:creationId xmlns:a16="http://schemas.microsoft.com/office/drawing/2014/main" id="{A0F066DB-0316-4DDD-9F91-D46BF0D9CA2F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fr-FR" dirty="0"/>
              <a:t>(Chapitre 2)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7" name="Google Shape;5907;p39"/>
          <p:cNvSpPr txBox="1">
            <a:spLocks noGrp="1"/>
          </p:cNvSpPr>
          <p:nvPr>
            <p:ph type="title"/>
          </p:nvPr>
        </p:nvSpPr>
        <p:spPr>
          <a:xfrm>
            <a:off x="4427222" y="101335"/>
            <a:ext cx="313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Graphisme</a:t>
            </a:r>
            <a:endParaRPr dirty="0"/>
          </a:p>
        </p:txBody>
      </p:sp>
      <p:grpSp>
        <p:nvGrpSpPr>
          <p:cNvPr id="5909" name="Google Shape;5909;p39"/>
          <p:cNvGrpSpPr/>
          <p:nvPr/>
        </p:nvGrpSpPr>
        <p:grpSpPr>
          <a:xfrm rot="-5400000">
            <a:off x="4627568" y="306756"/>
            <a:ext cx="242781" cy="161857"/>
            <a:chOff x="2500050" y="3730175"/>
            <a:chExt cx="2619000" cy="1746025"/>
          </a:xfrm>
        </p:grpSpPr>
        <p:sp>
          <p:nvSpPr>
            <p:cNvPr id="5910" name="Google Shape;5910;p3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3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3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3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4" name="Google Shape;5914;p39"/>
          <p:cNvGrpSpPr/>
          <p:nvPr/>
        </p:nvGrpSpPr>
        <p:grpSpPr>
          <a:xfrm rot="5400000">
            <a:off x="7119993" y="306756"/>
            <a:ext cx="242781" cy="161857"/>
            <a:chOff x="2500050" y="3730175"/>
            <a:chExt cx="2619000" cy="1746025"/>
          </a:xfrm>
        </p:grpSpPr>
        <p:sp>
          <p:nvSpPr>
            <p:cNvPr id="5915" name="Google Shape;5915;p3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3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3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3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97A870D-FA48-4834-9C49-2898FC7E8BC0}"/>
              </a:ext>
            </a:extLst>
          </p:cNvPr>
          <p:cNvSpPr/>
          <p:nvPr/>
        </p:nvSpPr>
        <p:spPr>
          <a:xfrm>
            <a:off x="0" y="0"/>
            <a:ext cx="290423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124167-7AE2-4304-9FC6-0DFEDB71E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00" y="1591115"/>
            <a:ext cx="1225340" cy="31990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A4E18F-5B46-4356-BE6F-2FC6660033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17" t="-6012" b="-1"/>
          <a:stretch/>
        </p:blipFill>
        <p:spPr>
          <a:xfrm>
            <a:off x="4829887" y="1025386"/>
            <a:ext cx="4254329" cy="2153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D34F8F3-9F9D-457C-9B94-5ED3D631F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233" y="1810327"/>
            <a:ext cx="3764967" cy="47062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EFC5B2D-2D9F-44DD-AA08-0C6A6FFF2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3580" y="2739352"/>
            <a:ext cx="914286" cy="30476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2F64E96-A081-448B-B51F-BDDCEFE0CA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5979" y="3953517"/>
            <a:ext cx="914286" cy="30476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69182B4-D8DC-44D7-A336-8FCF3476F0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953517"/>
            <a:ext cx="914286" cy="30476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09891A4-EDE1-48EA-8920-ABE812232E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5979" y="2739352"/>
            <a:ext cx="914286" cy="30476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BC446BF-93D9-4C2C-B9C2-7FC4C9E38C28}"/>
              </a:ext>
            </a:extLst>
          </p:cNvPr>
          <p:cNvSpPr txBox="1"/>
          <p:nvPr/>
        </p:nvSpPr>
        <p:spPr>
          <a:xfrm>
            <a:off x="4670602" y="3048504"/>
            <a:ext cx="807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Hiver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28B953-A769-4280-B91B-BAC2A7C35242}"/>
              </a:ext>
            </a:extLst>
          </p:cNvPr>
          <p:cNvSpPr txBox="1"/>
          <p:nvPr/>
        </p:nvSpPr>
        <p:spPr>
          <a:xfrm>
            <a:off x="7281849" y="3044114"/>
            <a:ext cx="56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Été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CC188EB-E788-4FD2-ABFB-E2DEF59068A9}"/>
              </a:ext>
            </a:extLst>
          </p:cNvPr>
          <p:cNvSpPr txBox="1"/>
          <p:nvPr/>
        </p:nvSpPr>
        <p:spPr>
          <a:xfrm>
            <a:off x="4459679" y="4265684"/>
            <a:ext cx="123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Printemps</a:t>
            </a:r>
            <a:r>
              <a:rPr lang="fr-FR" dirty="0"/>
              <a:t>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6A0C46-4566-44D4-9930-E03F680504CC}"/>
              </a:ext>
            </a:extLst>
          </p:cNvPr>
          <p:cNvSpPr txBox="1"/>
          <p:nvPr/>
        </p:nvSpPr>
        <p:spPr>
          <a:xfrm>
            <a:off x="7021147" y="4258279"/>
            <a:ext cx="1083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Automne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0EE8D5-F291-4607-AF05-EF007CB7E352}"/>
              </a:ext>
            </a:extLst>
          </p:cNvPr>
          <p:cNvSpPr txBox="1"/>
          <p:nvPr/>
        </p:nvSpPr>
        <p:spPr>
          <a:xfrm>
            <a:off x="3616328" y="895258"/>
            <a:ext cx="1213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Objet à ramasser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EFCE60-4DE5-44E4-BF89-D221AE06969B}"/>
              </a:ext>
            </a:extLst>
          </p:cNvPr>
          <p:cNvSpPr txBox="1"/>
          <p:nvPr/>
        </p:nvSpPr>
        <p:spPr>
          <a:xfrm>
            <a:off x="3482158" y="1925026"/>
            <a:ext cx="144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Personnage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BCE8C8A3-5547-41AD-911E-F5997F7D8E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926" y="219198"/>
            <a:ext cx="2266459" cy="135212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90F4C5F-277A-4122-875A-CB3461E28D15}"/>
              </a:ext>
            </a:extLst>
          </p:cNvPr>
          <p:cNvSpPr txBox="1"/>
          <p:nvPr/>
        </p:nvSpPr>
        <p:spPr>
          <a:xfrm>
            <a:off x="571187" y="509075"/>
            <a:ext cx="170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Orbitron ExtraBold" panose="020B0604020202020204" charset="0"/>
              </a:rPr>
              <a:t>Tout est carré ici</a:t>
            </a:r>
          </a:p>
        </p:txBody>
      </p:sp>
    </p:spTree>
    <p:extLst>
      <p:ext uri="{BB962C8B-B14F-4D97-AF65-F5344CB8AC3E}">
        <p14:creationId xmlns:p14="http://schemas.microsoft.com/office/powerpoint/2010/main" val="362235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7" name="Google Shape;5907;p39"/>
          <p:cNvSpPr txBox="1">
            <a:spLocks noGrp="1"/>
          </p:cNvSpPr>
          <p:nvPr>
            <p:ph type="title"/>
          </p:nvPr>
        </p:nvSpPr>
        <p:spPr>
          <a:xfrm>
            <a:off x="2940455" y="60869"/>
            <a:ext cx="313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Graphisme</a:t>
            </a:r>
            <a:endParaRPr dirty="0"/>
          </a:p>
        </p:txBody>
      </p:sp>
      <p:grpSp>
        <p:nvGrpSpPr>
          <p:cNvPr id="5909" name="Google Shape;5909;p39"/>
          <p:cNvGrpSpPr/>
          <p:nvPr/>
        </p:nvGrpSpPr>
        <p:grpSpPr>
          <a:xfrm rot="-5400000">
            <a:off x="3140801" y="266290"/>
            <a:ext cx="242781" cy="161857"/>
            <a:chOff x="2500050" y="3730175"/>
            <a:chExt cx="2619000" cy="1746025"/>
          </a:xfrm>
        </p:grpSpPr>
        <p:sp>
          <p:nvSpPr>
            <p:cNvPr id="5910" name="Google Shape;5910;p3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3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3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3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4" name="Google Shape;5914;p39"/>
          <p:cNvGrpSpPr/>
          <p:nvPr/>
        </p:nvGrpSpPr>
        <p:grpSpPr>
          <a:xfrm rot="5400000">
            <a:off x="5633226" y="266290"/>
            <a:ext cx="242781" cy="161857"/>
            <a:chOff x="2500050" y="3730175"/>
            <a:chExt cx="2619000" cy="1746025"/>
          </a:xfrm>
        </p:grpSpPr>
        <p:sp>
          <p:nvSpPr>
            <p:cNvPr id="5915" name="Google Shape;5915;p3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3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3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3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8124167-7AE2-4304-9FC6-0DFEDB71E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3334780"/>
            <a:ext cx="692747" cy="180861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FC32942-026A-4A8E-BEC1-842ADF25B9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78" t="9561" b="70599"/>
          <a:stretch/>
        </p:blipFill>
        <p:spPr>
          <a:xfrm>
            <a:off x="6009904" y="3122156"/>
            <a:ext cx="2988467" cy="167412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DD96863-E3F2-4F91-82FD-21CB8D4E6B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3" t="32593" r="802" b="43556"/>
          <a:stretch/>
        </p:blipFill>
        <p:spPr>
          <a:xfrm>
            <a:off x="0" y="1264920"/>
            <a:ext cx="9144000" cy="147066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E7DF287-7C37-4D28-B708-10C14D026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069" y="3624979"/>
            <a:ext cx="603792" cy="151852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54DB918-4A85-48B4-BBC6-C2CFC08AE9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123" y="2733536"/>
            <a:ext cx="1453537" cy="867148"/>
          </a:xfrm>
          <a:prstGeom prst="rect">
            <a:avLst/>
          </a:prstGeom>
        </p:spPr>
      </p:pic>
      <p:sp>
        <p:nvSpPr>
          <p:cNvPr id="5888" name="ZoneTexte 5887">
            <a:extLst>
              <a:ext uri="{FF2B5EF4-FFF2-40B4-BE49-F238E27FC236}">
                <a16:creationId xmlns:a16="http://schemas.microsoft.com/office/drawing/2014/main" id="{4633A86D-DA03-4842-87D6-11D28E3F5AB1}"/>
              </a:ext>
            </a:extLst>
          </p:cNvPr>
          <p:cNvSpPr txBox="1"/>
          <p:nvPr/>
        </p:nvSpPr>
        <p:spPr>
          <a:xfrm>
            <a:off x="3343120" y="2891133"/>
            <a:ext cx="990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/>
                </a:solidFill>
                <a:latin typeface="Orbitron ExtraBold" panose="020B0604020202020204" charset="0"/>
              </a:rPr>
              <a:t>Tield !!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0832;p91">
            <a:extLst>
              <a:ext uri="{FF2B5EF4-FFF2-40B4-BE49-F238E27FC236}">
                <a16:creationId xmlns:a16="http://schemas.microsoft.com/office/drawing/2014/main" id="{DE89DBA2-AB82-4CF4-BEBC-A3DDB80A3253}"/>
              </a:ext>
            </a:extLst>
          </p:cNvPr>
          <p:cNvGrpSpPr/>
          <p:nvPr/>
        </p:nvGrpSpPr>
        <p:grpSpPr>
          <a:xfrm>
            <a:off x="5904039" y="2138404"/>
            <a:ext cx="1228347" cy="3013131"/>
            <a:chOff x="4851353" y="1696561"/>
            <a:chExt cx="1021034" cy="2552456"/>
          </a:xfrm>
        </p:grpSpPr>
        <p:sp>
          <p:nvSpPr>
            <p:cNvPr id="17" name="Google Shape;10833;p91">
              <a:extLst>
                <a:ext uri="{FF2B5EF4-FFF2-40B4-BE49-F238E27FC236}">
                  <a16:creationId xmlns:a16="http://schemas.microsoft.com/office/drawing/2014/main" id="{72EA4B60-60B6-438E-8484-6A3DE25514D3}"/>
                </a:ext>
              </a:extLst>
            </p:cNvPr>
            <p:cNvSpPr/>
            <p:nvPr/>
          </p:nvSpPr>
          <p:spPr>
            <a:xfrm>
              <a:off x="4851353" y="1900764"/>
              <a:ext cx="1021034" cy="918954"/>
            </a:xfrm>
            <a:custGeom>
              <a:avLst/>
              <a:gdLst/>
              <a:ahLst/>
              <a:cxnLst/>
              <a:rect l="l" t="t" r="r" b="b"/>
              <a:pathLst>
                <a:path w="39529" h="35577" extrusionOk="0">
                  <a:moveTo>
                    <a:pt x="15812" y="7906"/>
                  </a:moveTo>
                  <a:lnTo>
                    <a:pt x="15812" y="11858"/>
                  </a:lnTo>
                  <a:lnTo>
                    <a:pt x="11859" y="11858"/>
                  </a:lnTo>
                  <a:lnTo>
                    <a:pt x="11859" y="7906"/>
                  </a:lnTo>
                  <a:close/>
                  <a:moveTo>
                    <a:pt x="27670" y="7906"/>
                  </a:moveTo>
                  <a:lnTo>
                    <a:pt x="27670" y="11858"/>
                  </a:lnTo>
                  <a:lnTo>
                    <a:pt x="23717" y="11858"/>
                  </a:lnTo>
                  <a:lnTo>
                    <a:pt x="23717" y="7906"/>
                  </a:lnTo>
                  <a:close/>
                  <a:moveTo>
                    <a:pt x="27670" y="15811"/>
                  </a:moveTo>
                  <a:lnTo>
                    <a:pt x="27670" y="19764"/>
                  </a:lnTo>
                  <a:lnTo>
                    <a:pt x="23717" y="19764"/>
                  </a:lnTo>
                  <a:lnTo>
                    <a:pt x="23717" y="23717"/>
                  </a:lnTo>
                  <a:lnTo>
                    <a:pt x="15812" y="23717"/>
                  </a:lnTo>
                  <a:lnTo>
                    <a:pt x="15812" y="19764"/>
                  </a:lnTo>
                  <a:lnTo>
                    <a:pt x="11859" y="19764"/>
                  </a:lnTo>
                  <a:lnTo>
                    <a:pt x="11859" y="15811"/>
                  </a:lnTo>
                  <a:close/>
                  <a:moveTo>
                    <a:pt x="7906" y="0"/>
                  </a:moveTo>
                  <a:lnTo>
                    <a:pt x="7906" y="3953"/>
                  </a:lnTo>
                  <a:lnTo>
                    <a:pt x="3953" y="3953"/>
                  </a:lnTo>
                  <a:lnTo>
                    <a:pt x="3953" y="11858"/>
                  </a:lnTo>
                  <a:lnTo>
                    <a:pt x="0" y="11858"/>
                  </a:lnTo>
                  <a:lnTo>
                    <a:pt x="0" y="15811"/>
                  </a:lnTo>
                  <a:lnTo>
                    <a:pt x="3953" y="15811"/>
                  </a:lnTo>
                  <a:lnTo>
                    <a:pt x="3953" y="27670"/>
                  </a:lnTo>
                  <a:lnTo>
                    <a:pt x="15812" y="27670"/>
                  </a:lnTo>
                  <a:lnTo>
                    <a:pt x="15812" y="35576"/>
                  </a:lnTo>
                  <a:lnTo>
                    <a:pt x="23717" y="35576"/>
                  </a:lnTo>
                  <a:lnTo>
                    <a:pt x="23717" y="27670"/>
                  </a:lnTo>
                  <a:lnTo>
                    <a:pt x="35576" y="27670"/>
                  </a:lnTo>
                  <a:lnTo>
                    <a:pt x="35576" y="15811"/>
                  </a:lnTo>
                  <a:lnTo>
                    <a:pt x="39529" y="15811"/>
                  </a:lnTo>
                  <a:lnTo>
                    <a:pt x="39529" y="11858"/>
                  </a:lnTo>
                  <a:lnTo>
                    <a:pt x="35576" y="11858"/>
                  </a:lnTo>
                  <a:lnTo>
                    <a:pt x="35576" y="3953"/>
                  </a:lnTo>
                  <a:lnTo>
                    <a:pt x="31623" y="3953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834;p91">
              <a:extLst>
                <a:ext uri="{FF2B5EF4-FFF2-40B4-BE49-F238E27FC236}">
                  <a16:creationId xmlns:a16="http://schemas.microsoft.com/office/drawing/2014/main" id="{69E7C925-3836-44B9-BBB2-40AA39C631D7}"/>
                </a:ext>
              </a:extLst>
            </p:cNvPr>
            <p:cNvSpPr/>
            <p:nvPr/>
          </p:nvSpPr>
          <p:spPr>
            <a:xfrm>
              <a:off x="5157632" y="2104914"/>
              <a:ext cx="102132" cy="102132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3954" y="3954"/>
                  </a:lnTo>
                  <a:lnTo>
                    <a:pt x="395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835;p91">
              <a:extLst>
                <a:ext uri="{FF2B5EF4-FFF2-40B4-BE49-F238E27FC236}">
                  <a16:creationId xmlns:a16="http://schemas.microsoft.com/office/drawing/2014/main" id="{46EEDBF6-7053-4F1C-9E8B-2B477C7D0ADD}"/>
                </a:ext>
              </a:extLst>
            </p:cNvPr>
            <p:cNvSpPr/>
            <p:nvPr/>
          </p:nvSpPr>
          <p:spPr>
            <a:xfrm>
              <a:off x="4851353" y="1696561"/>
              <a:ext cx="1021034" cy="510504"/>
            </a:xfrm>
            <a:custGeom>
              <a:avLst/>
              <a:gdLst/>
              <a:ahLst/>
              <a:cxnLst/>
              <a:rect l="l" t="t" r="r" b="b"/>
              <a:pathLst>
                <a:path w="39529" h="19764" extrusionOk="0">
                  <a:moveTo>
                    <a:pt x="7906" y="0"/>
                  </a:moveTo>
                  <a:lnTo>
                    <a:pt x="7906" y="3953"/>
                  </a:lnTo>
                  <a:lnTo>
                    <a:pt x="3953" y="3953"/>
                  </a:lnTo>
                  <a:lnTo>
                    <a:pt x="3953" y="7906"/>
                  </a:lnTo>
                  <a:lnTo>
                    <a:pt x="0" y="7906"/>
                  </a:lnTo>
                  <a:lnTo>
                    <a:pt x="0" y="11859"/>
                  </a:lnTo>
                  <a:lnTo>
                    <a:pt x="0" y="19764"/>
                  </a:lnTo>
                  <a:lnTo>
                    <a:pt x="3953" y="19764"/>
                  </a:lnTo>
                  <a:lnTo>
                    <a:pt x="3953" y="11859"/>
                  </a:lnTo>
                  <a:lnTo>
                    <a:pt x="7906" y="11859"/>
                  </a:lnTo>
                  <a:lnTo>
                    <a:pt x="7906" y="7906"/>
                  </a:lnTo>
                  <a:lnTo>
                    <a:pt x="31623" y="7906"/>
                  </a:lnTo>
                  <a:lnTo>
                    <a:pt x="31623" y="11859"/>
                  </a:lnTo>
                  <a:lnTo>
                    <a:pt x="35576" y="11859"/>
                  </a:lnTo>
                  <a:lnTo>
                    <a:pt x="35576" y="19764"/>
                  </a:lnTo>
                  <a:lnTo>
                    <a:pt x="39529" y="19764"/>
                  </a:lnTo>
                  <a:lnTo>
                    <a:pt x="39529" y="11859"/>
                  </a:lnTo>
                  <a:lnTo>
                    <a:pt x="39529" y="7906"/>
                  </a:lnTo>
                  <a:lnTo>
                    <a:pt x="35576" y="7906"/>
                  </a:lnTo>
                  <a:lnTo>
                    <a:pt x="35576" y="3953"/>
                  </a:lnTo>
                  <a:lnTo>
                    <a:pt x="31623" y="3953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836;p91">
              <a:extLst>
                <a:ext uri="{FF2B5EF4-FFF2-40B4-BE49-F238E27FC236}">
                  <a16:creationId xmlns:a16="http://schemas.microsoft.com/office/drawing/2014/main" id="{CDF82199-3063-4B7D-B8CE-ED9FADCD7C0E}"/>
                </a:ext>
              </a:extLst>
            </p:cNvPr>
            <p:cNvSpPr/>
            <p:nvPr/>
          </p:nvSpPr>
          <p:spPr>
            <a:xfrm>
              <a:off x="5463910" y="2104914"/>
              <a:ext cx="102132" cy="102132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3954" y="3954"/>
                  </a:lnTo>
                  <a:lnTo>
                    <a:pt x="395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837;p91">
              <a:extLst>
                <a:ext uri="{FF2B5EF4-FFF2-40B4-BE49-F238E27FC236}">
                  <a16:creationId xmlns:a16="http://schemas.microsoft.com/office/drawing/2014/main" id="{74C6EA26-7CC5-44A6-A525-2E77B04010C1}"/>
                </a:ext>
              </a:extLst>
            </p:cNvPr>
            <p:cNvSpPr/>
            <p:nvPr/>
          </p:nvSpPr>
          <p:spPr>
            <a:xfrm>
              <a:off x="5157632" y="2309116"/>
              <a:ext cx="408424" cy="204238"/>
            </a:xfrm>
            <a:custGeom>
              <a:avLst/>
              <a:gdLst/>
              <a:ahLst/>
              <a:cxnLst/>
              <a:rect l="l" t="t" r="r" b="b"/>
              <a:pathLst>
                <a:path w="15812" h="7907" extrusionOk="0">
                  <a:moveTo>
                    <a:pt x="1" y="1"/>
                  </a:moveTo>
                  <a:lnTo>
                    <a:pt x="1" y="3954"/>
                  </a:lnTo>
                  <a:lnTo>
                    <a:pt x="3954" y="3954"/>
                  </a:lnTo>
                  <a:lnTo>
                    <a:pt x="3954" y="7907"/>
                  </a:lnTo>
                  <a:lnTo>
                    <a:pt x="11859" y="7907"/>
                  </a:lnTo>
                  <a:lnTo>
                    <a:pt x="11859" y="3954"/>
                  </a:lnTo>
                  <a:lnTo>
                    <a:pt x="15812" y="3954"/>
                  </a:lnTo>
                  <a:lnTo>
                    <a:pt x="1581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838;p91">
              <a:extLst>
                <a:ext uri="{FF2B5EF4-FFF2-40B4-BE49-F238E27FC236}">
                  <a16:creationId xmlns:a16="http://schemas.microsoft.com/office/drawing/2014/main" id="{8C24965C-FBEE-4310-9209-F160676721B9}"/>
                </a:ext>
              </a:extLst>
            </p:cNvPr>
            <p:cNvSpPr/>
            <p:nvPr/>
          </p:nvSpPr>
          <p:spPr>
            <a:xfrm>
              <a:off x="4953429" y="2921749"/>
              <a:ext cx="102132" cy="714742"/>
            </a:xfrm>
            <a:custGeom>
              <a:avLst/>
              <a:gdLst/>
              <a:ahLst/>
              <a:cxnLst/>
              <a:rect l="l" t="t" r="r" b="b"/>
              <a:pathLst>
                <a:path w="3954" h="27671" extrusionOk="0">
                  <a:moveTo>
                    <a:pt x="1" y="0"/>
                  </a:moveTo>
                  <a:lnTo>
                    <a:pt x="1" y="27670"/>
                  </a:lnTo>
                  <a:lnTo>
                    <a:pt x="3954" y="27670"/>
                  </a:lnTo>
                  <a:lnTo>
                    <a:pt x="3954" y="19764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839;p91">
              <a:extLst>
                <a:ext uri="{FF2B5EF4-FFF2-40B4-BE49-F238E27FC236}">
                  <a16:creationId xmlns:a16="http://schemas.microsoft.com/office/drawing/2014/main" id="{9B7E7BF1-462A-45FC-A18B-2770A3448552}"/>
                </a:ext>
              </a:extLst>
            </p:cNvPr>
            <p:cNvSpPr/>
            <p:nvPr/>
          </p:nvSpPr>
          <p:spPr>
            <a:xfrm>
              <a:off x="4953429" y="2717547"/>
              <a:ext cx="816848" cy="714716"/>
            </a:xfrm>
            <a:custGeom>
              <a:avLst/>
              <a:gdLst/>
              <a:ahLst/>
              <a:cxnLst/>
              <a:rect l="l" t="t" r="r" b="b"/>
              <a:pathLst>
                <a:path w="31624" h="27670" extrusionOk="0">
                  <a:moveTo>
                    <a:pt x="23718" y="7906"/>
                  </a:moveTo>
                  <a:lnTo>
                    <a:pt x="23718" y="11859"/>
                  </a:lnTo>
                  <a:lnTo>
                    <a:pt x="19765" y="11859"/>
                  </a:lnTo>
                  <a:lnTo>
                    <a:pt x="19765" y="7906"/>
                  </a:lnTo>
                  <a:close/>
                  <a:moveTo>
                    <a:pt x="1" y="0"/>
                  </a:moveTo>
                  <a:lnTo>
                    <a:pt x="1" y="7906"/>
                  </a:lnTo>
                  <a:lnTo>
                    <a:pt x="3954" y="7906"/>
                  </a:lnTo>
                  <a:lnTo>
                    <a:pt x="3954" y="27670"/>
                  </a:lnTo>
                  <a:lnTo>
                    <a:pt x="27671" y="27670"/>
                  </a:lnTo>
                  <a:lnTo>
                    <a:pt x="27671" y="7906"/>
                  </a:lnTo>
                  <a:lnTo>
                    <a:pt x="31624" y="7906"/>
                  </a:lnTo>
                  <a:lnTo>
                    <a:pt x="31624" y="0"/>
                  </a:lnTo>
                  <a:lnTo>
                    <a:pt x="19765" y="0"/>
                  </a:lnTo>
                  <a:lnTo>
                    <a:pt x="19765" y="3953"/>
                  </a:lnTo>
                  <a:lnTo>
                    <a:pt x="11860" y="3953"/>
                  </a:lnTo>
                  <a:lnTo>
                    <a:pt x="1186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840;p91">
              <a:extLst>
                <a:ext uri="{FF2B5EF4-FFF2-40B4-BE49-F238E27FC236}">
                  <a16:creationId xmlns:a16="http://schemas.microsoft.com/office/drawing/2014/main" id="{1D61D136-1198-471D-9000-E6B064FADF36}"/>
                </a:ext>
              </a:extLst>
            </p:cNvPr>
            <p:cNvSpPr/>
            <p:nvPr/>
          </p:nvSpPr>
          <p:spPr>
            <a:xfrm>
              <a:off x="5668113" y="2921749"/>
              <a:ext cx="102132" cy="714742"/>
            </a:xfrm>
            <a:custGeom>
              <a:avLst/>
              <a:gdLst/>
              <a:ahLst/>
              <a:cxnLst/>
              <a:rect l="l" t="t" r="r" b="b"/>
              <a:pathLst>
                <a:path w="3954" h="27671" extrusionOk="0">
                  <a:moveTo>
                    <a:pt x="1" y="0"/>
                  </a:moveTo>
                  <a:lnTo>
                    <a:pt x="1" y="19764"/>
                  </a:lnTo>
                  <a:lnTo>
                    <a:pt x="1" y="27670"/>
                  </a:lnTo>
                  <a:lnTo>
                    <a:pt x="3954" y="27670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841;p91">
              <a:extLst>
                <a:ext uri="{FF2B5EF4-FFF2-40B4-BE49-F238E27FC236}">
                  <a16:creationId xmlns:a16="http://schemas.microsoft.com/office/drawing/2014/main" id="{595E2499-9BAA-424A-BC7D-B1348893118F}"/>
                </a:ext>
              </a:extLst>
            </p:cNvPr>
            <p:cNvSpPr/>
            <p:nvPr/>
          </p:nvSpPr>
          <p:spPr>
            <a:xfrm>
              <a:off x="5055530" y="3432229"/>
              <a:ext cx="612636" cy="714716"/>
            </a:xfrm>
            <a:custGeom>
              <a:avLst/>
              <a:gdLst/>
              <a:ahLst/>
              <a:cxnLst/>
              <a:rect l="l" t="t" r="r" b="b"/>
              <a:pathLst>
                <a:path w="23718" h="27670" extrusionOk="0">
                  <a:moveTo>
                    <a:pt x="1" y="0"/>
                  </a:moveTo>
                  <a:lnTo>
                    <a:pt x="1" y="7906"/>
                  </a:lnTo>
                  <a:lnTo>
                    <a:pt x="1" y="27670"/>
                  </a:lnTo>
                  <a:lnTo>
                    <a:pt x="7907" y="27670"/>
                  </a:lnTo>
                  <a:lnTo>
                    <a:pt x="7907" y="3953"/>
                  </a:lnTo>
                  <a:lnTo>
                    <a:pt x="15812" y="3953"/>
                  </a:lnTo>
                  <a:lnTo>
                    <a:pt x="15812" y="27670"/>
                  </a:lnTo>
                  <a:lnTo>
                    <a:pt x="23718" y="27670"/>
                  </a:lnTo>
                  <a:lnTo>
                    <a:pt x="23718" y="7906"/>
                  </a:lnTo>
                  <a:lnTo>
                    <a:pt x="237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842;p91">
              <a:extLst>
                <a:ext uri="{FF2B5EF4-FFF2-40B4-BE49-F238E27FC236}">
                  <a16:creationId xmlns:a16="http://schemas.microsoft.com/office/drawing/2014/main" id="{0387FE5D-A5BA-45D4-8391-80DE4163CE4B}"/>
                </a:ext>
              </a:extLst>
            </p:cNvPr>
            <p:cNvSpPr/>
            <p:nvPr/>
          </p:nvSpPr>
          <p:spPr>
            <a:xfrm>
              <a:off x="4953429" y="4146885"/>
              <a:ext cx="306344" cy="102132"/>
            </a:xfrm>
            <a:custGeom>
              <a:avLst/>
              <a:gdLst/>
              <a:ahLst/>
              <a:cxnLst/>
              <a:rect l="l" t="t" r="r" b="b"/>
              <a:pathLst>
                <a:path w="11860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11860" y="3954"/>
                  </a:lnTo>
                  <a:lnTo>
                    <a:pt x="1186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843;p91">
              <a:extLst>
                <a:ext uri="{FF2B5EF4-FFF2-40B4-BE49-F238E27FC236}">
                  <a16:creationId xmlns:a16="http://schemas.microsoft.com/office/drawing/2014/main" id="{B2BD3FF8-525C-4747-AA57-7DA23FF8A187}"/>
                </a:ext>
              </a:extLst>
            </p:cNvPr>
            <p:cNvSpPr/>
            <p:nvPr/>
          </p:nvSpPr>
          <p:spPr>
            <a:xfrm>
              <a:off x="5463910" y="4146885"/>
              <a:ext cx="306344" cy="102132"/>
            </a:xfrm>
            <a:custGeom>
              <a:avLst/>
              <a:gdLst/>
              <a:ahLst/>
              <a:cxnLst/>
              <a:rect l="l" t="t" r="r" b="b"/>
              <a:pathLst>
                <a:path w="11860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11860" y="3954"/>
                  </a:lnTo>
                  <a:lnTo>
                    <a:pt x="1186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844;p91">
              <a:extLst>
                <a:ext uri="{FF2B5EF4-FFF2-40B4-BE49-F238E27FC236}">
                  <a16:creationId xmlns:a16="http://schemas.microsoft.com/office/drawing/2014/main" id="{645D85D5-81E3-4F44-AD6A-60410BF520AF}"/>
                </a:ext>
              </a:extLst>
            </p:cNvPr>
            <p:cNvSpPr/>
            <p:nvPr/>
          </p:nvSpPr>
          <p:spPr>
            <a:xfrm>
              <a:off x="5463910" y="2921749"/>
              <a:ext cx="102132" cy="102080"/>
            </a:xfrm>
            <a:custGeom>
              <a:avLst/>
              <a:gdLst/>
              <a:ahLst/>
              <a:cxnLst/>
              <a:rect l="l" t="t" r="r" b="b"/>
              <a:pathLst>
                <a:path w="3954" h="3952" extrusionOk="0">
                  <a:moveTo>
                    <a:pt x="1" y="0"/>
                  </a:moveTo>
                  <a:lnTo>
                    <a:pt x="1" y="3952"/>
                  </a:lnTo>
                  <a:lnTo>
                    <a:pt x="3954" y="3952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B032D369-D4D5-4558-8B31-B952667D6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527" y="2108761"/>
            <a:ext cx="1228347" cy="303473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DDE58D4-EC5A-416A-9184-4847FAD6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841" y="260164"/>
            <a:ext cx="2747372" cy="18485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C22249B-5D25-40D1-8595-0C2CC9533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549713" y="362541"/>
            <a:ext cx="2673845" cy="184859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EA8BA66-0319-464B-B32D-B60E5092CA57}"/>
              </a:ext>
            </a:extLst>
          </p:cNvPr>
          <p:cNvSpPr txBox="1"/>
          <p:nvPr/>
        </p:nvSpPr>
        <p:spPr>
          <a:xfrm>
            <a:off x="5965090" y="926201"/>
            <a:ext cx="1965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/>
                </a:solidFill>
                <a:latin typeface="Orbitron ExtraBold" panose="020B0604020202020204" charset="0"/>
              </a:rPr>
              <a:t>Et pour le code alors 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746F70C-C05C-4E3A-A80C-5672DC553C90}"/>
              </a:ext>
            </a:extLst>
          </p:cNvPr>
          <p:cNvSpPr txBox="1"/>
          <p:nvPr/>
        </p:nvSpPr>
        <p:spPr>
          <a:xfrm>
            <a:off x="2188414" y="880034"/>
            <a:ext cx="1636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Orbitron ExtraBold" panose="020B0604020202020204" charset="0"/>
              </a:rPr>
              <a:t>On y arrive !</a:t>
            </a:r>
          </a:p>
        </p:txBody>
      </p:sp>
    </p:spTree>
    <p:extLst>
      <p:ext uri="{BB962C8B-B14F-4D97-AF65-F5344CB8AC3E}">
        <p14:creationId xmlns:p14="http://schemas.microsoft.com/office/powerpoint/2010/main" val="80223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3" name="Google Shape;5813;p38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14" name="Google Shape;5814;p38"/>
          <p:cNvSpPr txBox="1">
            <a:spLocks noGrp="1"/>
          </p:cNvSpPr>
          <p:nvPr>
            <p:ph type="title"/>
          </p:nvPr>
        </p:nvSpPr>
        <p:spPr>
          <a:xfrm>
            <a:off x="1334700" y="1701863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CODE</a:t>
            </a:r>
            <a:endParaRPr dirty="0"/>
          </a:p>
        </p:txBody>
      </p:sp>
      <p:grpSp>
        <p:nvGrpSpPr>
          <p:cNvPr id="5816" name="Google Shape;5816;p38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5817" name="Google Shape;5817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4" name="Google Shape;5844;p38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845" name="Google Shape;5845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2" name="Google Shape;5872;p38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873" name="Google Shape;5873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00" name="Google Shape;5900;p38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1" name="Google Shape;5901;p38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2" name="Google Shape;5902;p38">
            <a:hlinkClick r:id="rId6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094A1B-C7F1-417E-80A7-EDB428D77F5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1644"/>
          <a:stretch/>
        </p:blipFill>
        <p:spPr>
          <a:xfrm>
            <a:off x="1334700" y="3208348"/>
            <a:ext cx="2931731" cy="7578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57E6869-B638-445B-B475-02B5D8580D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003085"/>
            <a:ext cx="914286" cy="304762"/>
          </a:xfrm>
          <a:prstGeom prst="rect">
            <a:avLst/>
          </a:prstGeom>
        </p:spPr>
      </p:pic>
      <p:pic>
        <p:nvPicPr>
          <p:cNvPr id="103" name="Image 102">
            <a:extLst>
              <a:ext uri="{FF2B5EF4-FFF2-40B4-BE49-F238E27FC236}">
                <a16:creationId xmlns:a16="http://schemas.microsoft.com/office/drawing/2014/main" id="{3628AC31-935E-4E43-A19E-30FE064E2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286" y="4000559"/>
            <a:ext cx="914286" cy="304762"/>
          </a:xfrm>
          <a:prstGeom prst="rect">
            <a:avLst/>
          </a:prstGeom>
        </p:spPr>
      </p:pic>
      <p:pic>
        <p:nvPicPr>
          <p:cNvPr id="104" name="Image 103">
            <a:extLst>
              <a:ext uri="{FF2B5EF4-FFF2-40B4-BE49-F238E27FC236}">
                <a16:creationId xmlns:a16="http://schemas.microsoft.com/office/drawing/2014/main" id="{E2AB8C38-8329-4B8B-A55F-788211E961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4008" y="4000559"/>
            <a:ext cx="914286" cy="304762"/>
          </a:xfrm>
          <a:prstGeom prst="rect">
            <a:avLst/>
          </a:prstGeom>
        </p:spPr>
      </p:pic>
      <p:pic>
        <p:nvPicPr>
          <p:cNvPr id="105" name="Image 104">
            <a:extLst>
              <a:ext uri="{FF2B5EF4-FFF2-40B4-BE49-F238E27FC236}">
                <a16:creationId xmlns:a16="http://schemas.microsoft.com/office/drawing/2014/main" id="{2A98D850-6DD1-4557-827B-03FEFDAC89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8294" y="4000559"/>
            <a:ext cx="914286" cy="304762"/>
          </a:xfrm>
          <a:prstGeom prst="rect">
            <a:avLst/>
          </a:prstGeom>
        </p:spPr>
      </p:pic>
      <p:pic>
        <p:nvPicPr>
          <p:cNvPr id="106" name="Image 105">
            <a:extLst>
              <a:ext uri="{FF2B5EF4-FFF2-40B4-BE49-F238E27FC236}">
                <a16:creationId xmlns:a16="http://schemas.microsoft.com/office/drawing/2014/main" id="{C4A3EEB1-859A-4B75-876A-2E61D0087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2580" y="4003086"/>
            <a:ext cx="914286" cy="304762"/>
          </a:xfrm>
          <a:prstGeom prst="rect">
            <a:avLst/>
          </a:prstGeom>
        </p:spPr>
      </p:pic>
      <p:pic>
        <p:nvPicPr>
          <p:cNvPr id="107" name="Image 106">
            <a:extLst>
              <a:ext uri="{FF2B5EF4-FFF2-40B4-BE49-F238E27FC236}">
                <a16:creationId xmlns:a16="http://schemas.microsoft.com/office/drawing/2014/main" id="{286B9684-6787-4294-BD8D-BB077CA41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572" y="4000559"/>
            <a:ext cx="609828" cy="304762"/>
          </a:xfrm>
          <a:prstGeom prst="rect">
            <a:avLst/>
          </a:prstGeom>
        </p:spPr>
      </p:pic>
      <p:pic>
        <p:nvPicPr>
          <p:cNvPr id="108" name="Image 107">
            <a:extLst>
              <a:ext uri="{FF2B5EF4-FFF2-40B4-BE49-F238E27FC236}">
                <a16:creationId xmlns:a16="http://schemas.microsoft.com/office/drawing/2014/main" id="{8B1EE99F-99A0-4BF7-85EB-124A55035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4953" y="3987866"/>
            <a:ext cx="914286" cy="304762"/>
          </a:xfrm>
          <a:prstGeom prst="rect">
            <a:avLst/>
          </a:prstGeom>
        </p:spPr>
      </p:pic>
      <p:pic>
        <p:nvPicPr>
          <p:cNvPr id="109" name="Image 108">
            <a:extLst>
              <a:ext uri="{FF2B5EF4-FFF2-40B4-BE49-F238E27FC236}">
                <a16:creationId xmlns:a16="http://schemas.microsoft.com/office/drawing/2014/main" id="{E3D51559-FE71-4999-9F7E-56DD268DB4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6866" y="3995564"/>
            <a:ext cx="914286" cy="304762"/>
          </a:xfrm>
          <a:prstGeom prst="rect">
            <a:avLst/>
          </a:prstGeom>
        </p:spPr>
      </p:pic>
      <p:pic>
        <p:nvPicPr>
          <p:cNvPr id="110" name="Image 109">
            <a:extLst>
              <a:ext uri="{FF2B5EF4-FFF2-40B4-BE49-F238E27FC236}">
                <a16:creationId xmlns:a16="http://schemas.microsoft.com/office/drawing/2014/main" id="{ED841A52-A109-4745-893D-BC757F920E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9238" y="3995564"/>
            <a:ext cx="1114761" cy="304762"/>
          </a:xfrm>
          <a:prstGeom prst="rect">
            <a:avLst/>
          </a:prstGeom>
        </p:spPr>
      </p:pic>
      <p:pic>
        <p:nvPicPr>
          <p:cNvPr id="111" name="Image 110">
            <a:extLst>
              <a:ext uri="{FF2B5EF4-FFF2-40B4-BE49-F238E27FC236}">
                <a16:creationId xmlns:a16="http://schemas.microsoft.com/office/drawing/2014/main" id="{C50D7290-48FE-421D-8404-317751B3EE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9604" y="2030648"/>
            <a:ext cx="1052059" cy="3047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111</Words>
  <Application>Microsoft Office PowerPoint</Application>
  <PresentationFormat>Affichage à l'écran (16:9)</PresentationFormat>
  <Paragraphs>42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Proxima Nova</vt:lpstr>
      <vt:lpstr>Lato</vt:lpstr>
      <vt:lpstr>Advent Pro Medium</vt:lpstr>
      <vt:lpstr>Orbitron</vt:lpstr>
      <vt:lpstr>Lato Black</vt:lpstr>
      <vt:lpstr>Arial</vt:lpstr>
      <vt:lpstr>Orbitron ExtraBold</vt:lpstr>
      <vt:lpstr>Retro Video Games Newsletter XL by Slidesgo</vt:lpstr>
      <vt:lpstr>BLOCK BUNNY VIDEO GAMES</vt:lpstr>
      <vt:lpstr>Présentation PowerPoint</vt:lpstr>
      <vt:lpstr>01</vt:lpstr>
      <vt:lpstr>Jeu 2D de saut</vt:lpstr>
      <vt:lpstr>2 angles d’attaque </vt:lpstr>
      <vt:lpstr>Graphisme</vt:lpstr>
      <vt:lpstr>Graphisme</vt:lpstr>
      <vt:lpstr>Présentation PowerPoint</vt:lpstr>
      <vt:lpstr>02</vt:lpstr>
      <vt:lpstr>Présentation PowerPoint</vt:lpstr>
      <vt:lpstr>03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BUNNY VIDEO GAMES</dc:title>
  <dc:creator>Ambroise Bultez</dc:creator>
  <cp:lastModifiedBy>Ambroise Bultez</cp:lastModifiedBy>
  <cp:revision>4</cp:revision>
  <dcterms:modified xsi:type="dcterms:W3CDTF">2021-12-16T10:48:26Z</dcterms:modified>
</cp:coreProperties>
</file>