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581"/>
  </p:normalViewPr>
  <p:slideViewPr>
    <p:cSldViewPr snapToGrid="0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10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26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2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5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86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1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29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07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8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1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5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FAB03-5B9B-91E8-8C64-A86480E86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822" y="962902"/>
            <a:ext cx="4087178" cy="2380828"/>
          </a:xfrm>
        </p:spPr>
        <p:txBody>
          <a:bodyPr>
            <a:normAutofit/>
          </a:bodyPr>
          <a:lstStyle/>
          <a:p>
            <a:r>
              <a:rPr lang="en-US" sz="4100"/>
              <a:t>WALMART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2D15D-2D0E-12AB-BB2F-603629A03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1718" y="3531204"/>
            <a:ext cx="4082378" cy="1610643"/>
          </a:xfrm>
        </p:spPr>
        <p:txBody>
          <a:bodyPr>
            <a:normAutofit/>
          </a:bodyPr>
          <a:lstStyle/>
          <a:p>
            <a:r>
              <a:rPr lang="en-US" sz="1600"/>
              <a:t>Prepared By: SIDRA KAMAL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930A2D77-07DE-4649-6EB7-D5BDBB02B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7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641ECA-8117-495E-ABCF-645843D1F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5803F-2D76-222B-9F28-81F5F74C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3446956" cy="1049235"/>
          </a:xfrm>
        </p:spPr>
        <p:txBody>
          <a:bodyPr>
            <a:normAutofit/>
          </a:bodyPr>
          <a:lstStyle/>
          <a:p>
            <a:r>
              <a:rPr lang="en-US" dirty="0"/>
              <a:t>Sales Forecasting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09478D-860E-478F-AA3E-4BA6F95D9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92B8757-4D54-42A8-A0C8-A8C721DB5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B09893-7F78-8770-6F3B-F775EB50D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3443408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D6F713-98E3-4226-80ED-0EFA2911E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A95DFE-9F58-4541-9A62-63B63D820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8844A4-7308-4102-8232-9A5405BA7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B8AAC-6375-473B-BBB2-B928B95B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6036"/>
            <a:ext cx="5133831" cy="4138331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86CB6FC4-5547-C9AF-1A40-9E98E809D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26" y="1789801"/>
            <a:ext cx="4821551" cy="2519260"/>
          </a:xfrm>
          <a:prstGeom prst="rect">
            <a:avLst/>
          </a:prstGeom>
          <a:noFill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64991B-CFDF-48B3-86CE-4AEBBF0EF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EA7E20-E946-4DF8-9C61-A299D9274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65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4997218-B8DE-468A-8BBD-5F03F73B4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E3BFD388-F2CD-432C-8D7D-936F661CE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FAF575C-D676-470A-A35E-874E96C07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8620535D-62C0-4ED1-8396-BE226BA35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BE21B434-AEE3-4BF3-8E0E-A9CC3B4F7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AE3EB4C-9661-425C-954C-1DD6EFBF0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D6853-302D-FFBC-36F9-13C9148C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WHICH HOLIDAY HAS THE MOST WEEKLY SALES?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DEC8F5C7-AD1D-1CC6-B46C-3ED746FA3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1137" y="887018"/>
            <a:ext cx="4242437" cy="3008987"/>
          </a:xfrm>
          <a:prstGeom prst="rect">
            <a:avLst/>
          </a:prstGeom>
          <a:noFill/>
        </p:spPr>
      </p:pic>
      <p:pic>
        <p:nvPicPr>
          <p:cNvPr id="1026" name="Picture 2" descr="Canada's newest Walmart Supercentre opens in Edmonton">
            <a:extLst>
              <a:ext uri="{FF2B5EF4-FFF2-40B4-BE49-F238E27FC236}">
                <a16:creationId xmlns:a16="http://schemas.microsoft.com/office/drawing/2014/main" id="{90F4DDB4-2169-7360-69A9-84A5E28F6B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1060" y="1010431"/>
            <a:ext cx="4242437" cy="27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19A95E08-371E-431A-A1B5-F1053438F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5725" y="4459039"/>
            <a:ext cx="0" cy="55152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40FE2F51-4E86-4522-BF72-D0CB3C90B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50DACB0E-DA73-4CE4-900D-0B4EEA2E3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0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6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79F7C-30BB-1F7F-FA90-67F62EF5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WHICH MONTH BROUGHT IN THE MOST WEEKLY SALES?</a:t>
            </a:r>
          </a:p>
        </p:txBody>
      </p:sp>
      <p:cxnSp>
        <p:nvCxnSpPr>
          <p:cNvPr id="35" name="Straight Connector 20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" name="Group 22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4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B4CDEBA1-5154-C12D-C3C6-BF842E257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8374" y="1117434"/>
            <a:ext cx="6282919" cy="3863994"/>
          </a:xfrm>
          <a:prstGeom prst="rect">
            <a:avLst/>
          </a:prstGeom>
          <a:noFill/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4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B22515BF-268C-4948-8FF3-8615856B2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DFE61F31-0530-46F4-B08D-3B418E74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F24A66FE-6096-4908-8E2D-A0366AF81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EA410EE9-7A22-4FA0-895C-19437C6A7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4">
            <a:extLst>
              <a:ext uri="{FF2B5EF4-FFF2-40B4-BE49-F238E27FC236}">
                <a16:creationId xmlns:a16="http://schemas.microsoft.com/office/drawing/2014/main" id="{32004BD0-447C-CDE9-8277-6E10114DD0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8E87BCFF-4590-4519-A078-EE4817A2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07589"/>
            <a:ext cx="8295215" cy="14529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344A9-3872-135C-C30C-652B7445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779" y="5070079"/>
            <a:ext cx="6737769" cy="1125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>
                <a:solidFill>
                  <a:srgbClr val="FFFFFE"/>
                </a:solidFill>
              </a:rPr>
              <a:t>Which Store has the highest weekly sales?</a:t>
            </a:r>
          </a:p>
        </p:txBody>
      </p:sp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A58D338A-B963-41D8-9326-4C848C3A7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22461" y="5061521"/>
            <a:ext cx="0" cy="11344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14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2515BF-268C-4948-8FF3-8615856B2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E61F31-0530-46F4-B08D-3B418E74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A66FE-6096-4908-8E2D-A0366AF81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410EE9-7A22-4FA0-895C-19437C6A7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ying a bow in an arrangment of presents">
            <a:extLst>
              <a:ext uri="{FF2B5EF4-FFF2-40B4-BE49-F238E27FC236}">
                <a16:creationId xmlns:a16="http://schemas.microsoft.com/office/drawing/2014/main" id="{70E13F63-F634-54F5-FDEA-58C925ABA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25" r="-1" b="870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8DECBE4-E067-4C4D-9753-C35D0E79E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9695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238BF-6DD1-0637-47BB-272F47DB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45" y="5070079"/>
            <a:ext cx="5115766" cy="1129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>
                <a:solidFill>
                  <a:srgbClr val="FFFFFE"/>
                </a:solidFill>
              </a:rPr>
              <a:t>Does Holiday or No Holiday bring in more Weekly Sales?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DAF76F-F8CC-4802-94AB-CDE550F8B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47826" y="5061521"/>
            <a:ext cx="0" cy="11344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82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2515BF-268C-4948-8FF3-8615856B2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E61F31-0530-46F4-B08D-3B418E74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A66FE-6096-4908-8E2D-A0366AF81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410EE9-7A22-4FA0-895C-19437C6A7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ood on a table">
            <a:extLst>
              <a:ext uri="{FF2B5EF4-FFF2-40B4-BE49-F238E27FC236}">
                <a16:creationId xmlns:a16="http://schemas.microsoft.com/office/drawing/2014/main" id="{3F376644-B2D2-24FB-BB79-312092D7C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30" r="-1" b="729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8DECBE4-E067-4C4D-9753-C35D0E79E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9695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649E3-1549-9643-FC80-C82C5588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45" y="5070079"/>
            <a:ext cx="5115766" cy="1129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Thanksgiving, Christmas or Superbowl?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DAF76F-F8CC-4802-94AB-CDE550F8B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47826" y="5061521"/>
            <a:ext cx="0" cy="11344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5D8F4DD-F1A3-3883-065D-DAB8A742F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5" y="546004"/>
            <a:ext cx="6156960" cy="3891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90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2515BF-268C-4948-8FF3-8615856B2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E61F31-0530-46F4-B08D-3B418E74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A66FE-6096-4908-8E2D-A0366AF81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410EE9-7A22-4FA0-895C-19437C6A7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gital numbers and graphs">
            <a:extLst>
              <a:ext uri="{FF2B5EF4-FFF2-40B4-BE49-F238E27FC236}">
                <a16:creationId xmlns:a16="http://schemas.microsoft.com/office/drawing/2014/main" id="{48A4DCF9-F453-69D8-22CA-86A2931C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28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8DECBE4-E067-4C4D-9753-C35D0E79E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9695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BA24C-E682-CEBB-9B20-52EDEF85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45" y="5070079"/>
            <a:ext cx="5115766" cy="11291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rgbClr val="FFFFFE"/>
                </a:solidFill>
              </a:rPr>
              <a:t>Temperature and Unemployment on Weekly Sales?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DAF76F-F8CC-4802-94AB-CDE550F8B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47826" y="5061521"/>
            <a:ext cx="0" cy="11344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2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20641ECA-8117-495E-ABCF-645843D1F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B8610-FF36-1F16-02D4-14AF80BF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3446956" cy="1049235"/>
          </a:xfrm>
        </p:spPr>
        <p:txBody>
          <a:bodyPr>
            <a:normAutofit/>
          </a:bodyPr>
          <a:lstStyle/>
          <a:p>
            <a:r>
              <a:rPr lang="en-US" sz="2200"/>
              <a:t>Data Modelling using SARIMA, AR, Holt Winters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EC09478D-860E-478F-AA3E-4BA6F95D9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14">
            <a:extLst>
              <a:ext uri="{FF2B5EF4-FFF2-40B4-BE49-F238E27FC236}">
                <a16:creationId xmlns:a16="http://schemas.microsoft.com/office/drawing/2014/main" id="{592B8757-4D54-42A8-A0C8-A8C721DB5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0AF52459-F402-D507-15A1-E3B46ED4F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3443408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2BD6F713-98E3-4226-80ED-0EFA2911E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1" name="Rectangle 17">
              <a:extLst>
                <a:ext uri="{FF2B5EF4-FFF2-40B4-BE49-F238E27FC236}">
                  <a16:creationId xmlns:a16="http://schemas.microsoft.com/office/drawing/2014/main" id="{39A95DFE-9F58-4541-9A62-63B63D820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8">
              <a:extLst>
                <a:ext uri="{FF2B5EF4-FFF2-40B4-BE49-F238E27FC236}">
                  <a16:creationId xmlns:a16="http://schemas.microsoft.com/office/drawing/2014/main" id="{A98844A4-7308-4102-8232-9A5405BA7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20">
            <a:extLst>
              <a:ext uri="{FF2B5EF4-FFF2-40B4-BE49-F238E27FC236}">
                <a16:creationId xmlns:a16="http://schemas.microsoft.com/office/drawing/2014/main" id="{00CB8AAC-6375-473B-BBB2-B928B95B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6036"/>
            <a:ext cx="5133831" cy="4138331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E178F69A-2760-8F88-2984-40B877E41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26" y="1404077"/>
            <a:ext cx="4821551" cy="3290708"/>
          </a:xfrm>
          <a:prstGeom prst="rect">
            <a:avLst/>
          </a:prstGeom>
          <a:noFill/>
        </p:spPr>
      </p:pic>
      <p:pic>
        <p:nvPicPr>
          <p:cNvPr id="34" name="Picture 22">
            <a:extLst>
              <a:ext uri="{FF2B5EF4-FFF2-40B4-BE49-F238E27FC236}">
                <a16:creationId xmlns:a16="http://schemas.microsoft.com/office/drawing/2014/main" id="{D664991B-CFDF-48B3-86CE-4AEBBF0EF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EA7E20-E946-4DF8-9C61-A299D9274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76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6878-2C3A-D9A6-13FE-79062193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en-US" dirty="0"/>
              <a:t>SARIMA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9F46DF-5916-2897-E45A-F48388C0D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184357"/>
            <a:ext cx="4075733" cy="3281990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6666FD6-9A34-491A-B647-2652CD1F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184357"/>
            <a:ext cx="4948659" cy="3281988"/>
            <a:chOff x="7807230" y="2012810"/>
            <a:chExt cx="3251252" cy="345986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FEA252-55E0-415B-93F5-4415DC76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B13688-A3B1-41D4-B6C8-FC7896CC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875C6641-9E07-31C6-A16D-90B256735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60" b="-3"/>
          <a:stretch/>
        </p:blipFill>
        <p:spPr bwMode="auto">
          <a:xfrm>
            <a:off x="6277257" y="2341994"/>
            <a:ext cx="4613872" cy="2956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5483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{C6237E77-2F79-F94D-9B9A-BA4EA4B8E6C7}tf10001119</Template>
  <TotalTime>1027</TotalTime>
  <Words>69</Words>
  <Application>Microsoft Macintosh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Palatino Linotype</vt:lpstr>
      <vt:lpstr>Gallery</vt:lpstr>
      <vt:lpstr>WALMART SALES FORECASTING</vt:lpstr>
      <vt:lpstr>WHICH HOLIDAY HAS THE MOST WEEKLY SALES?</vt:lpstr>
      <vt:lpstr>WHICH MONTH BROUGHT IN THE MOST WEEKLY SALES?</vt:lpstr>
      <vt:lpstr>Which Store has the highest weekly sales?</vt:lpstr>
      <vt:lpstr>Does Holiday or No Holiday bring in more Weekly Sales?</vt:lpstr>
      <vt:lpstr>Thanksgiving, Christmas or Superbowl?</vt:lpstr>
      <vt:lpstr>Temperature and Unemployment on Weekly Sales?</vt:lpstr>
      <vt:lpstr>Data Modelling using SARIMA, AR, Holt Winters</vt:lpstr>
      <vt:lpstr>SARIMA</vt:lpstr>
      <vt:lpstr>Sales Forecasting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SALES FORECASTING</dc:title>
  <dc:creator>sidra kamal</dc:creator>
  <cp:lastModifiedBy>sidra kamal</cp:lastModifiedBy>
  <cp:revision>1</cp:revision>
  <dcterms:created xsi:type="dcterms:W3CDTF">2022-11-23T23:49:53Z</dcterms:created>
  <dcterms:modified xsi:type="dcterms:W3CDTF">2022-11-24T16:57:15Z</dcterms:modified>
</cp:coreProperties>
</file>