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8" r:id="rId5"/>
    <p:sldMasterId id="2147483729" r:id="rId6"/>
    <p:sldMasterId id="2147483730" r:id="rId7"/>
    <p:sldMasterId id="2147483731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Hanken Grotesk"/>
      <p:regular r:id="rId40"/>
      <p:bold r:id="rId41"/>
      <p:italic r:id="rId42"/>
      <p:boldItalic r:id="rId43"/>
    </p:embeddedFont>
    <p:embeddedFont>
      <p:font typeface="Raleway ExtraBold"/>
      <p:bold r:id="rId44"/>
      <p:boldItalic r:id="rId45"/>
    </p:embeddedFont>
    <p:embeddedFont>
      <p:font typeface="Montserrat"/>
      <p:regular r:id="rId46"/>
      <p:bold r:id="rId47"/>
      <p:italic r:id="rId48"/>
      <p:boldItalic r:id="rId49"/>
    </p:embeddedFont>
    <p:embeddedFont>
      <p:font typeface="Raleway Black"/>
      <p:bold r:id="rId50"/>
      <p:boldItalic r:id="rId51"/>
    </p:embeddedFont>
    <p:embeddedFont>
      <p:font typeface="IBM Plex Mon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5E209E-6D57-45CD-A26E-CA647B06C279}">
  <a:tblStyle styleId="{6B5E209E-6D57-45CD-A26E-CA647B06C2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ankenGrotesk-regular.fntdata"/><Relationship Id="rId42" Type="http://schemas.openxmlformats.org/officeDocument/2006/relationships/font" Target="fonts/HankenGrotesk-italic.fntdata"/><Relationship Id="rId41" Type="http://schemas.openxmlformats.org/officeDocument/2006/relationships/font" Target="fonts/HankenGrotesk-bold.fntdata"/><Relationship Id="rId44" Type="http://schemas.openxmlformats.org/officeDocument/2006/relationships/font" Target="fonts/RalewayExtraBold-bold.fntdata"/><Relationship Id="rId43" Type="http://schemas.openxmlformats.org/officeDocument/2006/relationships/font" Target="fonts/HankenGrotesk-boldItalic.fntdata"/><Relationship Id="rId46" Type="http://schemas.openxmlformats.org/officeDocument/2006/relationships/font" Target="fonts/Montserrat-regular.fntdata"/><Relationship Id="rId45" Type="http://schemas.openxmlformats.org/officeDocument/2006/relationships/font" Target="fonts/RalewayExtraBold-bold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font" Target="fonts/Raleway-bold.fntdata"/><Relationship Id="rId36" Type="http://schemas.openxmlformats.org/officeDocument/2006/relationships/font" Target="fonts/Raleway-regular.fntdata"/><Relationship Id="rId39" Type="http://schemas.openxmlformats.org/officeDocument/2006/relationships/font" Target="fonts/Raleway-boldItalic.fntdata"/><Relationship Id="rId38" Type="http://schemas.openxmlformats.org/officeDocument/2006/relationships/font" Target="fonts/Raleway-italic.fntdata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font" Target="fonts/RalewayBlack-boldItalic.fntdata"/><Relationship Id="rId50" Type="http://schemas.openxmlformats.org/officeDocument/2006/relationships/font" Target="fonts/RalewayBlack-bold.fntdata"/><Relationship Id="rId53" Type="http://schemas.openxmlformats.org/officeDocument/2006/relationships/font" Target="fonts/IBMPlexMono-bold.fntdata"/><Relationship Id="rId52" Type="http://schemas.openxmlformats.org/officeDocument/2006/relationships/font" Target="fonts/IBMPlexMono-regular.fntdata"/><Relationship Id="rId11" Type="http://schemas.openxmlformats.org/officeDocument/2006/relationships/slide" Target="slides/slide2.xml"/><Relationship Id="rId55" Type="http://schemas.openxmlformats.org/officeDocument/2006/relationships/font" Target="fonts/IBMPlexMono-boldItalic.fntdata"/><Relationship Id="rId10" Type="http://schemas.openxmlformats.org/officeDocument/2006/relationships/slide" Target="slides/slide1.xml"/><Relationship Id="rId54" Type="http://schemas.openxmlformats.org/officeDocument/2006/relationships/font" Target="fonts/IBMPlexMono-italic.fnt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g34bccb686fd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3" name="Google Shape;1993;g34bccb686fd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shashank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g34bccb686fd_0_6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8" name="Google Shape;2178;g34bccb686fd_0_6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g34bccb686fd_0_6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0" name="Google Shape;2190;g34bccb686fd_0_6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34bccb686fd_0_6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34bccb686fd_0_6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g34bccb686fd_0_6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8" name="Google Shape;2218;g34bccb686fd_0_6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34bccb686fd_0_6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1" name="Google Shape;2231;g34bccb686fd_0_6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g34efd30761e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2" name="Google Shape;2252;g34efd30761e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g34efd30761e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8" name="Google Shape;2258;g34efd30761e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g34efd30761e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4" name="Google Shape;2264;g34efd30761e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g34efd30761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0" name="Google Shape;2270;g34efd30761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34efd30761e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34efd30761e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34bccb686fd_0_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2" name="Google Shape;2032;g34bccb686fd_0_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shashank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0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g34efd30761e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2" name="Google Shape;2282;g34efd30761e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34efd30761e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34efd30761e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g34efd30761e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4" name="Google Shape;2294;g34efd30761e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g34efd30761e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0" name="Google Shape;2300;g34efd30761e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g34f0393d9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6" name="Google Shape;2306;g34f0393d9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g34bccb686fd_0_8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2" name="Google Shape;2312;g34bccb686fd_0_8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shank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34ec2265ef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34ec2265ef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row: </a:t>
            </a:r>
            <a:r>
              <a:rPr lang="en"/>
              <a:t>Creation heuristics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row: Drop heuristics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shank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g34bccb686fd_0_2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3" name="Google Shape;2053;g34bccb686fd_0_2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shashank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34bccb686fd_0_6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34bccb686fd_0_6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shashank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34bccb686fd_0_2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34bccb686fd_0_2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shashank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g34bccb686fd_0_2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1" name="Google Shape;2091;g34bccb686fd_0_2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34bccb686fd_0_3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2" name="Google Shape;2112;g34bccb686fd_0_3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g34bccb686fd_0_4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1" name="Google Shape;2141;g34bccb686fd_0_4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5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g34bccb686fd_0_5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7" name="Google Shape;2147;g34bccb686fd_0_5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14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57" name="Google Shape;57;p14"/>
            <p:cNvSpPr/>
            <p:nvPr/>
          </p:nvSpPr>
          <p:spPr>
            <a:xfrm>
              <a:off x="8307725" y="278700"/>
              <a:ext cx="1111343" cy="1111343"/>
            </a:xfrm>
            <a:custGeom>
              <a:rect b="b" l="l" r="r" t="t"/>
              <a:pathLst>
                <a:path extrusionOk="0" fill="none" h="17396" w="17396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8481362" y="452337"/>
              <a:ext cx="764065" cy="762212"/>
            </a:xfrm>
            <a:custGeom>
              <a:rect b="b" l="l" r="r" t="t"/>
              <a:pathLst>
                <a:path extrusionOk="0" fill="none" h="11931" w="1196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14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60" name="Google Shape;60;p14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14"/>
          <p:cNvGrpSpPr/>
          <p:nvPr/>
        </p:nvGrpSpPr>
        <p:grpSpPr>
          <a:xfrm flipH="1" rot="5400000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63" name="Google Shape;63;p14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" name="Google Shape;65;p14"/>
            <p:cNvSpPr/>
            <p:nvPr/>
          </p:nvSpPr>
          <p:spPr>
            <a:xfrm>
              <a:off x="4214956" y="40739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14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67" name="Google Shape;67;p14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rect b="b" l="l" r="r" t="t"/>
              <a:pathLst>
                <a:path extrusionOk="0" fill="none" h="2777" w="4864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5"/>
          <p:cNvSpPr txBox="1"/>
          <p:nvPr>
            <p:ph hasCustomPrompt="1"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72" name="Google Shape;72;p15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73" name="Google Shape;73;p15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5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5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5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5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5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5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5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5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15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3" name="Google Shape;83;p15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84" name="Google Shape;84;p15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85" name="Google Shape;85;p15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15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88" name="Google Shape;88;p15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93" name="Google Shape;93;p16"/>
          <p:cNvGrpSpPr/>
          <p:nvPr/>
        </p:nvGrpSpPr>
        <p:grpSpPr>
          <a:xfrm>
            <a:off x="188277" y="1651177"/>
            <a:ext cx="8669316" cy="2098194"/>
            <a:chOff x="188277" y="1651177"/>
            <a:chExt cx="8669316" cy="2098194"/>
          </a:xfrm>
        </p:grpSpPr>
        <p:sp>
          <p:nvSpPr>
            <p:cNvPr id="94" name="Google Shape;94;p16"/>
            <p:cNvSpPr/>
            <p:nvPr/>
          </p:nvSpPr>
          <p:spPr>
            <a:xfrm rot="10800000">
              <a:off x="8650702" y="1651177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 rot="10800000">
              <a:off x="8814477" y="1942327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6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97" name="Google Shape;97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" name="Google Shape;99;p16"/>
          <p:cNvGrpSpPr/>
          <p:nvPr/>
        </p:nvGrpSpPr>
        <p:grpSpPr>
          <a:xfrm>
            <a:off x="-1181862" y="-331600"/>
            <a:ext cx="11020270" cy="5673388"/>
            <a:chOff x="-1181862" y="-331600"/>
            <a:chExt cx="11020270" cy="5673388"/>
          </a:xfrm>
        </p:grpSpPr>
        <p:grpSp>
          <p:nvGrpSpPr>
            <p:cNvPr id="100" name="Google Shape;100;p16"/>
            <p:cNvGrpSpPr/>
            <p:nvPr/>
          </p:nvGrpSpPr>
          <p:grpSpPr>
            <a:xfrm>
              <a:off x="8873150" y="1130915"/>
              <a:ext cx="965258" cy="273510"/>
              <a:chOff x="-6675" y="2881558"/>
              <a:chExt cx="9140700" cy="2059567"/>
            </a:xfrm>
          </p:grpSpPr>
          <p:cxnSp>
            <p:nvCxnSpPr>
              <p:cNvPr id="101" name="Google Shape;101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" name="Google Shape;103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" name="Google Shape;104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" name="Google Shape;105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06" name="Google Shape;106;p16"/>
            <p:cNvSpPr/>
            <p:nvPr/>
          </p:nvSpPr>
          <p:spPr>
            <a:xfrm>
              <a:off x="8095400" y="-331600"/>
              <a:ext cx="1470082" cy="2332467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07" name="Google Shape;107;p16"/>
            <p:cNvGrpSpPr/>
            <p:nvPr/>
          </p:nvGrpSpPr>
          <p:grpSpPr>
            <a:xfrm flipH="1" rot="10800000">
              <a:off x="8650689" y="182196"/>
              <a:ext cx="493321" cy="357312"/>
              <a:chOff x="1722354" y="229144"/>
              <a:chExt cx="1748744" cy="1266614"/>
            </a:xfrm>
          </p:grpSpPr>
          <p:sp>
            <p:nvSpPr>
              <p:cNvPr id="108" name="Google Shape;108;p16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" name="Google Shape;110;p16"/>
            <p:cNvSpPr/>
            <p:nvPr/>
          </p:nvSpPr>
          <p:spPr>
            <a:xfrm rot="5400000">
              <a:off x="-191675" y="3481200"/>
              <a:ext cx="870400" cy="285077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11" name="Google Shape;111;p16"/>
            <p:cNvGrpSpPr/>
            <p:nvPr/>
          </p:nvGrpSpPr>
          <p:grpSpPr>
            <a:xfrm flipH="1" rot="-5400000">
              <a:off x="159064" y="4046096"/>
              <a:ext cx="493321" cy="357312"/>
              <a:chOff x="1722354" y="229144"/>
              <a:chExt cx="1748744" cy="1266614"/>
            </a:xfrm>
          </p:grpSpPr>
          <p:sp>
            <p:nvSpPr>
              <p:cNvPr id="112" name="Google Shape;112;p16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" name="Google Shape;114;p16"/>
            <p:cNvGrpSpPr/>
            <p:nvPr/>
          </p:nvGrpSpPr>
          <p:grpSpPr>
            <a:xfrm>
              <a:off x="-776975" y="4800515"/>
              <a:ext cx="965258" cy="273510"/>
              <a:chOff x="-6675" y="2881558"/>
              <a:chExt cx="9140700" cy="2059567"/>
            </a:xfrm>
          </p:grpSpPr>
          <p:cxnSp>
            <p:nvCxnSpPr>
              <p:cNvPr id="115" name="Google Shape;115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" name="Google Shape;117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" name="Google Shape;118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0" name="Google Shape;120;p16"/>
          <p:cNvGrpSpPr/>
          <p:nvPr/>
        </p:nvGrpSpPr>
        <p:grpSpPr>
          <a:xfrm>
            <a:off x="-142612" y="-168664"/>
            <a:ext cx="7919030" cy="2888968"/>
            <a:chOff x="-142612" y="-168664"/>
            <a:chExt cx="7919030" cy="2888968"/>
          </a:xfrm>
        </p:grpSpPr>
        <p:sp>
          <p:nvSpPr>
            <p:cNvPr id="121" name="Google Shape;121;p16"/>
            <p:cNvSpPr/>
            <p:nvPr/>
          </p:nvSpPr>
          <p:spPr>
            <a:xfrm rot="10800000">
              <a:off x="7736362" y="-16866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 rot="5400000">
              <a:off x="57800" y="24798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2" type="subTitle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3" type="subTitle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4" type="subTitle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130" name="Google Shape;130;p17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131" name="Google Shape;131;p17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" name="Google Shape;133;p17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134" name="Google Shape;134;p1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6" name="Google Shape;136;p17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137" name="Google Shape;137;p17"/>
            <p:cNvSpPr/>
            <p:nvPr/>
          </p:nvSpPr>
          <p:spPr>
            <a:xfrm flipH="1">
              <a:off x="-2835749" y="5"/>
              <a:ext cx="3174344" cy="5036488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38" name="Google Shape;138;p17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139" name="Google Shape;139;p17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1" name="Google Shape;141;p17"/>
            <p:cNvSpPr/>
            <p:nvPr/>
          </p:nvSpPr>
          <p:spPr>
            <a:xfrm>
              <a:off x="8212964" y="3553070"/>
              <a:ext cx="1246152" cy="408145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42" name="Google Shape;142;p17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143" name="Google Shape;143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" name="Google Shape;144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" name="Google Shape;145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" name="Google Shape;147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8" name="Google Shape;148;p17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49" name="Google Shape;149;p17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4" name="Google Shape;154;p18"/>
          <p:cNvGrpSpPr/>
          <p:nvPr/>
        </p:nvGrpSpPr>
        <p:grpSpPr>
          <a:xfrm>
            <a:off x="713236" y="-1192757"/>
            <a:ext cx="8217269" cy="9624966"/>
            <a:chOff x="713236" y="-1192757"/>
            <a:chExt cx="8217269" cy="9624966"/>
          </a:xfrm>
        </p:grpSpPr>
        <p:grpSp>
          <p:nvGrpSpPr>
            <p:cNvPr id="155" name="Google Shape;155;p18"/>
            <p:cNvGrpSpPr/>
            <p:nvPr/>
          </p:nvGrpSpPr>
          <p:grpSpPr>
            <a:xfrm flipH="1" rot="5400000">
              <a:off x="-917001" y="6234248"/>
              <a:ext cx="3828199" cy="567724"/>
              <a:chOff x="-1181972" y="3591337"/>
              <a:chExt cx="3497989" cy="518706"/>
            </a:xfrm>
          </p:grpSpPr>
          <p:cxnSp>
            <p:nvCxnSpPr>
              <p:cNvPr id="156" name="Google Shape;156;p18"/>
              <p:cNvCxnSpPr/>
              <p:nvPr/>
            </p:nvCxnSpPr>
            <p:spPr>
              <a:xfrm>
                <a:off x="308728" y="2619343"/>
                <a:ext cx="0" cy="298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" name="Google Shape;157;p18"/>
              <p:cNvCxnSpPr/>
              <p:nvPr/>
            </p:nvCxnSpPr>
            <p:spPr>
              <a:xfrm rot="-5400000">
                <a:off x="1795201" y="3757993"/>
                <a:ext cx="357300" cy="34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8" name="Google Shape;158;p18"/>
              <p:cNvSpPr/>
              <p:nvPr/>
            </p:nvSpPr>
            <p:spPr>
              <a:xfrm>
                <a:off x="2122592" y="3591337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8"/>
            <p:cNvGrpSpPr/>
            <p:nvPr/>
          </p:nvGrpSpPr>
          <p:grpSpPr>
            <a:xfrm>
              <a:off x="6549025" y="-95200"/>
              <a:ext cx="2381480" cy="750487"/>
              <a:chOff x="6549025" y="-95200"/>
              <a:chExt cx="2381480" cy="750487"/>
            </a:xfrm>
          </p:grpSpPr>
          <p:grpSp>
            <p:nvGrpSpPr>
              <p:cNvPr id="160" name="Google Shape;160;p18"/>
              <p:cNvGrpSpPr/>
              <p:nvPr/>
            </p:nvGrpSpPr>
            <p:grpSpPr>
              <a:xfrm rot="-5400000">
                <a:off x="8505189" y="229971"/>
                <a:ext cx="493321" cy="357312"/>
                <a:chOff x="1722354" y="229144"/>
                <a:chExt cx="1748744" cy="1266614"/>
              </a:xfrm>
            </p:grpSpPr>
            <p:sp>
              <p:nvSpPr>
                <p:cNvPr id="161" name="Google Shape;161;p18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rnd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18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3" name="Google Shape;163;p18"/>
              <p:cNvSpPr/>
              <p:nvPr/>
            </p:nvSpPr>
            <p:spPr>
              <a:xfrm>
                <a:off x="6549025" y="-95200"/>
                <a:ext cx="2381475" cy="429625"/>
              </a:xfrm>
              <a:custGeom>
                <a:rect b="b" l="l" r="r" t="t"/>
                <a:pathLst>
                  <a:path extrusionOk="0" h="17185" w="95259">
                    <a:moveTo>
                      <a:pt x="0" y="2455"/>
                    </a:moveTo>
                    <a:lnTo>
                      <a:pt x="14731" y="17185"/>
                    </a:lnTo>
                    <a:lnTo>
                      <a:pt x="65552" y="17185"/>
                    </a:lnTo>
                    <a:lnTo>
                      <a:pt x="72303" y="10434"/>
                    </a:lnTo>
                    <a:lnTo>
                      <a:pt x="95259" y="10434"/>
                    </a:lnTo>
                    <a:lnTo>
                      <a:pt x="95259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164" name="Google Shape;164;p18"/>
            <p:cNvGrpSpPr/>
            <p:nvPr/>
          </p:nvGrpSpPr>
          <p:grpSpPr>
            <a:xfrm rot="5400000">
              <a:off x="6896426" y="-564435"/>
              <a:ext cx="1530153" cy="273510"/>
              <a:chOff x="-6675" y="2881558"/>
              <a:chExt cx="9140700" cy="2059567"/>
            </a:xfrm>
          </p:grpSpPr>
          <p:cxnSp>
            <p:nvCxnSpPr>
              <p:cNvPr id="165" name="Google Shape;165;p1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" name="Google Shape;166;p1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1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p1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" name="Google Shape;169;p1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0" name="Google Shape;170;p18"/>
          <p:cNvGrpSpPr/>
          <p:nvPr/>
        </p:nvGrpSpPr>
        <p:grpSpPr>
          <a:xfrm>
            <a:off x="302564" y="1262596"/>
            <a:ext cx="9110252" cy="3563617"/>
            <a:chOff x="302564" y="1262596"/>
            <a:chExt cx="9110252" cy="3563617"/>
          </a:xfrm>
        </p:grpSpPr>
        <p:grpSp>
          <p:nvGrpSpPr>
            <p:cNvPr id="171" name="Google Shape;171;p18"/>
            <p:cNvGrpSpPr/>
            <p:nvPr/>
          </p:nvGrpSpPr>
          <p:grpSpPr>
            <a:xfrm rot="5400000">
              <a:off x="-153827" y="4122544"/>
              <a:ext cx="1160062" cy="247278"/>
              <a:chOff x="8000023" y="2164544"/>
              <a:chExt cx="1160062" cy="247278"/>
            </a:xfrm>
          </p:grpSpPr>
          <p:sp>
            <p:nvSpPr>
              <p:cNvPr id="172" name="Google Shape;172;p18"/>
              <p:cNvSpPr/>
              <p:nvPr/>
            </p:nvSpPr>
            <p:spPr>
              <a:xfrm rot="5400000">
                <a:off x="8215962" y="1948604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8"/>
              <p:cNvSpPr/>
              <p:nvPr/>
            </p:nvSpPr>
            <p:spPr>
              <a:xfrm rot="-5400000">
                <a:off x="8708783" y="1960521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8"/>
            <p:cNvGrpSpPr/>
            <p:nvPr/>
          </p:nvGrpSpPr>
          <p:grpSpPr>
            <a:xfrm>
              <a:off x="8578108" y="1262596"/>
              <a:ext cx="834709" cy="226938"/>
              <a:chOff x="8541258" y="2281496"/>
              <a:chExt cx="834709" cy="226938"/>
            </a:xfrm>
          </p:grpSpPr>
          <p:sp>
            <p:nvSpPr>
              <p:cNvPr id="175" name="Google Shape;175;p18"/>
              <p:cNvSpPr/>
              <p:nvPr/>
            </p:nvSpPr>
            <p:spPr>
              <a:xfrm rot="5400000">
                <a:off x="9116912" y="2249379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8"/>
              <p:cNvSpPr/>
              <p:nvPr/>
            </p:nvSpPr>
            <p:spPr>
              <a:xfrm rot="-5400000">
                <a:off x="8917458" y="190529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7" name="Google Shape;177;p18"/>
          <p:cNvGrpSpPr/>
          <p:nvPr/>
        </p:nvGrpSpPr>
        <p:grpSpPr>
          <a:xfrm>
            <a:off x="597187" y="977673"/>
            <a:ext cx="8723593" cy="3964768"/>
            <a:chOff x="597187" y="977673"/>
            <a:chExt cx="8723593" cy="3964768"/>
          </a:xfrm>
        </p:grpSpPr>
        <p:sp>
          <p:nvSpPr>
            <p:cNvPr id="178" name="Google Shape;178;p18"/>
            <p:cNvSpPr/>
            <p:nvPr/>
          </p:nvSpPr>
          <p:spPr>
            <a:xfrm rot="5400000">
              <a:off x="9080312" y="7772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 rot="10800000">
              <a:off x="597187" y="45015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18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1" type="subTitle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84" name="Google Shape;184;p19"/>
          <p:cNvSpPr/>
          <p:nvPr>
            <p:ph idx="2" type="pic"/>
          </p:nvPr>
        </p:nvSpPr>
        <p:spPr>
          <a:xfrm>
            <a:off x="4752038" y="824113"/>
            <a:ext cx="2787000" cy="3558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85" name="Google Shape;185;p19"/>
          <p:cNvGrpSpPr/>
          <p:nvPr/>
        </p:nvGrpSpPr>
        <p:grpSpPr>
          <a:xfrm>
            <a:off x="260189" y="195827"/>
            <a:ext cx="7049955" cy="4729917"/>
            <a:chOff x="260189" y="195827"/>
            <a:chExt cx="7049955" cy="4729917"/>
          </a:xfrm>
        </p:grpSpPr>
        <p:grpSp>
          <p:nvGrpSpPr>
            <p:cNvPr id="186" name="Google Shape;186;p19"/>
            <p:cNvGrpSpPr/>
            <p:nvPr/>
          </p:nvGrpSpPr>
          <p:grpSpPr>
            <a:xfrm rot="-5400000">
              <a:off x="6786639" y="4402239"/>
              <a:ext cx="177741" cy="869269"/>
              <a:chOff x="8535452" y="1548052"/>
              <a:chExt cx="177741" cy="869269"/>
            </a:xfrm>
          </p:grpSpPr>
          <p:sp>
            <p:nvSpPr>
              <p:cNvPr id="187" name="Google Shape;187;p19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9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9"/>
            <p:cNvGrpSpPr/>
            <p:nvPr/>
          </p:nvGrpSpPr>
          <p:grpSpPr>
            <a:xfrm rot="10800000">
              <a:off x="260189" y="195827"/>
              <a:ext cx="177741" cy="687344"/>
              <a:chOff x="8535452" y="1335702"/>
              <a:chExt cx="177741" cy="687344"/>
            </a:xfrm>
          </p:grpSpPr>
          <p:sp>
            <p:nvSpPr>
              <p:cNvPr id="190" name="Google Shape;190;p19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9"/>
              <p:cNvSpPr/>
              <p:nvPr/>
            </p:nvSpPr>
            <p:spPr>
              <a:xfrm rot="10800000">
                <a:off x="8535452" y="13357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2" name="Google Shape;192;p19"/>
          <p:cNvGrpSpPr/>
          <p:nvPr/>
        </p:nvGrpSpPr>
        <p:grpSpPr>
          <a:xfrm>
            <a:off x="-867949" y="-315450"/>
            <a:ext cx="10098949" cy="5241212"/>
            <a:chOff x="-867949" y="-315450"/>
            <a:chExt cx="10098949" cy="5241212"/>
          </a:xfrm>
        </p:grpSpPr>
        <p:sp>
          <p:nvSpPr>
            <p:cNvPr id="193" name="Google Shape;193;p19"/>
            <p:cNvSpPr/>
            <p:nvPr/>
          </p:nvSpPr>
          <p:spPr>
            <a:xfrm>
              <a:off x="6756300" y="4613375"/>
              <a:ext cx="2474700" cy="312375"/>
            </a:xfrm>
            <a:custGeom>
              <a:rect b="b" l="l" r="r" t="t"/>
              <a:pathLst>
                <a:path extrusionOk="0" h="12495" w="98988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94" name="Google Shape;194;p19"/>
            <p:cNvGrpSpPr/>
            <p:nvPr/>
          </p:nvGrpSpPr>
          <p:grpSpPr>
            <a:xfrm flipH="1" rot="-5400000">
              <a:off x="8430782" y="4500446"/>
              <a:ext cx="493321" cy="357312"/>
              <a:chOff x="1722354" y="229144"/>
              <a:chExt cx="1748744" cy="1266614"/>
            </a:xfrm>
          </p:grpSpPr>
          <p:sp>
            <p:nvSpPr>
              <p:cNvPr id="195" name="Google Shape;195;p19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" name="Google Shape;197;p19"/>
            <p:cNvSpPr/>
            <p:nvPr/>
          </p:nvSpPr>
          <p:spPr>
            <a:xfrm>
              <a:off x="-174975" y="-315450"/>
              <a:ext cx="1914059" cy="4400511"/>
            </a:xfrm>
            <a:custGeom>
              <a:rect b="b" l="l" r="r" t="t"/>
              <a:pathLst>
                <a:path extrusionOk="0" h="126889" w="55192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98" name="Google Shape;198;p19"/>
            <p:cNvGrpSpPr/>
            <p:nvPr/>
          </p:nvGrpSpPr>
          <p:grpSpPr>
            <a:xfrm rot="10800000">
              <a:off x="662657" y="2962921"/>
              <a:ext cx="493321" cy="357312"/>
              <a:chOff x="1722354" y="229144"/>
              <a:chExt cx="1748744" cy="1266614"/>
            </a:xfrm>
          </p:grpSpPr>
          <p:sp>
            <p:nvSpPr>
              <p:cNvPr id="199" name="Google Shape;199;p19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9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" name="Google Shape;201;p19"/>
            <p:cNvGrpSpPr/>
            <p:nvPr/>
          </p:nvGrpSpPr>
          <p:grpSpPr>
            <a:xfrm>
              <a:off x="-867949" y="1748040"/>
              <a:ext cx="1530153" cy="273510"/>
              <a:chOff x="-6675" y="2881558"/>
              <a:chExt cx="9140700" cy="2059567"/>
            </a:xfrm>
          </p:grpSpPr>
          <p:cxnSp>
            <p:nvCxnSpPr>
              <p:cNvPr id="202" name="Google Shape;202;p1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" name="Google Shape;203;p1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" name="Google Shape;204;p1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" name="Google Shape;205;p1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" name="Google Shape;206;p1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07" name="Google Shape;207;p19"/>
          <p:cNvGrpSpPr/>
          <p:nvPr/>
        </p:nvGrpSpPr>
        <p:grpSpPr>
          <a:xfrm>
            <a:off x="609462" y="-114064"/>
            <a:ext cx="8313331" cy="4565380"/>
            <a:chOff x="609462" y="-114064"/>
            <a:chExt cx="8313331" cy="4565380"/>
          </a:xfrm>
        </p:grpSpPr>
        <p:sp>
          <p:nvSpPr>
            <p:cNvPr id="208" name="Google Shape;208;p19"/>
            <p:cNvSpPr/>
            <p:nvPr/>
          </p:nvSpPr>
          <p:spPr>
            <a:xfrm rot="10800000">
              <a:off x="8882737" y="40104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 rot="10800000">
              <a:off x="609462" y="-11406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12" name="Google Shape;212;p20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20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5" name="Google Shape;215;p20"/>
            <p:cNvSpPr/>
            <p:nvPr/>
          </p:nvSpPr>
          <p:spPr>
            <a:xfrm>
              <a:off x="4519806" y="37752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20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217" name="Google Shape;217;p20"/>
            <p:cNvSpPr/>
            <p:nvPr/>
          </p:nvSpPr>
          <p:spPr>
            <a:xfrm flipH="1">
              <a:off x="527082" y="34003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 flipH="1" rot="5400000">
              <a:off x="8631182" y="440359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20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220" name="Google Shape;220;p20"/>
            <p:cNvGrpSpPr/>
            <p:nvPr/>
          </p:nvGrpSpPr>
          <p:grpSpPr>
            <a:xfrm flipH="1" rot="10800000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221" name="Google Shape;221;p20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20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3" name="Google Shape;223;p20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20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225" name="Google Shape;225;p20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20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7" name="Google Shape;227;p20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20"/>
            <p:cNvGrpSpPr/>
            <p:nvPr/>
          </p:nvGrpSpPr>
          <p:grpSpPr>
            <a:xfrm flipH="1" rot="-5400000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229" name="Google Shape;229;p2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2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2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2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2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2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" name="Google Shape;235;p2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2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2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8" name="Google Shape;238;p2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39" name="Google Shape;239;p20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40" name="Google Shape;240;p20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241" name="Google Shape;241;p20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242" name="Google Shape;242;p20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43" name="Google Shape;243;p20"/>
                <p:cNvSpPr/>
                <p:nvPr/>
              </p:nvSpPr>
              <p:spPr>
                <a:xfrm flipH="1" rot="10800000">
                  <a:off x="803996" y="4347766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20"/>
                <p:cNvSpPr/>
                <p:nvPr/>
              </p:nvSpPr>
              <p:spPr>
                <a:xfrm flipH="1" rot="10800000">
                  <a:off x="998591" y="3613321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5" name="Google Shape;245;p20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46" name="Google Shape;246;p20"/>
                <p:cNvSpPr/>
                <p:nvPr/>
              </p:nvSpPr>
              <p:spPr>
                <a:xfrm flipH="1" rot="10800000">
                  <a:off x="803996" y="4347766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20"/>
                <p:cNvSpPr/>
                <p:nvPr/>
              </p:nvSpPr>
              <p:spPr>
                <a:xfrm flipH="1" rot="10800000">
                  <a:off x="998591" y="3613321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48" name="Google Shape;248;p20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49" name="Google Shape;249;p2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3" name="Google Shape;253;p21"/>
          <p:cNvSpPr txBox="1"/>
          <p:nvPr>
            <p:ph idx="1" type="subTitle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54" name="Google Shape;254;p21"/>
          <p:cNvSpPr/>
          <p:nvPr/>
        </p:nvSpPr>
        <p:spPr>
          <a:xfrm>
            <a:off x="9336712" y="713511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21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56" name="Google Shape;256;p21"/>
            <p:cNvGrpSpPr/>
            <p:nvPr/>
          </p:nvGrpSpPr>
          <p:grpSpPr>
            <a:xfrm flipH="1" rot="-5400000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57" name="Google Shape;257;p21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21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9" name="Google Shape;259;p21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21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61" name="Google Shape;261;p21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21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63" name="Google Shape;263;p21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21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65" name="Google Shape;265;p21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" name="Google Shape;266;p21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67" name="Google Shape;267;p21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21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69" name="Google Shape;269;p21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0" name="Google Shape;270;p21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1" name="Google Shape;271;p21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21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" name="Google Shape;273;p21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" name="Google Shape;274;p21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21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21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7" name="Google Shape;277;p21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21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79" name="Google Shape;279;p21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80" name="Google Shape;280;p21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81" name="Google Shape;281;p21"/>
            <p:cNvSpPr/>
            <p:nvPr/>
          </p:nvSpPr>
          <p:spPr>
            <a:xfrm>
              <a:off x="8491475" y="1684573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21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84" name="Google Shape;284;p21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85" name="Google Shape;285;p21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1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1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1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21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90" name="Google Shape;290;p21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1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94" name="Google Shape;294;p22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95" name="Google Shape;295;p22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96" name="Google Shape;296;p22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7" name="Google Shape;297;p22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8" name="Google Shape;298;p22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22"/>
            <p:cNvGrpSpPr/>
            <p:nvPr/>
          </p:nvGrpSpPr>
          <p:grpSpPr>
            <a:xfrm flipH="1" rot="5400000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300" name="Google Shape;300;p22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" name="Google Shape;301;p22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2" name="Google Shape;302;p22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3" name="Google Shape;303;p22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4" name="Google Shape;304;p22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5" name="Google Shape;305;p22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6" name="Google Shape;306;p22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7" name="Google Shape;307;p22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8" name="Google Shape;308;p22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9" name="Google Shape;309;p22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10" name="Google Shape;310;p22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311" name="Google Shape;311;p22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312" name="Google Shape;312;p22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3" name="Google Shape;313;p22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14" name="Google Shape;314;p22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2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5" name="Google Shape;315;p22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316" name="Google Shape;316;p22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rnd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22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18" name="Google Shape;318;p22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319" name="Google Shape;319;p22"/>
            <p:cNvSpPr/>
            <p:nvPr/>
          </p:nvSpPr>
          <p:spPr>
            <a:xfrm flipH="1" rot="5400000">
              <a:off x="49529" y="93706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Google Shape;321;p22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322" name="Google Shape;322;p22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323" name="Google Shape;323;p22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2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5" name="Google Shape;325;p22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326" name="Google Shape;326;p22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" name="Google Shape;328;p22"/>
            <p:cNvGrpSpPr/>
            <p:nvPr/>
          </p:nvGrpSpPr>
          <p:grpSpPr>
            <a:xfrm flipH="1" rot="5400000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329" name="Google Shape;329;p22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2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3"/>
          <p:cNvSpPr txBox="1"/>
          <p:nvPr>
            <p:ph hasCustomPrompt="1" type="title"/>
          </p:nvPr>
        </p:nvSpPr>
        <p:spPr>
          <a:xfrm>
            <a:off x="2405125" y="2040775"/>
            <a:ext cx="5307000" cy="9981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Raleway ExtraBold"/>
              <a:buNone/>
              <a:defRPr sz="55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3" name="Google Shape;333;p23"/>
          <p:cNvSpPr txBox="1"/>
          <p:nvPr>
            <p:ph idx="1" type="subTitle"/>
          </p:nvPr>
        </p:nvSpPr>
        <p:spPr>
          <a:xfrm>
            <a:off x="2405125" y="3038875"/>
            <a:ext cx="5307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34" name="Google Shape;334;p23"/>
          <p:cNvGrpSpPr/>
          <p:nvPr/>
        </p:nvGrpSpPr>
        <p:grpSpPr>
          <a:xfrm>
            <a:off x="320869" y="892488"/>
            <a:ext cx="5247943" cy="4005530"/>
            <a:chOff x="320869" y="892488"/>
            <a:chExt cx="5247943" cy="4005530"/>
          </a:xfrm>
        </p:grpSpPr>
        <p:sp>
          <p:nvSpPr>
            <p:cNvPr id="335" name="Google Shape;335;p23"/>
            <p:cNvSpPr/>
            <p:nvPr/>
          </p:nvSpPr>
          <p:spPr>
            <a:xfrm rot="10800000">
              <a:off x="320869" y="89248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 rot="5400000">
              <a:off x="5328344" y="4657550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3"/>
          <p:cNvGrpSpPr/>
          <p:nvPr/>
        </p:nvGrpSpPr>
        <p:grpSpPr>
          <a:xfrm>
            <a:off x="1123153" y="-134519"/>
            <a:ext cx="5670106" cy="5849863"/>
            <a:chOff x="1123153" y="-134519"/>
            <a:chExt cx="5670106" cy="5849863"/>
          </a:xfrm>
        </p:grpSpPr>
        <p:grpSp>
          <p:nvGrpSpPr>
            <p:cNvPr id="338" name="Google Shape;338;p23"/>
            <p:cNvGrpSpPr/>
            <p:nvPr/>
          </p:nvGrpSpPr>
          <p:grpSpPr>
            <a:xfrm>
              <a:off x="1123153" y="-134519"/>
              <a:ext cx="5670106" cy="5032541"/>
              <a:chOff x="1123153" y="-134519"/>
              <a:chExt cx="5670106" cy="5032541"/>
            </a:xfrm>
          </p:grpSpPr>
          <p:sp>
            <p:nvSpPr>
              <p:cNvPr id="339" name="Google Shape;339;p23"/>
              <p:cNvSpPr/>
              <p:nvPr/>
            </p:nvSpPr>
            <p:spPr>
              <a:xfrm>
                <a:off x="1123153" y="-134519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0" name="Google Shape;340;p23"/>
              <p:cNvGrpSpPr/>
              <p:nvPr/>
            </p:nvGrpSpPr>
            <p:grpSpPr>
              <a:xfrm>
                <a:off x="5633198" y="4650744"/>
                <a:ext cx="1160062" cy="247278"/>
                <a:chOff x="8208698" y="2109319"/>
                <a:chExt cx="1160062" cy="247278"/>
              </a:xfrm>
            </p:grpSpPr>
            <p:sp>
              <p:nvSpPr>
                <p:cNvPr id="341" name="Google Shape;341;p23"/>
                <p:cNvSpPr/>
                <p:nvPr/>
              </p:nvSpPr>
              <p:spPr>
                <a:xfrm rot="5400000">
                  <a:off x="8424637" y="1893379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23"/>
                <p:cNvSpPr/>
                <p:nvPr/>
              </p:nvSpPr>
              <p:spPr>
                <a:xfrm rot="-5400000">
                  <a:off x="8917458" y="1905296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43" name="Google Shape;343;p23"/>
            <p:cNvGrpSpPr/>
            <p:nvPr/>
          </p:nvGrpSpPr>
          <p:grpSpPr>
            <a:xfrm>
              <a:off x="3220925" y="4604000"/>
              <a:ext cx="1111343" cy="1111343"/>
              <a:chOff x="8307725" y="278700"/>
              <a:chExt cx="1111343" cy="1111343"/>
            </a:xfrm>
          </p:grpSpPr>
          <p:sp>
            <p:nvSpPr>
              <p:cNvPr id="344" name="Google Shape;344;p2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6" name="Google Shape;346;p23"/>
          <p:cNvGrpSpPr/>
          <p:nvPr/>
        </p:nvGrpSpPr>
        <p:grpSpPr>
          <a:xfrm>
            <a:off x="575287" y="-1805003"/>
            <a:ext cx="8258546" cy="9711728"/>
            <a:chOff x="575287" y="-1805003"/>
            <a:chExt cx="8258546" cy="9711728"/>
          </a:xfrm>
        </p:grpSpPr>
        <p:grpSp>
          <p:nvGrpSpPr>
            <p:cNvPr id="347" name="Google Shape;347;p23"/>
            <p:cNvGrpSpPr/>
            <p:nvPr/>
          </p:nvGrpSpPr>
          <p:grpSpPr>
            <a:xfrm>
              <a:off x="575287" y="-1805003"/>
              <a:ext cx="8258546" cy="9711728"/>
              <a:chOff x="575287" y="-1805003"/>
              <a:chExt cx="8258546" cy="9711728"/>
            </a:xfrm>
          </p:grpSpPr>
          <p:grpSp>
            <p:nvGrpSpPr>
              <p:cNvPr id="348" name="Google Shape;348;p23"/>
              <p:cNvGrpSpPr/>
              <p:nvPr/>
            </p:nvGrpSpPr>
            <p:grpSpPr>
              <a:xfrm>
                <a:off x="575287" y="-1805003"/>
                <a:ext cx="681217" cy="3360485"/>
                <a:chOff x="1121833" y="-3524490"/>
                <a:chExt cx="1498167" cy="7390555"/>
              </a:xfrm>
            </p:grpSpPr>
            <p:cxnSp>
              <p:nvCxnSpPr>
                <p:cNvPr id="349" name="Google Shape;349;p23"/>
                <p:cNvCxnSpPr/>
                <p:nvPr/>
              </p:nvCxnSpPr>
              <p:spPr>
                <a:xfrm rot="10800000">
                  <a:off x="1121833" y="-35244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0" name="Google Shape;350;p23"/>
                <p:cNvCxnSpPr/>
                <p:nvPr/>
              </p:nvCxnSpPr>
              <p:spPr>
                <a:xfrm>
                  <a:off x="1121833" y="23482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51" name="Google Shape;351;p23"/>
                <p:cNvSpPr/>
                <p:nvPr/>
              </p:nvSpPr>
              <p:spPr>
                <a:xfrm rot="5400000">
                  <a:off x="2196889" y="3442953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2" name="Google Shape;352;p23"/>
              <p:cNvGrpSpPr/>
              <p:nvPr/>
            </p:nvGrpSpPr>
            <p:grpSpPr>
              <a:xfrm flipH="1" rot="5400000">
                <a:off x="6277862" y="5350755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353" name="Google Shape;353;p23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4" name="Google Shape;354;p23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55" name="Google Shape;355;p23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6" name="Google Shape;356;p23"/>
              <p:cNvGrpSpPr/>
              <p:nvPr/>
            </p:nvGrpSpPr>
            <p:grpSpPr>
              <a:xfrm rot="-5400000">
                <a:off x="8362764" y="67996"/>
                <a:ext cx="493321" cy="357312"/>
                <a:chOff x="1722354" y="229144"/>
                <a:chExt cx="1748744" cy="1266614"/>
              </a:xfrm>
            </p:grpSpPr>
            <p:sp>
              <p:nvSpPr>
                <p:cNvPr id="357" name="Google Shape;357;p23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23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59" name="Google Shape;359;p23"/>
            <p:cNvGrpSpPr/>
            <p:nvPr/>
          </p:nvGrpSpPr>
          <p:grpSpPr>
            <a:xfrm rot="10800000">
              <a:off x="7090737" y="4224472"/>
              <a:ext cx="681217" cy="3360485"/>
              <a:chOff x="1337800" y="-2525590"/>
              <a:chExt cx="1498167" cy="7390555"/>
            </a:xfrm>
          </p:grpSpPr>
          <p:cxnSp>
            <p:nvCxnSpPr>
              <p:cNvPr id="360" name="Google Shape;360;p23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1" name="Google Shape;361;p23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2" name="Google Shape;362;p23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6" name="Google Shape;366;p25"/>
          <p:cNvSpPr txBox="1"/>
          <p:nvPr>
            <p:ph hasCustomPrompt="1" idx="2" type="title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67" name="Google Shape;367;p25"/>
          <p:cNvSpPr txBox="1"/>
          <p:nvPr>
            <p:ph hasCustomPrompt="1" idx="3" type="title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25"/>
          <p:cNvSpPr txBox="1"/>
          <p:nvPr>
            <p:ph hasCustomPrompt="1" idx="4" type="title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25"/>
          <p:cNvSpPr txBox="1"/>
          <p:nvPr>
            <p:ph hasCustomPrompt="1" idx="5" type="title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25"/>
          <p:cNvSpPr txBox="1"/>
          <p:nvPr>
            <p:ph hasCustomPrompt="1" idx="6" type="title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71" name="Google Shape;371;p25"/>
          <p:cNvSpPr txBox="1"/>
          <p:nvPr>
            <p:ph hasCustomPrompt="1" idx="7" type="title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72" name="Google Shape;372;p25"/>
          <p:cNvSpPr txBox="1"/>
          <p:nvPr>
            <p:ph idx="1" type="subTitle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73" name="Google Shape;373;p25"/>
          <p:cNvSpPr txBox="1"/>
          <p:nvPr>
            <p:ph idx="8" type="subTitle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74" name="Google Shape;374;p25"/>
          <p:cNvSpPr txBox="1"/>
          <p:nvPr>
            <p:ph idx="9" type="subTitle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75" name="Google Shape;375;p25"/>
          <p:cNvSpPr txBox="1"/>
          <p:nvPr>
            <p:ph idx="13" type="subTitle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76" name="Google Shape;376;p25"/>
          <p:cNvSpPr txBox="1"/>
          <p:nvPr>
            <p:ph idx="14" type="subTitle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77" name="Google Shape;377;p25"/>
          <p:cNvSpPr txBox="1"/>
          <p:nvPr>
            <p:ph idx="15" type="subTitle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378" name="Google Shape;378;p25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79" name="Google Shape;379;p25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80" name="Google Shape;380;p25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5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2" name="Google Shape;382;p25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83" name="Google Shape;383;p25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5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5" name="Google Shape;385;p25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86" name="Google Shape;386;p25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rect b="b" l="l" r="r" t="t"/>
                <a:pathLst>
                  <a:path extrusionOk="0" fill="none" h="1784" w="1784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cap="flat" cmpd="sng" w="597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5"/>
              <p:cNvSpPr/>
              <p:nvPr/>
            </p:nvSpPr>
            <p:spPr>
              <a:xfrm flipH="1" rot="5400000">
                <a:off x="7506622" y="1041704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8" name="Google Shape;388;p25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89" name="Google Shape;389;p25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90" name="Google Shape;390;p25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5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2" name="Google Shape;392;p25"/>
            <p:cNvSpPr/>
            <p:nvPr/>
          </p:nvSpPr>
          <p:spPr>
            <a:xfrm>
              <a:off x="8221600" y="-57000"/>
              <a:ext cx="1027600" cy="3378450"/>
            </a:xfrm>
            <a:custGeom>
              <a:rect b="b" l="l" r="r" t="t"/>
              <a:pathLst>
                <a:path extrusionOk="0" h="135138" w="41104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93" name="Google Shape;393;p25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94" name="Google Shape;394;p2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2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6" name="Google Shape;396;p2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7" name="Google Shape;397;p2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" name="Google Shape;398;p2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99" name="Google Shape;399;p25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400" name="Google Shape;400;p2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1" name="Google Shape;401;p2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2" name="Google Shape;402;p2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3" name="Google Shape;403;p2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4" name="Google Shape;404;p2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05" name="Google Shape;405;p25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406" name="Google Shape;406;p25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5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2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1" name="Google Shape;411;p26"/>
          <p:cNvSpPr txBox="1"/>
          <p:nvPr>
            <p:ph idx="1" type="subTitle"/>
          </p:nvPr>
        </p:nvSpPr>
        <p:spPr>
          <a:xfrm>
            <a:off x="720000" y="1067776"/>
            <a:ext cx="77040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412" name="Google Shape;412;p26"/>
          <p:cNvGrpSpPr/>
          <p:nvPr/>
        </p:nvGrpSpPr>
        <p:grpSpPr>
          <a:xfrm>
            <a:off x="248963" y="1017730"/>
            <a:ext cx="8980467" cy="3860780"/>
            <a:chOff x="248963" y="1017730"/>
            <a:chExt cx="8980467" cy="3860780"/>
          </a:xfrm>
        </p:grpSpPr>
        <p:sp>
          <p:nvSpPr>
            <p:cNvPr id="413" name="Google Shape;413;p26"/>
            <p:cNvSpPr/>
            <p:nvPr/>
          </p:nvSpPr>
          <p:spPr>
            <a:xfrm>
              <a:off x="422688" y="131788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248963" y="101773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5" name="Google Shape;415;p26"/>
            <p:cNvGrpSpPr/>
            <p:nvPr/>
          </p:nvGrpSpPr>
          <p:grpSpPr>
            <a:xfrm rot="-5400000">
              <a:off x="8742913" y="4391992"/>
              <a:ext cx="206891" cy="766144"/>
              <a:chOff x="8650702" y="3525402"/>
              <a:chExt cx="206891" cy="766144"/>
            </a:xfrm>
          </p:grpSpPr>
          <p:sp>
            <p:nvSpPr>
              <p:cNvPr id="416" name="Google Shape;416;p2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8" name="Google Shape;418;p26"/>
          <p:cNvGrpSpPr/>
          <p:nvPr/>
        </p:nvGrpSpPr>
        <p:grpSpPr>
          <a:xfrm>
            <a:off x="250498" y="1721188"/>
            <a:ext cx="8259948" cy="2990484"/>
            <a:chOff x="250498" y="1721188"/>
            <a:chExt cx="8259948" cy="2990484"/>
          </a:xfrm>
        </p:grpSpPr>
        <p:sp>
          <p:nvSpPr>
            <p:cNvPr id="419" name="Google Shape;419;p26"/>
            <p:cNvSpPr/>
            <p:nvPr/>
          </p:nvSpPr>
          <p:spPr>
            <a:xfrm rot="10800000">
              <a:off x="250498" y="172118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 rot="-5400000">
              <a:off x="8269979" y="4471205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26"/>
          <p:cNvGrpSpPr/>
          <p:nvPr/>
        </p:nvGrpSpPr>
        <p:grpSpPr>
          <a:xfrm>
            <a:off x="-2218609" y="-174950"/>
            <a:ext cx="12004520" cy="8522877"/>
            <a:chOff x="-2218609" y="-174950"/>
            <a:chExt cx="12004520" cy="8522877"/>
          </a:xfrm>
        </p:grpSpPr>
        <p:sp>
          <p:nvSpPr>
            <p:cNvPr id="422" name="Google Shape;422;p26"/>
            <p:cNvSpPr/>
            <p:nvPr/>
          </p:nvSpPr>
          <p:spPr>
            <a:xfrm>
              <a:off x="-2218609" y="-174950"/>
              <a:ext cx="3801167" cy="569934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423" name="Google Shape;423;p26"/>
            <p:cNvGrpSpPr/>
            <p:nvPr/>
          </p:nvGrpSpPr>
          <p:grpSpPr>
            <a:xfrm flipH="1" rot="-5400000">
              <a:off x="7449713" y="4739627"/>
              <a:ext cx="493321" cy="357312"/>
              <a:chOff x="1722354" y="229144"/>
              <a:chExt cx="1748744" cy="1266614"/>
            </a:xfrm>
          </p:grpSpPr>
          <p:sp>
            <p:nvSpPr>
              <p:cNvPr id="424" name="Google Shape;424;p26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6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6" name="Google Shape;426;p26"/>
            <p:cNvSpPr/>
            <p:nvPr/>
          </p:nvSpPr>
          <p:spPr>
            <a:xfrm flipH="1" rot="10800000">
              <a:off x="8147148" y="2028637"/>
              <a:ext cx="1521858" cy="6319290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427" name="Google Shape;427;p26"/>
            <p:cNvGrpSpPr/>
            <p:nvPr/>
          </p:nvGrpSpPr>
          <p:grpSpPr>
            <a:xfrm flipH="1">
              <a:off x="8820653" y="3237867"/>
              <a:ext cx="965258" cy="273510"/>
              <a:chOff x="-6675" y="2881558"/>
              <a:chExt cx="9140700" cy="2059567"/>
            </a:xfrm>
          </p:grpSpPr>
          <p:cxnSp>
            <p:nvCxnSpPr>
              <p:cNvPr id="428" name="Google Shape;428;p2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9" name="Google Shape;429;p2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0" name="Google Shape;430;p2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1" name="Google Shape;431;p2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2" name="Google Shape;432;p2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33" name="Google Shape;433;p2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_1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6" name="Google Shape;436;p27"/>
          <p:cNvSpPr txBox="1"/>
          <p:nvPr>
            <p:ph idx="1" type="subTitle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437" name="Google Shape;437;p27"/>
          <p:cNvGrpSpPr/>
          <p:nvPr/>
        </p:nvGrpSpPr>
        <p:grpSpPr>
          <a:xfrm>
            <a:off x="8393651" y="-1627766"/>
            <a:ext cx="614899" cy="2881846"/>
            <a:chOff x="1337784" y="-2525559"/>
            <a:chExt cx="1352318" cy="6337907"/>
          </a:xfrm>
        </p:grpSpPr>
        <p:cxnSp>
          <p:nvCxnSpPr>
            <p:cNvPr id="438" name="Google Shape;438;p27"/>
            <p:cNvCxnSpPr/>
            <p:nvPr/>
          </p:nvCxnSpPr>
          <p:spPr>
            <a:xfrm rot="10800000">
              <a:off x="1337784" y="-2525559"/>
              <a:ext cx="0" cy="49905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27"/>
            <p:cNvCxnSpPr/>
            <p:nvPr/>
          </p:nvCxnSpPr>
          <p:spPr>
            <a:xfrm>
              <a:off x="1337784" y="2466654"/>
              <a:ext cx="984900" cy="970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0" name="Google Shape;440;p27"/>
            <p:cNvSpPr/>
            <p:nvPr/>
          </p:nvSpPr>
          <p:spPr>
            <a:xfrm rot="5400000">
              <a:off x="2266990" y="3389237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7"/>
          <p:cNvGrpSpPr/>
          <p:nvPr/>
        </p:nvGrpSpPr>
        <p:grpSpPr>
          <a:xfrm>
            <a:off x="6485555" y="4129788"/>
            <a:ext cx="269696" cy="1209440"/>
            <a:chOff x="6933883" y="3613321"/>
            <a:chExt cx="269696" cy="1209440"/>
          </a:xfrm>
        </p:grpSpPr>
        <p:sp>
          <p:nvSpPr>
            <p:cNvPr id="442" name="Google Shape;442;p27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Google Shape;444;p2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7" name="Google Shape;447;p28"/>
          <p:cNvSpPr txBox="1"/>
          <p:nvPr>
            <p:ph idx="1" type="subTitle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8" name="Google Shape;448;p28"/>
          <p:cNvSpPr txBox="1"/>
          <p:nvPr>
            <p:ph idx="2" type="subTitle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9" name="Google Shape;449;p28"/>
          <p:cNvSpPr txBox="1"/>
          <p:nvPr>
            <p:ph idx="3" type="subTitle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0" name="Google Shape;450;p28"/>
          <p:cNvSpPr txBox="1"/>
          <p:nvPr>
            <p:ph idx="4" type="subTitle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51" name="Google Shape;451;p28"/>
          <p:cNvSpPr txBox="1"/>
          <p:nvPr>
            <p:ph idx="5" type="subTitle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52" name="Google Shape;452;p28"/>
          <p:cNvSpPr txBox="1"/>
          <p:nvPr>
            <p:ph idx="6" type="subTitle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453" name="Google Shape;453;p28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454" name="Google Shape;454;p28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6" name="Google Shape;456;p28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57" name="Google Shape;457;p28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9" name="Google Shape;459;p28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460" name="Google Shape;460;p28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28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463" name="Google Shape;463;p28"/>
            <p:cNvGrpSpPr/>
            <p:nvPr/>
          </p:nvGrpSpPr>
          <p:grpSpPr>
            <a:xfrm flipH="1" rot="5400000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64" name="Google Shape;464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5" name="Google Shape;465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6" name="Google Shape;466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7" name="Google Shape;467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8" name="Google Shape;468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69" name="Google Shape;469;p28"/>
            <p:cNvSpPr/>
            <p:nvPr/>
          </p:nvSpPr>
          <p:spPr>
            <a:xfrm>
              <a:off x="5746750" y="-5700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470" name="Google Shape;470;p28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71" name="Google Shape;471;p28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72" name="Google Shape;472;p28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28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74" name="Google Shape;474;p28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rect b="b" l="l" r="r" t="t"/>
                <a:pathLst>
                  <a:path extrusionOk="0" h="92923" w="19046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475" name="Google Shape;475;p28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8" name="Google Shape;478;p29"/>
          <p:cNvSpPr txBox="1"/>
          <p:nvPr>
            <p:ph idx="1" type="subTitle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9" name="Google Shape;479;p29"/>
          <p:cNvSpPr txBox="1"/>
          <p:nvPr>
            <p:ph idx="2" type="subTitle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0" name="Google Shape;480;p29"/>
          <p:cNvSpPr txBox="1"/>
          <p:nvPr>
            <p:ph idx="3" type="subTitle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1" name="Google Shape;481;p29"/>
          <p:cNvSpPr txBox="1"/>
          <p:nvPr>
            <p:ph idx="4" type="subTitle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2" name="Google Shape;482;p29"/>
          <p:cNvSpPr txBox="1"/>
          <p:nvPr>
            <p:ph idx="5" type="subTitle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83" name="Google Shape;483;p29"/>
          <p:cNvSpPr txBox="1"/>
          <p:nvPr>
            <p:ph idx="6" type="subTitle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84" name="Google Shape;484;p29"/>
          <p:cNvSpPr txBox="1"/>
          <p:nvPr>
            <p:ph idx="7" type="subTitle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85" name="Google Shape;485;p29"/>
          <p:cNvSpPr txBox="1"/>
          <p:nvPr>
            <p:ph idx="8" type="subTitle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486" name="Google Shape;486;p29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487" name="Google Shape;487;p29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9" name="Google Shape;489;p29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490" name="Google Shape;490;p29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9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2" name="Google Shape;492;p29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493" name="Google Shape;493;p29"/>
            <p:cNvSpPr/>
            <p:nvPr/>
          </p:nvSpPr>
          <p:spPr>
            <a:xfrm>
              <a:off x="8847104" y="1003129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29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496" name="Google Shape;496;p29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497" name="Google Shape;497;p29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9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9" name="Google Shape;499;p29"/>
            <p:cNvGrpSpPr/>
            <p:nvPr/>
          </p:nvGrpSpPr>
          <p:grpSpPr>
            <a:xfrm flipH="1" rot="10800000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500" name="Google Shape;500;p2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1" name="Google Shape;501;p2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2" name="Google Shape;502;p2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3" name="Google Shape;503;p2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4" name="Google Shape;504;p2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05" name="Google Shape;505;p29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06" name="Google Shape;506;p29"/>
            <p:cNvSpPr/>
            <p:nvPr/>
          </p:nvSpPr>
          <p:spPr>
            <a:xfrm>
              <a:off x="-30950" y="2650075"/>
              <a:ext cx="581550" cy="2414800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507" name="Google Shape;507;p29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510" name="Google Shape;510;p30"/>
          <p:cNvSpPr txBox="1"/>
          <p:nvPr>
            <p:ph idx="1" type="subTitle"/>
          </p:nvPr>
        </p:nvSpPr>
        <p:spPr>
          <a:xfrm>
            <a:off x="1182950" y="1729925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1" name="Google Shape;511;p30"/>
          <p:cNvSpPr txBox="1"/>
          <p:nvPr>
            <p:ph idx="2" type="subTitle"/>
          </p:nvPr>
        </p:nvSpPr>
        <p:spPr>
          <a:xfrm>
            <a:off x="3580856" y="17299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2" name="Google Shape;512;p30"/>
          <p:cNvSpPr txBox="1"/>
          <p:nvPr>
            <p:ph idx="3" type="subTitle"/>
          </p:nvPr>
        </p:nvSpPr>
        <p:spPr>
          <a:xfrm>
            <a:off x="118295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3" name="Google Shape;513;p30"/>
          <p:cNvSpPr txBox="1"/>
          <p:nvPr>
            <p:ph idx="4" type="subTitle"/>
          </p:nvPr>
        </p:nvSpPr>
        <p:spPr>
          <a:xfrm>
            <a:off x="357900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4" name="Google Shape;514;p30"/>
          <p:cNvSpPr txBox="1"/>
          <p:nvPr>
            <p:ph idx="5" type="subTitle"/>
          </p:nvPr>
        </p:nvSpPr>
        <p:spPr>
          <a:xfrm>
            <a:off x="5975050" y="17299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5" name="Google Shape;515;p30"/>
          <p:cNvSpPr txBox="1"/>
          <p:nvPr>
            <p:ph idx="6" type="subTitle"/>
          </p:nvPr>
        </p:nvSpPr>
        <p:spPr>
          <a:xfrm>
            <a:off x="597505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6" name="Google Shape;516;p30"/>
          <p:cNvSpPr txBox="1"/>
          <p:nvPr>
            <p:ph idx="7" type="subTitle"/>
          </p:nvPr>
        </p:nvSpPr>
        <p:spPr>
          <a:xfrm>
            <a:off x="1190750" y="1396451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517" name="Google Shape;517;p30"/>
          <p:cNvSpPr txBox="1"/>
          <p:nvPr>
            <p:ph idx="8" type="subTitle"/>
          </p:nvPr>
        </p:nvSpPr>
        <p:spPr>
          <a:xfrm>
            <a:off x="3584756" y="13964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518" name="Google Shape;518;p30"/>
          <p:cNvSpPr txBox="1"/>
          <p:nvPr>
            <p:ph idx="9" type="subTitle"/>
          </p:nvPr>
        </p:nvSpPr>
        <p:spPr>
          <a:xfrm>
            <a:off x="5978950" y="13964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519" name="Google Shape;519;p30"/>
          <p:cNvSpPr txBox="1"/>
          <p:nvPr>
            <p:ph idx="13" type="subTitle"/>
          </p:nvPr>
        </p:nvSpPr>
        <p:spPr>
          <a:xfrm>
            <a:off x="1182950" y="3082550"/>
            <a:ext cx="19860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520" name="Google Shape;520;p30"/>
          <p:cNvSpPr txBox="1"/>
          <p:nvPr>
            <p:ph idx="14" type="subTitle"/>
          </p:nvPr>
        </p:nvSpPr>
        <p:spPr>
          <a:xfrm>
            <a:off x="3584758" y="3082550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521" name="Google Shape;521;p30"/>
          <p:cNvSpPr txBox="1"/>
          <p:nvPr>
            <p:ph idx="15" type="subTitle"/>
          </p:nvPr>
        </p:nvSpPr>
        <p:spPr>
          <a:xfrm>
            <a:off x="5978948" y="3082550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522" name="Google Shape;522;p30"/>
          <p:cNvGrpSpPr/>
          <p:nvPr/>
        </p:nvGrpSpPr>
        <p:grpSpPr>
          <a:xfrm>
            <a:off x="-173589" y="2054902"/>
            <a:ext cx="8977956" cy="875138"/>
            <a:chOff x="-173589" y="2054902"/>
            <a:chExt cx="8977956" cy="875138"/>
          </a:xfrm>
        </p:grpSpPr>
        <p:sp>
          <p:nvSpPr>
            <p:cNvPr id="523" name="Google Shape;523;p30"/>
            <p:cNvSpPr/>
            <p:nvPr/>
          </p:nvSpPr>
          <p:spPr>
            <a:xfrm flipH="1" rot="-5400000">
              <a:off x="157300" y="26709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 flipH="1" rot="-5400000">
              <a:off x="42350" y="24235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5" name="Google Shape;525;p30"/>
            <p:cNvGrpSpPr/>
            <p:nvPr/>
          </p:nvGrpSpPr>
          <p:grpSpPr>
            <a:xfrm flipH="1" rot="10800000">
              <a:off x="8597477" y="2054902"/>
              <a:ext cx="206891" cy="766144"/>
              <a:chOff x="8650702" y="3525402"/>
              <a:chExt cx="206891" cy="766144"/>
            </a:xfrm>
          </p:grpSpPr>
          <p:sp>
            <p:nvSpPr>
              <p:cNvPr id="526" name="Google Shape;526;p30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0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8" name="Google Shape;528;p30"/>
          <p:cNvGrpSpPr/>
          <p:nvPr/>
        </p:nvGrpSpPr>
        <p:grpSpPr>
          <a:xfrm>
            <a:off x="756786" y="700836"/>
            <a:ext cx="8183234" cy="4589198"/>
            <a:chOff x="756786" y="700836"/>
            <a:chExt cx="8183234" cy="4589198"/>
          </a:xfrm>
        </p:grpSpPr>
        <p:sp>
          <p:nvSpPr>
            <p:cNvPr id="529" name="Google Shape;529;p30"/>
            <p:cNvSpPr/>
            <p:nvPr/>
          </p:nvSpPr>
          <p:spPr>
            <a:xfrm flipH="1">
              <a:off x="756786" y="484915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 flipH="1" rot="10800000">
              <a:off x="8899964" y="7008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30"/>
          <p:cNvGrpSpPr/>
          <p:nvPr/>
        </p:nvGrpSpPr>
        <p:grpSpPr>
          <a:xfrm>
            <a:off x="-418722" y="-549400"/>
            <a:ext cx="9906875" cy="5811597"/>
            <a:chOff x="-418722" y="-549400"/>
            <a:chExt cx="9906875" cy="5811597"/>
          </a:xfrm>
        </p:grpSpPr>
        <p:grpSp>
          <p:nvGrpSpPr>
            <p:cNvPr id="532" name="Google Shape;532;p30"/>
            <p:cNvGrpSpPr/>
            <p:nvPr/>
          </p:nvGrpSpPr>
          <p:grpSpPr>
            <a:xfrm flipH="1" rot="10800000">
              <a:off x="8269288" y="182196"/>
              <a:ext cx="493321" cy="357312"/>
              <a:chOff x="1722354" y="229144"/>
              <a:chExt cx="1748744" cy="1266614"/>
            </a:xfrm>
          </p:grpSpPr>
          <p:sp>
            <p:nvSpPr>
              <p:cNvPr id="533" name="Google Shape;53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" name="Google Shape;535;p30"/>
            <p:cNvGrpSpPr/>
            <p:nvPr/>
          </p:nvGrpSpPr>
          <p:grpSpPr>
            <a:xfrm rot="10800000">
              <a:off x="-418722" y="3973294"/>
              <a:ext cx="965258" cy="273510"/>
              <a:chOff x="-6675" y="2881558"/>
              <a:chExt cx="9140700" cy="2059567"/>
            </a:xfrm>
          </p:grpSpPr>
          <p:cxnSp>
            <p:nvCxnSpPr>
              <p:cNvPr id="536" name="Google Shape;536;p3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7" name="Google Shape;537;p3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" name="Google Shape;538;p3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9" name="Google Shape;539;p3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0" name="Google Shape;540;p3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41" name="Google Shape;541;p30"/>
            <p:cNvSpPr/>
            <p:nvPr/>
          </p:nvSpPr>
          <p:spPr>
            <a:xfrm flipH="1" rot="-5400000">
              <a:off x="-642564" y="4073091"/>
              <a:ext cx="2068124" cy="310088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42" name="Google Shape;542;p30"/>
            <p:cNvSpPr/>
            <p:nvPr/>
          </p:nvSpPr>
          <p:spPr>
            <a:xfrm flipH="1">
              <a:off x="8573201" y="-549400"/>
              <a:ext cx="914953" cy="3799205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543" name="Google Shape;543;p30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1"/>
          <p:cNvSpPr txBox="1"/>
          <p:nvPr>
            <p:ph hasCustomPrompt="1" type="title"/>
          </p:nvPr>
        </p:nvSpPr>
        <p:spPr>
          <a:xfrm>
            <a:off x="1022225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46" name="Google Shape;546;p31"/>
          <p:cNvSpPr txBox="1"/>
          <p:nvPr>
            <p:ph idx="1" type="subTitle"/>
          </p:nvPr>
        </p:nvSpPr>
        <p:spPr>
          <a:xfrm>
            <a:off x="1022225" y="3740150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7" name="Google Shape;547;p31"/>
          <p:cNvSpPr txBox="1"/>
          <p:nvPr>
            <p:ph hasCustomPrompt="1" idx="2" type="title"/>
          </p:nvPr>
        </p:nvSpPr>
        <p:spPr>
          <a:xfrm>
            <a:off x="3035252" y="132017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48" name="Google Shape;548;p31"/>
          <p:cNvSpPr txBox="1"/>
          <p:nvPr>
            <p:ph idx="3" type="subTitle"/>
          </p:nvPr>
        </p:nvSpPr>
        <p:spPr>
          <a:xfrm>
            <a:off x="3035252" y="2095118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9" name="Google Shape;549;p31"/>
          <p:cNvSpPr txBox="1"/>
          <p:nvPr>
            <p:ph hasCustomPrompt="1" idx="4" type="title"/>
          </p:nvPr>
        </p:nvSpPr>
        <p:spPr>
          <a:xfrm>
            <a:off x="5048280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50" name="Google Shape;550;p31"/>
          <p:cNvSpPr txBox="1"/>
          <p:nvPr>
            <p:ph idx="5" type="subTitle"/>
          </p:nvPr>
        </p:nvSpPr>
        <p:spPr>
          <a:xfrm>
            <a:off x="5048280" y="3740150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1" name="Google Shape;551;p31"/>
          <p:cNvSpPr/>
          <p:nvPr/>
        </p:nvSpPr>
        <p:spPr>
          <a:xfrm rot="5400000">
            <a:off x="9120511" y="697073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31"/>
          <p:cNvGrpSpPr/>
          <p:nvPr/>
        </p:nvGrpSpPr>
        <p:grpSpPr>
          <a:xfrm>
            <a:off x="-739800" y="415860"/>
            <a:ext cx="10142602" cy="2150259"/>
            <a:chOff x="-739800" y="415860"/>
            <a:chExt cx="10142602" cy="2150259"/>
          </a:xfrm>
        </p:grpSpPr>
        <p:grpSp>
          <p:nvGrpSpPr>
            <p:cNvPr id="553" name="Google Shape;553;p31"/>
            <p:cNvGrpSpPr/>
            <p:nvPr/>
          </p:nvGrpSpPr>
          <p:grpSpPr>
            <a:xfrm rot="5400000">
              <a:off x="8699132" y="-40532"/>
              <a:ext cx="247278" cy="1160062"/>
              <a:chOff x="1463894" y="1434556"/>
              <a:chExt cx="247278" cy="1160062"/>
            </a:xfrm>
          </p:grpSpPr>
          <p:sp>
            <p:nvSpPr>
              <p:cNvPr id="554" name="Google Shape;554;p31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1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6" name="Google Shape;556;p31"/>
            <p:cNvGrpSpPr/>
            <p:nvPr/>
          </p:nvGrpSpPr>
          <p:grpSpPr>
            <a:xfrm>
              <a:off x="-739800" y="1454775"/>
              <a:ext cx="1111343" cy="1111343"/>
              <a:chOff x="8307725" y="278700"/>
              <a:chExt cx="1111343" cy="1111343"/>
            </a:xfrm>
          </p:grpSpPr>
          <p:sp>
            <p:nvSpPr>
              <p:cNvPr id="557" name="Google Shape;557;p31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1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9" name="Google Shape;559;p31"/>
          <p:cNvGrpSpPr/>
          <p:nvPr/>
        </p:nvGrpSpPr>
        <p:grpSpPr>
          <a:xfrm>
            <a:off x="-1340979" y="-3183303"/>
            <a:ext cx="10223939" cy="12189165"/>
            <a:chOff x="-1340979" y="-3183303"/>
            <a:chExt cx="10223939" cy="12189165"/>
          </a:xfrm>
        </p:grpSpPr>
        <p:grpSp>
          <p:nvGrpSpPr>
            <p:cNvPr id="560" name="Google Shape;560;p31"/>
            <p:cNvGrpSpPr/>
            <p:nvPr/>
          </p:nvGrpSpPr>
          <p:grpSpPr>
            <a:xfrm>
              <a:off x="3772273" y="2152995"/>
              <a:ext cx="5110686" cy="6852868"/>
              <a:chOff x="3772273" y="2152995"/>
              <a:chExt cx="5110686" cy="6852868"/>
            </a:xfrm>
          </p:grpSpPr>
          <p:grpSp>
            <p:nvGrpSpPr>
              <p:cNvPr id="561" name="Google Shape;561;p31"/>
              <p:cNvGrpSpPr/>
              <p:nvPr/>
            </p:nvGrpSpPr>
            <p:grpSpPr>
              <a:xfrm rot="10800000">
                <a:off x="8201743" y="2152995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562" name="Google Shape;562;p31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3" name="Google Shape;563;p31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64" name="Google Shape;564;p31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2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5" name="Google Shape;565;p31"/>
              <p:cNvGrpSpPr/>
              <p:nvPr/>
            </p:nvGrpSpPr>
            <p:grpSpPr>
              <a:xfrm flipH="1" rot="5400000">
                <a:off x="1841424" y="6449892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566" name="Google Shape;566;p31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7" name="Google Shape;567;p31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68" name="Google Shape;568;p31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69" name="Google Shape;569;p31"/>
            <p:cNvSpPr/>
            <p:nvPr/>
          </p:nvSpPr>
          <p:spPr>
            <a:xfrm flipH="1" rot="-5400000">
              <a:off x="229850" y="-2095662"/>
              <a:ext cx="1197198" cy="4338856"/>
            </a:xfrm>
            <a:custGeom>
              <a:rect b="b" l="l" r="r" t="t"/>
              <a:pathLst>
                <a:path extrusionOk="0" h="65507" w="18075">
                  <a:moveTo>
                    <a:pt x="0" y="65507"/>
                  </a:moveTo>
                  <a:lnTo>
                    <a:pt x="18075" y="47432"/>
                  </a:lnTo>
                  <a:lnTo>
                    <a:pt x="18075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70" name="Google Shape;570;p31"/>
            <p:cNvGrpSpPr/>
            <p:nvPr/>
          </p:nvGrpSpPr>
          <p:grpSpPr>
            <a:xfrm rot="-5400000">
              <a:off x="1113139" y="743908"/>
              <a:ext cx="493321" cy="357312"/>
              <a:chOff x="1722354" y="229144"/>
              <a:chExt cx="1748744" cy="1266614"/>
            </a:xfrm>
          </p:grpSpPr>
          <p:sp>
            <p:nvSpPr>
              <p:cNvPr id="571" name="Google Shape;571;p31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1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3" name="Google Shape;573;p31"/>
            <p:cNvGrpSpPr/>
            <p:nvPr/>
          </p:nvGrpSpPr>
          <p:grpSpPr>
            <a:xfrm rot="5400000">
              <a:off x="-1009100" y="-1561400"/>
              <a:ext cx="3859204" cy="615399"/>
              <a:chOff x="-6675" y="307100"/>
              <a:chExt cx="9140700" cy="4634025"/>
            </a:xfrm>
          </p:grpSpPr>
          <p:cxnSp>
            <p:nvCxnSpPr>
              <p:cNvPr id="574" name="Google Shape;574;p31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5" name="Google Shape;575;p31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6" name="Google Shape;576;p31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7" name="Google Shape;577;p31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8" name="Google Shape;578;p31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9" name="Google Shape;579;p31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0" name="Google Shape;580;p31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1" name="Google Shape;581;p31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2" name="Google Shape;582;p31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3" name="Google Shape;583;p31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86" name="Google Shape;586;p32"/>
          <p:cNvGrpSpPr/>
          <p:nvPr/>
        </p:nvGrpSpPr>
        <p:grpSpPr>
          <a:xfrm>
            <a:off x="998300" y="1868336"/>
            <a:ext cx="7850818" cy="2922793"/>
            <a:chOff x="998300" y="1868336"/>
            <a:chExt cx="7850818" cy="2922793"/>
          </a:xfrm>
        </p:grpSpPr>
        <p:sp>
          <p:nvSpPr>
            <p:cNvPr id="587" name="Google Shape;587;p32"/>
            <p:cNvSpPr/>
            <p:nvPr/>
          </p:nvSpPr>
          <p:spPr>
            <a:xfrm rot="10800000">
              <a:off x="8809062" y="18683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 rot="5400000">
              <a:off x="1198712" y="45506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32"/>
          <p:cNvGrpSpPr/>
          <p:nvPr/>
        </p:nvGrpSpPr>
        <p:grpSpPr>
          <a:xfrm>
            <a:off x="1588038" y="2433589"/>
            <a:ext cx="7438817" cy="2528055"/>
            <a:chOff x="1588038" y="2433589"/>
            <a:chExt cx="7438817" cy="2528055"/>
          </a:xfrm>
        </p:grpSpPr>
        <p:grpSp>
          <p:nvGrpSpPr>
            <p:cNvPr id="590" name="Google Shape;590;p32"/>
            <p:cNvGrpSpPr/>
            <p:nvPr/>
          </p:nvGrpSpPr>
          <p:grpSpPr>
            <a:xfrm>
              <a:off x="8849114" y="2433589"/>
              <a:ext cx="177741" cy="1555069"/>
              <a:chOff x="8535452" y="862252"/>
              <a:chExt cx="177741" cy="1555069"/>
            </a:xfrm>
          </p:grpSpPr>
          <p:sp>
            <p:nvSpPr>
              <p:cNvPr id="591" name="Google Shape;591;p32"/>
              <p:cNvSpPr/>
              <p:nvPr/>
            </p:nvSpPr>
            <p:spPr>
              <a:xfrm rot="10800000">
                <a:off x="8670077" y="8622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2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3" name="Google Shape;593;p32"/>
            <p:cNvGrpSpPr/>
            <p:nvPr/>
          </p:nvGrpSpPr>
          <p:grpSpPr>
            <a:xfrm rot="5400000">
              <a:off x="1804739" y="4491002"/>
              <a:ext cx="253941" cy="687344"/>
              <a:chOff x="8459252" y="1335702"/>
              <a:chExt cx="253941" cy="687344"/>
            </a:xfrm>
          </p:grpSpPr>
          <p:sp>
            <p:nvSpPr>
              <p:cNvPr id="594" name="Google Shape;594;p32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 rot="10800000">
                <a:off x="8459252" y="13357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6" name="Google Shape;596;p32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32"/>
          <p:cNvGrpSpPr/>
          <p:nvPr/>
        </p:nvGrpSpPr>
        <p:grpSpPr>
          <a:xfrm>
            <a:off x="-1189524" y="-111325"/>
            <a:ext cx="10408499" cy="5362150"/>
            <a:chOff x="-1189524" y="-111325"/>
            <a:chExt cx="10408499" cy="5362150"/>
          </a:xfrm>
        </p:grpSpPr>
        <p:grpSp>
          <p:nvGrpSpPr>
            <p:cNvPr id="598" name="Google Shape;598;p32"/>
            <p:cNvGrpSpPr/>
            <p:nvPr/>
          </p:nvGrpSpPr>
          <p:grpSpPr>
            <a:xfrm>
              <a:off x="-1189524" y="-111325"/>
              <a:ext cx="10408499" cy="5362150"/>
              <a:chOff x="-1189524" y="-111325"/>
              <a:chExt cx="10408499" cy="5362150"/>
            </a:xfrm>
          </p:grpSpPr>
          <p:sp>
            <p:nvSpPr>
              <p:cNvPr id="599" name="Google Shape;599;p32"/>
              <p:cNvSpPr/>
              <p:nvPr/>
            </p:nvSpPr>
            <p:spPr>
              <a:xfrm>
                <a:off x="8138725" y="-111325"/>
                <a:ext cx="1080250" cy="3643550"/>
              </a:xfrm>
              <a:custGeom>
                <a:rect b="b" l="l" r="r" t="t"/>
                <a:pathLst>
                  <a:path extrusionOk="0" h="145742" w="43210">
                    <a:moveTo>
                      <a:pt x="43210" y="145742"/>
                    </a:moveTo>
                    <a:lnTo>
                      <a:pt x="19027" y="121559"/>
                    </a:lnTo>
                    <a:lnTo>
                      <a:pt x="19027" y="73316"/>
                    </a:lnTo>
                    <a:lnTo>
                      <a:pt x="29523" y="62820"/>
                    </a:lnTo>
                    <a:lnTo>
                      <a:pt x="29523" y="27405"/>
                    </a:lnTo>
                    <a:lnTo>
                      <a:pt x="2117" y="0"/>
                    </a:lnTo>
                    <a:lnTo>
                      <a:pt x="0" y="2117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00" name="Google Shape;600;p32"/>
              <p:cNvSpPr/>
              <p:nvPr/>
            </p:nvSpPr>
            <p:spPr>
              <a:xfrm>
                <a:off x="340625" y="2654525"/>
                <a:ext cx="340625" cy="2596300"/>
              </a:xfrm>
              <a:custGeom>
                <a:rect b="b" l="l" r="r" t="t"/>
                <a:pathLst>
                  <a:path extrusionOk="0" h="103852" w="13625">
                    <a:moveTo>
                      <a:pt x="13625" y="103852"/>
                    </a:moveTo>
                    <a:lnTo>
                      <a:pt x="13625" y="82738"/>
                    </a:lnTo>
                    <a:lnTo>
                      <a:pt x="0" y="69112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601" name="Google Shape;601;p32"/>
              <p:cNvGrpSpPr/>
              <p:nvPr/>
            </p:nvGrpSpPr>
            <p:grpSpPr>
              <a:xfrm>
                <a:off x="-1189524" y="3454365"/>
                <a:ext cx="1530153" cy="273510"/>
                <a:chOff x="-6675" y="2881558"/>
                <a:chExt cx="9140700" cy="2059567"/>
              </a:xfrm>
            </p:grpSpPr>
            <p:cxnSp>
              <p:nvCxnSpPr>
                <p:cNvPr id="602" name="Google Shape;602;p32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3" name="Google Shape;603;p32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4" name="Google Shape;604;p32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5" name="Google Shape;605;p32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6" name="Google Shape;606;p32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07" name="Google Shape;607;p32"/>
            <p:cNvGrpSpPr/>
            <p:nvPr/>
          </p:nvGrpSpPr>
          <p:grpSpPr>
            <a:xfrm rot="5400000">
              <a:off x="2331732" y="4765921"/>
              <a:ext cx="493321" cy="357312"/>
              <a:chOff x="1722354" y="229144"/>
              <a:chExt cx="1748744" cy="1266614"/>
            </a:xfrm>
          </p:grpSpPr>
          <p:sp>
            <p:nvSpPr>
              <p:cNvPr id="608" name="Google Shape;608;p32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2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2" name="Google Shape;612;p33"/>
          <p:cNvGrpSpPr/>
          <p:nvPr/>
        </p:nvGrpSpPr>
        <p:grpSpPr>
          <a:xfrm>
            <a:off x="-116589" y="2639527"/>
            <a:ext cx="8996156" cy="1843388"/>
            <a:chOff x="-116589" y="2639527"/>
            <a:chExt cx="8996156" cy="1843388"/>
          </a:xfrm>
        </p:grpSpPr>
        <p:sp>
          <p:nvSpPr>
            <p:cNvPr id="613" name="Google Shape;613;p33"/>
            <p:cNvSpPr/>
            <p:nvPr/>
          </p:nvSpPr>
          <p:spPr>
            <a:xfrm flipH="1" rot="-5400000">
              <a:off x="399500" y="422386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 flipH="1" rot="-5400000">
              <a:off x="99350" y="405013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5" name="Google Shape;615;p33"/>
            <p:cNvGrpSpPr/>
            <p:nvPr/>
          </p:nvGrpSpPr>
          <p:grpSpPr>
            <a:xfrm flipH="1" rot="10800000">
              <a:off x="8672677" y="2639527"/>
              <a:ext cx="206891" cy="766144"/>
              <a:chOff x="8650702" y="3525402"/>
              <a:chExt cx="206891" cy="766144"/>
            </a:xfrm>
          </p:grpSpPr>
          <p:sp>
            <p:nvSpPr>
              <p:cNvPr id="616" name="Google Shape;616;p3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8" name="Google Shape;618;p33"/>
          <p:cNvGrpSpPr/>
          <p:nvPr/>
        </p:nvGrpSpPr>
        <p:grpSpPr>
          <a:xfrm>
            <a:off x="2729174" y="3358511"/>
            <a:ext cx="6150396" cy="1485586"/>
            <a:chOff x="2729174" y="3358511"/>
            <a:chExt cx="6150396" cy="1485586"/>
          </a:xfrm>
        </p:grpSpPr>
        <p:sp>
          <p:nvSpPr>
            <p:cNvPr id="619" name="Google Shape;619;p33"/>
            <p:cNvSpPr/>
            <p:nvPr/>
          </p:nvSpPr>
          <p:spPr>
            <a:xfrm flipH="1" rot="5400000">
              <a:off x="2929586" y="4603629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 flipH="1" rot="10800000">
              <a:off x="8839514" y="33585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33"/>
          <p:cNvGrpSpPr/>
          <p:nvPr/>
        </p:nvGrpSpPr>
        <p:grpSpPr>
          <a:xfrm>
            <a:off x="-1381309" y="-1875175"/>
            <a:ext cx="10981145" cy="7138447"/>
            <a:chOff x="-1381309" y="-1875175"/>
            <a:chExt cx="10981145" cy="7138447"/>
          </a:xfrm>
        </p:grpSpPr>
        <p:sp>
          <p:nvSpPr>
            <p:cNvPr id="622" name="Google Shape;622;p33"/>
            <p:cNvSpPr/>
            <p:nvPr/>
          </p:nvSpPr>
          <p:spPr>
            <a:xfrm flipH="1" rot="10800000">
              <a:off x="-1381309" y="4693337"/>
              <a:ext cx="3801167" cy="569934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23" name="Google Shape;623;p33"/>
            <p:cNvGrpSpPr/>
            <p:nvPr/>
          </p:nvGrpSpPr>
          <p:grpSpPr>
            <a:xfrm>
              <a:off x="8229051" y="-1875175"/>
              <a:ext cx="1370785" cy="4060574"/>
              <a:chOff x="8229051" y="-1875175"/>
              <a:chExt cx="1370785" cy="4060574"/>
            </a:xfrm>
          </p:grpSpPr>
          <p:grpSp>
            <p:nvGrpSpPr>
              <p:cNvPr id="624" name="Google Shape;624;p33"/>
              <p:cNvGrpSpPr/>
              <p:nvPr/>
            </p:nvGrpSpPr>
            <p:grpSpPr>
              <a:xfrm>
                <a:off x="8229051" y="-1875175"/>
                <a:ext cx="914953" cy="4060574"/>
                <a:chOff x="8229051" y="-1875175"/>
                <a:chExt cx="914953" cy="4060574"/>
              </a:xfrm>
            </p:grpSpPr>
            <p:grpSp>
              <p:nvGrpSpPr>
                <p:cNvPr id="625" name="Google Shape;625;p33"/>
                <p:cNvGrpSpPr/>
                <p:nvPr/>
              </p:nvGrpSpPr>
              <p:grpSpPr>
                <a:xfrm rot="-5400000">
                  <a:off x="8480363" y="1760083"/>
                  <a:ext cx="493321" cy="357312"/>
                  <a:chOff x="1722354" y="229144"/>
                  <a:chExt cx="1748744" cy="1266614"/>
                </a:xfrm>
              </p:grpSpPr>
              <p:sp>
                <p:nvSpPr>
                  <p:cNvPr id="626" name="Google Shape;626;p33"/>
                  <p:cNvSpPr/>
                  <p:nvPr/>
                </p:nvSpPr>
                <p:spPr>
                  <a:xfrm rot="10800000">
                    <a:off x="2239107" y="792406"/>
                    <a:ext cx="1231990" cy="703352"/>
                  </a:xfrm>
                  <a:custGeom>
                    <a:rect b="b" l="l" r="r" t="t"/>
                    <a:pathLst>
                      <a:path extrusionOk="0" fill="none" h="2777" w="4864">
                        <a:moveTo>
                          <a:pt x="4863" y="2776"/>
                        </a:moveTo>
                        <a:lnTo>
                          <a:pt x="2051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7" name="Google Shape;627;p33"/>
                  <p:cNvSpPr/>
                  <p:nvPr/>
                </p:nvSpPr>
                <p:spPr>
                  <a:xfrm rot="10800000">
                    <a:off x="1722354" y="229144"/>
                    <a:ext cx="627506" cy="620727"/>
                  </a:xfrm>
                  <a:custGeom>
                    <a:rect b="b" l="l" r="r" t="t"/>
                    <a:pathLst>
                      <a:path extrusionOk="0" fill="none" h="2719" w="2748">
                        <a:moveTo>
                          <a:pt x="2748" y="1363"/>
                        </a:moveTo>
                        <a:cubicBezTo>
                          <a:pt x="2748" y="2117"/>
                          <a:pt x="2117" y="2718"/>
                          <a:pt x="1392" y="2718"/>
                        </a:cubicBezTo>
                        <a:cubicBezTo>
                          <a:pt x="638" y="2718"/>
                          <a:pt x="1" y="2117"/>
                          <a:pt x="1" y="1363"/>
                        </a:cubicBezTo>
                        <a:cubicBezTo>
                          <a:pt x="1" y="609"/>
                          <a:pt x="638" y="0"/>
                          <a:pt x="1392" y="0"/>
                        </a:cubicBezTo>
                        <a:cubicBezTo>
                          <a:pt x="2117" y="0"/>
                          <a:pt x="2748" y="609"/>
                          <a:pt x="2748" y="1363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lt1"/>
                    </a:solidFill>
                    <a:prstDash val="solid"/>
                    <a:miter lim="72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28" name="Google Shape;628;p33"/>
                <p:cNvSpPr/>
                <p:nvPr/>
              </p:nvSpPr>
              <p:spPr>
                <a:xfrm>
                  <a:off x="8229051" y="-1875175"/>
                  <a:ext cx="914953" cy="3799205"/>
                </a:xfrm>
                <a:custGeom>
                  <a:rect b="b" l="l" r="r" t="t"/>
                  <a:pathLst>
                    <a:path extrusionOk="0" h="96592" w="23262">
                      <a:moveTo>
                        <a:pt x="0" y="0"/>
                      </a:moveTo>
                      <a:lnTo>
                        <a:pt x="18318" y="18318"/>
                      </a:lnTo>
                      <a:lnTo>
                        <a:pt x="18318" y="58471"/>
                      </a:lnTo>
                      <a:lnTo>
                        <a:pt x="10373" y="66417"/>
                      </a:lnTo>
                      <a:lnTo>
                        <a:pt x="10373" y="83703"/>
                      </a:lnTo>
                      <a:lnTo>
                        <a:pt x="23262" y="9659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629" name="Google Shape;629;p33"/>
              <p:cNvGrpSpPr/>
              <p:nvPr/>
            </p:nvGrpSpPr>
            <p:grpSpPr>
              <a:xfrm rot="10800000">
                <a:off x="8634578" y="861419"/>
                <a:ext cx="965258" cy="273510"/>
                <a:chOff x="-6675" y="2881558"/>
                <a:chExt cx="9140700" cy="2059567"/>
              </a:xfrm>
            </p:grpSpPr>
            <p:cxnSp>
              <p:nvCxnSpPr>
                <p:cNvPr id="630" name="Google Shape;630;p33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1" name="Google Shape;631;p33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2" name="Google Shape;632;p33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3" name="Google Shape;633;p33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4" name="Google Shape;634;p33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635" name="Google Shape;635;p3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4"/>
          <p:cNvSpPr txBox="1"/>
          <p:nvPr>
            <p:ph type="title"/>
          </p:nvPr>
        </p:nvSpPr>
        <p:spPr>
          <a:xfrm>
            <a:off x="1098475" y="834600"/>
            <a:ext cx="44481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8" name="Google Shape;638;p34"/>
          <p:cNvSpPr txBox="1"/>
          <p:nvPr>
            <p:ph idx="1" type="subTitle"/>
          </p:nvPr>
        </p:nvSpPr>
        <p:spPr>
          <a:xfrm>
            <a:off x="1098425" y="18051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9" name="Google Shape;639;p34"/>
          <p:cNvSpPr txBox="1"/>
          <p:nvPr/>
        </p:nvSpPr>
        <p:spPr>
          <a:xfrm>
            <a:off x="1098425" y="34595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40" name="Google Shape;640;p34"/>
          <p:cNvSpPr/>
          <p:nvPr/>
        </p:nvSpPr>
        <p:spPr>
          <a:xfrm rot="5400000">
            <a:off x="8249111" y="175373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1" name="Google Shape;641;p34"/>
          <p:cNvGrpSpPr/>
          <p:nvPr/>
        </p:nvGrpSpPr>
        <p:grpSpPr>
          <a:xfrm>
            <a:off x="-563925" y="0"/>
            <a:ext cx="7843827" cy="1111343"/>
            <a:chOff x="-563925" y="0"/>
            <a:chExt cx="7843827" cy="1111343"/>
          </a:xfrm>
        </p:grpSpPr>
        <p:grpSp>
          <p:nvGrpSpPr>
            <p:cNvPr id="642" name="Google Shape;642;p34"/>
            <p:cNvGrpSpPr/>
            <p:nvPr/>
          </p:nvGrpSpPr>
          <p:grpSpPr>
            <a:xfrm rot="5400000">
              <a:off x="6576232" y="-80607"/>
              <a:ext cx="247278" cy="1160062"/>
              <a:chOff x="1463894" y="1434556"/>
              <a:chExt cx="247278" cy="1160062"/>
            </a:xfrm>
          </p:grpSpPr>
          <p:sp>
            <p:nvSpPr>
              <p:cNvPr id="643" name="Google Shape;643;p34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4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5" name="Google Shape;645;p34"/>
            <p:cNvGrpSpPr/>
            <p:nvPr/>
          </p:nvGrpSpPr>
          <p:grpSpPr>
            <a:xfrm>
              <a:off x="-563925" y="0"/>
              <a:ext cx="1111343" cy="1111343"/>
              <a:chOff x="8307725" y="278700"/>
              <a:chExt cx="1111343" cy="1111343"/>
            </a:xfrm>
          </p:grpSpPr>
          <p:sp>
            <p:nvSpPr>
              <p:cNvPr id="646" name="Google Shape;646;p34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4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35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50" name="Google Shape;650;p35"/>
            <p:cNvSpPr/>
            <p:nvPr/>
          </p:nvSpPr>
          <p:spPr>
            <a:xfrm flipH="1" rot="10800000">
              <a:off x="410803" y="2099252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 flipH="1" rot="10800000">
              <a:off x="247028" y="2390402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2" name="Google Shape;652;p35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53" name="Google Shape;653;p3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5" name="Google Shape;655;p35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56" name="Google Shape;656;p35"/>
            <p:cNvSpPr/>
            <p:nvPr/>
          </p:nvSpPr>
          <p:spPr>
            <a:xfrm flipH="1" rot="5400000">
              <a:off x="-365574" y="-1521350"/>
              <a:ext cx="1470082" cy="2332467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57" name="Google Shape;657;p35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58" name="Google Shape;658;p35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5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0" name="Google Shape;660;p35"/>
            <p:cNvSpPr/>
            <p:nvPr/>
          </p:nvSpPr>
          <p:spPr>
            <a:xfrm flipH="1" rot="-5400000">
              <a:off x="8788045" y="3598950"/>
              <a:ext cx="870400" cy="285077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61" name="Google Shape;661;p35"/>
            <p:cNvGrpSpPr/>
            <p:nvPr/>
          </p:nvGrpSpPr>
          <p:grpSpPr>
            <a:xfrm flipH="1" rot="-5400000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62" name="Google Shape;662;p35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5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4" name="Google Shape;664;p35"/>
            <p:cNvGrpSpPr/>
            <p:nvPr/>
          </p:nvGrpSpPr>
          <p:grpSpPr>
            <a:xfrm flipH="1" rot="5400000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65" name="Google Shape;665;p3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6" name="Google Shape;666;p3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7" name="Google Shape;667;p3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8" name="Google Shape;668;p3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9" name="Google Shape;669;p3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70" name="Google Shape;670;p35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71" name="Google Shape;671;p35"/>
            <p:cNvSpPr/>
            <p:nvPr/>
          </p:nvSpPr>
          <p:spPr>
            <a:xfrm flipH="1" rot="10800000">
              <a:off x="248565" y="16583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3" name="Google Shape;673;p3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36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76" name="Google Shape;676;p3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8" name="Google Shape;678;p3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79" name="Google Shape;679;p3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1" name="Google Shape;681;p36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82" name="Google Shape;682;p3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36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85" name="Google Shape;685;p36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86" name="Google Shape;686;p36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6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8" name="Google Shape;688;p36"/>
            <p:cNvGrpSpPr/>
            <p:nvPr/>
          </p:nvGrpSpPr>
          <p:grpSpPr>
            <a:xfrm flipH="1" rot="5400000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89" name="Google Shape;689;p3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0" name="Google Shape;690;p3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1" name="Google Shape;691;p3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2" name="Google Shape;692;p3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3" name="Google Shape;693;p3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94" name="Google Shape;694;p36"/>
            <p:cNvSpPr/>
            <p:nvPr/>
          </p:nvSpPr>
          <p:spPr>
            <a:xfrm>
              <a:off x="5746750" y="-5700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95" name="Google Shape;695;p36"/>
            <p:cNvSpPr/>
            <p:nvPr/>
          </p:nvSpPr>
          <p:spPr>
            <a:xfrm>
              <a:off x="260200" y="3089575"/>
              <a:ext cx="476150" cy="2323075"/>
            </a:xfrm>
            <a:custGeom>
              <a:rect b="b" l="l" r="r" t="t"/>
              <a:pathLst>
                <a:path extrusionOk="0" h="92923" w="19046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696" name="Google Shape;696;p3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8"/>
          <p:cNvSpPr txBox="1"/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02" name="Google Shape;702;p38"/>
          <p:cNvSpPr txBox="1"/>
          <p:nvPr>
            <p:ph idx="1" type="subTitle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703" name="Google Shape;703;p38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704" name="Google Shape;704;p38"/>
            <p:cNvSpPr/>
            <p:nvPr/>
          </p:nvSpPr>
          <p:spPr>
            <a:xfrm>
              <a:off x="8307725" y="278700"/>
              <a:ext cx="1111343" cy="1111343"/>
            </a:xfrm>
            <a:custGeom>
              <a:rect b="b" l="l" r="r" t="t"/>
              <a:pathLst>
                <a:path extrusionOk="0" fill="none" h="17396" w="17396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8481362" y="452337"/>
              <a:ext cx="764065" cy="762212"/>
            </a:xfrm>
            <a:custGeom>
              <a:rect b="b" l="l" r="r" t="t"/>
              <a:pathLst>
                <a:path extrusionOk="0" fill="none" h="11931" w="1196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38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707" name="Google Shape;707;p38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38"/>
          <p:cNvGrpSpPr/>
          <p:nvPr/>
        </p:nvGrpSpPr>
        <p:grpSpPr>
          <a:xfrm flipH="1" rot="5400000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710" name="Google Shape;710;p3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38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2" name="Google Shape;712;p38"/>
            <p:cNvSpPr/>
            <p:nvPr/>
          </p:nvSpPr>
          <p:spPr>
            <a:xfrm>
              <a:off x="4214956" y="40739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38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714" name="Google Shape;714;p38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rect b="b" l="l" r="r" t="t"/>
              <a:pathLst>
                <a:path extrusionOk="0" fill="none" h="2777" w="4864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9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8" name="Google Shape;718;p39"/>
          <p:cNvSpPr txBox="1"/>
          <p:nvPr>
            <p:ph hasCustomPrompt="1"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719" name="Google Shape;719;p39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720" name="Google Shape;720;p39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39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39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39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39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39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39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39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39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39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0" name="Google Shape;730;p39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731" name="Google Shape;731;p39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732" name="Google Shape;732;p3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4" name="Google Shape;734;p39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735" name="Google Shape;735;p39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9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9" name="Google Shape;739;p40"/>
          <p:cNvSpPr txBox="1"/>
          <p:nvPr>
            <p:ph idx="1" type="body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740" name="Google Shape;740;p40"/>
          <p:cNvGrpSpPr/>
          <p:nvPr/>
        </p:nvGrpSpPr>
        <p:grpSpPr>
          <a:xfrm>
            <a:off x="188277" y="1651177"/>
            <a:ext cx="8669316" cy="2098194"/>
            <a:chOff x="188277" y="1651177"/>
            <a:chExt cx="8669316" cy="2098194"/>
          </a:xfrm>
        </p:grpSpPr>
        <p:sp>
          <p:nvSpPr>
            <p:cNvPr id="741" name="Google Shape;741;p40"/>
            <p:cNvSpPr/>
            <p:nvPr/>
          </p:nvSpPr>
          <p:spPr>
            <a:xfrm rot="10800000">
              <a:off x="8650702" y="1651177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 rot="10800000">
              <a:off x="8814477" y="1942327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3" name="Google Shape;743;p40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744" name="Google Shape;744;p40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40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6" name="Google Shape;746;p40"/>
          <p:cNvGrpSpPr/>
          <p:nvPr/>
        </p:nvGrpSpPr>
        <p:grpSpPr>
          <a:xfrm>
            <a:off x="-1181862" y="-331600"/>
            <a:ext cx="11020270" cy="5673388"/>
            <a:chOff x="-1181862" y="-331600"/>
            <a:chExt cx="11020270" cy="5673388"/>
          </a:xfrm>
        </p:grpSpPr>
        <p:grpSp>
          <p:nvGrpSpPr>
            <p:cNvPr id="747" name="Google Shape;747;p40"/>
            <p:cNvGrpSpPr/>
            <p:nvPr/>
          </p:nvGrpSpPr>
          <p:grpSpPr>
            <a:xfrm>
              <a:off x="8873150" y="1130915"/>
              <a:ext cx="965258" cy="273510"/>
              <a:chOff x="-6675" y="2881558"/>
              <a:chExt cx="9140700" cy="2059567"/>
            </a:xfrm>
          </p:grpSpPr>
          <p:cxnSp>
            <p:nvCxnSpPr>
              <p:cNvPr id="748" name="Google Shape;748;p4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9" name="Google Shape;749;p4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0" name="Google Shape;750;p4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1" name="Google Shape;751;p4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2" name="Google Shape;752;p4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53" name="Google Shape;753;p40"/>
            <p:cNvSpPr/>
            <p:nvPr/>
          </p:nvSpPr>
          <p:spPr>
            <a:xfrm>
              <a:off x="8095400" y="-331600"/>
              <a:ext cx="1470082" cy="2332467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754" name="Google Shape;754;p40"/>
            <p:cNvGrpSpPr/>
            <p:nvPr/>
          </p:nvGrpSpPr>
          <p:grpSpPr>
            <a:xfrm flipH="1" rot="10800000">
              <a:off x="8650689" y="182196"/>
              <a:ext cx="493321" cy="357312"/>
              <a:chOff x="1722354" y="229144"/>
              <a:chExt cx="1748744" cy="1266614"/>
            </a:xfrm>
          </p:grpSpPr>
          <p:sp>
            <p:nvSpPr>
              <p:cNvPr id="755" name="Google Shape;755;p4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4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7" name="Google Shape;757;p40"/>
            <p:cNvSpPr/>
            <p:nvPr/>
          </p:nvSpPr>
          <p:spPr>
            <a:xfrm rot="5400000">
              <a:off x="-191675" y="3481200"/>
              <a:ext cx="870400" cy="285077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758" name="Google Shape;758;p40"/>
            <p:cNvGrpSpPr/>
            <p:nvPr/>
          </p:nvGrpSpPr>
          <p:grpSpPr>
            <a:xfrm flipH="1" rot="-5400000">
              <a:off x="159064" y="4046096"/>
              <a:ext cx="493321" cy="357312"/>
              <a:chOff x="1722354" y="229144"/>
              <a:chExt cx="1748744" cy="1266614"/>
            </a:xfrm>
          </p:grpSpPr>
          <p:sp>
            <p:nvSpPr>
              <p:cNvPr id="759" name="Google Shape;759;p4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4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1" name="Google Shape;761;p40"/>
            <p:cNvGrpSpPr/>
            <p:nvPr/>
          </p:nvGrpSpPr>
          <p:grpSpPr>
            <a:xfrm>
              <a:off x="-776975" y="4800515"/>
              <a:ext cx="965258" cy="273510"/>
              <a:chOff x="-6675" y="2881558"/>
              <a:chExt cx="9140700" cy="2059567"/>
            </a:xfrm>
          </p:grpSpPr>
          <p:cxnSp>
            <p:nvCxnSpPr>
              <p:cNvPr id="762" name="Google Shape;762;p4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3" name="Google Shape;763;p4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4" name="Google Shape;764;p4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5" name="Google Shape;765;p4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6" name="Google Shape;766;p4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67" name="Google Shape;767;p40"/>
          <p:cNvGrpSpPr/>
          <p:nvPr/>
        </p:nvGrpSpPr>
        <p:grpSpPr>
          <a:xfrm>
            <a:off x="-142612" y="-168664"/>
            <a:ext cx="7919030" cy="2888968"/>
            <a:chOff x="-142612" y="-168664"/>
            <a:chExt cx="7919030" cy="2888968"/>
          </a:xfrm>
        </p:grpSpPr>
        <p:sp>
          <p:nvSpPr>
            <p:cNvPr id="768" name="Google Shape;768;p40"/>
            <p:cNvSpPr/>
            <p:nvPr/>
          </p:nvSpPr>
          <p:spPr>
            <a:xfrm rot="10800000">
              <a:off x="7736362" y="-16866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 rot="5400000">
              <a:off x="57800" y="24798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0" name="Google Shape;770;p40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773" name="Google Shape;773;p41"/>
          <p:cNvSpPr txBox="1"/>
          <p:nvPr>
            <p:ph idx="1" type="subTitle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4" name="Google Shape;774;p41"/>
          <p:cNvSpPr txBox="1"/>
          <p:nvPr>
            <p:ph idx="2" type="subTitle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5" name="Google Shape;775;p41"/>
          <p:cNvSpPr txBox="1"/>
          <p:nvPr>
            <p:ph idx="3" type="subTitle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776" name="Google Shape;776;p41"/>
          <p:cNvSpPr txBox="1"/>
          <p:nvPr>
            <p:ph idx="4" type="subTitle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777" name="Google Shape;777;p41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778" name="Google Shape;778;p41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0" name="Google Shape;780;p41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781" name="Google Shape;781;p41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41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3" name="Google Shape;783;p41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784" name="Google Shape;784;p41"/>
            <p:cNvSpPr/>
            <p:nvPr/>
          </p:nvSpPr>
          <p:spPr>
            <a:xfrm flipH="1">
              <a:off x="-2835749" y="5"/>
              <a:ext cx="3174344" cy="5036488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785" name="Google Shape;785;p41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786" name="Google Shape;786;p41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41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8" name="Google Shape;788;p41"/>
            <p:cNvSpPr/>
            <p:nvPr/>
          </p:nvSpPr>
          <p:spPr>
            <a:xfrm>
              <a:off x="8212964" y="3553070"/>
              <a:ext cx="1246152" cy="408145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789" name="Google Shape;789;p41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790" name="Google Shape;790;p41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1" name="Google Shape;791;p41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2" name="Google Shape;792;p41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3" name="Google Shape;793;p41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4" name="Google Shape;794;p41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95" name="Google Shape;795;p41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796" name="Google Shape;796;p41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1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8" name="Google Shape;798;p41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01" name="Google Shape;801;p42"/>
          <p:cNvGrpSpPr/>
          <p:nvPr/>
        </p:nvGrpSpPr>
        <p:grpSpPr>
          <a:xfrm>
            <a:off x="713236" y="-1192757"/>
            <a:ext cx="8217269" cy="9624966"/>
            <a:chOff x="713236" y="-1192757"/>
            <a:chExt cx="8217269" cy="9624966"/>
          </a:xfrm>
        </p:grpSpPr>
        <p:grpSp>
          <p:nvGrpSpPr>
            <p:cNvPr id="802" name="Google Shape;802;p42"/>
            <p:cNvGrpSpPr/>
            <p:nvPr/>
          </p:nvGrpSpPr>
          <p:grpSpPr>
            <a:xfrm flipH="1" rot="5400000">
              <a:off x="-917001" y="6234248"/>
              <a:ext cx="3828199" cy="567724"/>
              <a:chOff x="-1181972" y="3591337"/>
              <a:chExt cx="3497989" cy="518706"/>
            </a:xfrm>
          </p:grpSpPr>
          <p:cxnSp>
            <p:nvCxnSpPr>
              <p:cNvPr id="803" name="Google Shape;803;p42"/>
              <p:cNvCxnSpPr/>
              <p:nvPr/>
            </p:nvCxnSpPr>
            <p:spPr>
              <a:xfrm>
                <a:off x="308728" y="2619343"/>
                <a:ext cx="0" cy="298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4" name="Google Shape;804;p42"/>
              <p:cNvCxnSpPr/>
              <p:nvPr/>
            </p:nvCxnSpPr>
            <p:spPr>
              <a:xfrm rot="-5400000">
                <a:off x="1795201" y="3757993"/>
                <a:ext cx="357300" cy="34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05" name="Google Shape;805;p42"/>
              <p:cNvSpPr/>
              <p:nvPr/>
            </p:nvSpPr>
            <p:spPr>
              <a:xfrm>
                <a:off x="2122592" y="3591337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6" name="Google Shape;806;p42"/>
            <p:cNvGrpSpPr/>
            <p:nvPr/>
          </p:nvGrpSpPr>
          <p:grpSpPr>
            <a:xfrm>
              <a:off x="6549025" y="-95200"/>
              <a:ext cx="2381480" cy="750487"/>
              <a:chOff x="6549025" y="-95200"/>
              <a:chExt cx="2381480" cy="750487"/>
            </a:xfrm>
          </p:grpSpPr>
          <p:grpSp>
            <p:nvGrpSpPr>
              <p:cNvPr id="807" name="Google Shape;807;p42"/>
              <p:cNvGrpSpPr/>
              <p:nvPr/>
            </p:nvGrpSpPr>
            <p:grpSpPr>
              <a:xfrm rot="-5400000">
                <a:off x="8505189" y="229971"/>
                <a:ext cx="493321" cy="357312"/>
                <a:chOff x="1722354" y="229144"/>
                <a:chExt cx="1748744" cy="1266614"/>
              </a:xfrm>
            </p:grpSpPr>
            <p:sp>
              <p:nvSpPr>
                <p:cNvPr id="808" name="Google Shape;808;p42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rnd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42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10" name="Google Shape;810;p42"/>
              <p:cNvSpPr/>
              <p:nvPr/>
            </p:nvSpPr>
            <p:spPr>
              <a:xfrm>
                <a:off x="6549025" y="-95200"/>
                <a:ext cx="2381475" cy="429625"/>
              </a:xfrm>
              <a:custGeom>
                <a:rect b="b" l="l" r="r" t="t"/>
                <a:pathLst>
                  <a:path extrusionOk="0" h="17185" w="95259">
                    <a:moveTo>
                      <a:pt x="0" y="2455"/>
                    </a:moveTo>
                    <a:lnTo>
                      <a:pt x="14731" y="17185"/>
                    </a:lnTo>
                    <a:lnTo>
                      <a:pt x="65552" y="17185"/>
                    </a:lnTo>
                    <a:lnTo>
                      <a:pt x="72303" y="10434"/>
                    </a:lnTo>
                    <a:lnTo>
                      <a:pt x="95259" y="10434"/>
                    </a:lnTo>
                    <a:lnTo>
                      <a:pt x="95259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811" name="Google Shape;811;p42"/>
            <p:cNvGrpSpPr/>
            <p:nvPr/>
          </p:nvGrpSpPr>
          <p:grpSpPr>
            <a:xfrm rot="5400000">
              <a:off x="6896426" y="-564435"/>
              <a:ext cx="1530153" cy="273510"/>
              <a:chOff x="-6675" y="2881558"/>
              <a:chExt cx="9140700" cy="2059567"/>
            </a:xfrm>
          </p:grpSpPr>
          <p:cxnSp>
            <p:nvCxnSpPr>
              <p:cNvPr id="812" name="Google Shape;812;p42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3" name="Google Shape;813;p42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4" name="Google Shape;814;p42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5" name="Google Shape;815;p42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6" name="Google Shape;816;p42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817" name="Google Shape;817;p42"/>
          <p:cNvGrpSpPr/>
          <p:nvPr/>
        </p:nvGrpSpPr>
        <p:grpSpPr>
          <a:xfrm>
            <a:off x="302564" y="1262596"/>
            <a:ext cx="9110252" cy="3563617"/>
            <a:chOff x="302564" y="1262596"/>
            <a:chExt cx="9110252" cy="3563617"/>
          </a:xfrm>
        </p:grpSpPr>
        <p:grpSp>
          <p:nvGrpSpPr>
            <p:cNvPr id="818" name="Google Shape;818;p42"/>
            <p:cNvGrpSpPr/>
            <p:nvPr/>
          </p:nvGrpSpPr>
          <p:grpSpPr>
            <a:xfrm rot="5400000">
              <a:off x="-153827" y="4122544"/>
              <a:ext cx="1160062" cy="247278"/>
              <a:chOff x="8000023" y="2164544"/>
              <a:chExt cx="1160062" cy="247278"/>
            </a:xfrm>
          </p:grpSpPr>
          <p:sp>
            <p:nvSpPr>
              <p:cNvPr id="819" name="Google Shape;819;p42"/>
              <p:cNvSpPr/>
              <p:nvPr/>
            </p:nvSpPr>
            <p:spPr>
              <a:xfrm rot="5400000">
                <a:off x="8215962" y="1948604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42"/>
              <p:cNvSpPr/>
              <p:nvPr/>
            </p:nvSpPr>
            <p:spPr>
              <a:xfrm rot="-5400000">
                <a:off x="8708783" y="1960521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1" name="Google Shape;821;p42"/>
            <p:cNvGrpSpPr/>
            <p:nvPr/>
          </p:nvGrpSpPr>
          <p:grpSpPr>
            <a:xfrm>
              <a:off x="8578108" y="1262596"/>
              <a:ext cx="834709" cy="226938"/>
              <a:chOff x="8541258" y="2281496"/>
              <a:chExt cx="834709" cy="226938"/>
            </a:xfrm>
          </p:grpSpPr>
          <p:sp>
            <p:nvSpPr>
              <p:cNvPr id="822" name="Google Shape;822;p42"/>
              <p:cNvSpPr/>
              <p:nvPr/>
            </p:nvSpPr>
            <p:spPr>
              <a:xfrm rot="5400000">
                <a:off x="9116912" y="2249379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42"/>
              <p:cNvSpPr/>
              <p:nvPr/>
            </p:nvSpPr>
            <p:spPr>
              <a:xfrm rot="-5400000">
                <a:off x="8917458" y="190529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4" name="Google Shape;824;p42"/>
          <p:cNvGrpSpPr/>
          <p:nvPr/>
        </p:nvGrpSpPr>
        <p:grpSpPr>
          <a:xfrm>
            <a:off x="597187" y="977673"/>
            <a:ext cx="8723593" cy="3964768"/>
            <a:chOff x="597187" y="977673"/>
            <a:chExt cx="8723593" cy="3964768"/>
          </a:xfrm>
        </p:grpSpPr>
        <p:sp>
          <p:nvSpPr>
            <p:cNvPr id="825" name="Google Shape;825;p42"/>
            <p:cNvSpPr/>
            <p:nvPr/>
          </p:nvSpPr>
          <p:spPr>
            <a:xfrm rot="5400000">
              <a:off x="9080312" y="7772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 rot="10800000">
              <a:off x="597187" y="45015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7" name="Google Shape;827;p42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3"/>
          <p:cNvSpPr txBox="1"/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0" name="Google Shape;830;p43"/>
          <p:cNvSpPr txBox="1"/>
          <p:nvPr>
            <p:ph idx="1" type="subTitle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831" name="Google Shape;831;p43"/>
          <p:cNvSpPr/>
          <p:nvPr>
            <p:ph idx="2" type="pic"/>
          </p:nvPr>
        </p:nvSpPr>
        <p:spPr>
          <a:xfrm>
            <a:off x="4752038" y="824113"/>
            <a:ext cx="2787000" cy="3558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32" name="Google Shape;832;p43"/>
          <p:cNvGrpSpPr/>
          <p:nvPr/>
        </p:nvGrpSpPr>
        <p:grpSpPr>
          <a:xfrm>
            <a:off x="260189" y="195827"/>
            <a:ext cx="7049955" cy="4729917"/>
            <a:chOff x="260189" y="195827"/>
            <a:chExt cx="7049955" cy="4729917"/>
          </a:xfrm>
        </p:grpSpPr>
        <p:grpSp>
          <p:nvGrpSpPr>
            <p:cNvPr id="833" name="Google Shape;833;p43"/>
            <p:cNvGrpSpPr/>
            <p:nvPr/>
          </p:nvGrpSpPr>
          <p:grpSpPr>
            <a:xfrm rot="-5400000">
              <a:off x="6786639" y="4402239"/>
              <a:ext cx="177741" cy="869269"/>
              <a:chOff x="8535452" y="1548052"/>
              <a:chExt cx="177741" cy="869269"/>
            </a:xfrm>
          </p:grpSpPr>
          <p:sp>
            <p:nvSpPr>
              <p:cNvPr id="834" name="Google Shape;834;p43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43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6" name="Google Shape;836;p43"/>
            <p:cNvGrpSpPr/>
            <p:nvPr/>
          </p:nvGrpSpPr>
          <p:grpSpPr>
            <a:xfrm rot="10800000">
              <a:off x="260189" y="195827"/>
              <a:ext cx="177741" cy="687344"/>
              <a:chOff x="8535452" y="1335702"/>
              <a:chExt cx="177741" cy="687344"/>
            </a:xfrm>
          </p:grpSpPr>
          <p:sp>
            <p:nvSpPr>
              <p:cNvPr id="837" name="Google Shape;837;p43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43"/>
              <p:cNvSpPr/>
              <p:nvPr/>
            </p:nvSpPr>
            <p:spPr>
              <a:xfrm rot="10800000">
                <a:off x="8535452" y="13357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39" name="Google Shape;839;p43"/>
          <p:cNvGrpSpPr/>
          <p:nvPr/>
        </p:nvGrpSpPr>
        <p:grpSpPr>
          <a:xfrm>
            <a:off x="-867949" y="-315450"/>
            <a:ext cx="10098949" cy="5241212"/>
            <a:chOff x="-867949" y="-315450"/>
            <a:chExt cx="10098949" cy="5241212"/>
          </a:xfrm>
        </p:grpSpPr>
        <p:sp>
          <p:nvSpPr>
            <p:cNvPr id="840" name="Google Shape;840;p43"/>
            <p:cNvSpPr/>
            <p:nvPr/>
          </p:nvSpPr>
          <p:spPr>
            <a:xfrm>
              <a:off x="6756300" y="4613375"/>
              <a:ext cx="2474700" cy="312375"/>
            </a:xfrm>
            <a:custGeom>
              <a:rect b="b" l="l" r="r" t="t"/>
              <a:pathLst>
                <a:path extrusionOk="0" h="12495" w="98988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841" name="Google Shape;841;p43"/>
            <p:cNvGrpSpPr/>
            <p:nvPr/>
          </p:nvGrpSpPr>
          <p:grpSpPr>
            <a:xfrm flipH="1" rot="-5400000">
              <a:off x="8430782" y="4500446"/>
              <a:ext cx="493321" cy="357312"/>
              <a:chOff x="1722354" y="229144"/>
              <a:chExt cx="1748744" cy="1266614"/>
            </a:xfrm>
          </p:grpSpPr>
          <p:sp>
            <p:nvSpPr>
              <p:cNvPr id="842" name="Google Shape;842;p4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4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4" name="Google Shape;844;p43"/>
            <p:cNvSpPr/>
            <p:nvPr/>
          </p:nvSpPr>
          <p:spPr>
            <a:xfrm>
              <a:off x="-174975" y="-315450"/>
              <a:ext cx="1914059" cy="4400511"/>
            </a:xfrm>
            <a:custGeom>
              <a:rect b="b" l="l" r="r" t="t"/>
              <a:pathLst>
                <a:path extrusionOk="0" h="126889" w="55192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845" name="Google Shape;845;p43"/>
            <p:cNvGrpSpPr/>
            <p:nvPr/>
          </p:nvGrpSpPr>
          <p:grpSpPr>
            <a:xfrm rot="10800000">
              <a:off x="662657" y="2962921"/>
              <a:ext cx="493321" cy="357312"/>
              <a:chOff x="1722354" y="229144"/>
              <a:chExt cx="1748744" cy="1266614"/>
            </a:xfrm>
          </p:grpSpPr>
          <p:sp>
            <p:nvSpPr>
              <p:cNvPr id="846" name="Google Shape;846;p4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4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8" name="Google Shape;848;p43"/>
            <p:cNvGrpSpPr/>
            <p:nvPr/>
          </p:nvGrpSpPr>
          <p:grpSpPr>
            <a:xfrm>
              <a:off x="-867949" y="1748040"/>
              <a:ext cx="1530153" cy="273510"/>
              <a:chOff x="-6675" y="2881558"/>
              <a:chExt cx="9140700" cy="2059567"/>
            </a:xfrm>
          </p:grpSpPr>
          <p:cxnSp>
            <p:nvCxnSpPr>
              <p:cNvPr id="849" name="Google Shape;849;p4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0" name="Google Shape;850;p4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1" name="Google Shape;851;p4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2" name="Google Shape;852;p4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3" name="Google Shape;853;p4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854" name="Google Shape;854;p43"/>
          <p:cNvGrpSpPr/>
          <p:nvPr/>
        </p:nvGrpSpPr>
        <p:grpSpPr>
          <a:xfrm>
            <a:off x="609462" y="-114064"/>
            <a:ext cx="8313331" cy="4565380"/>
            <a:chOff x="609462" y="-114064"/>
            <a:chExt cx="8313331" cy="4565380"/>
          </a:xfrm>
        </p:grpSpPr>
        <p:sp>
          <p:nvSpPr>
            <p:cNvPr id="855" name="Google Shape;855;p43"/>
            <p:cNvSpPr/>
            <p:nvPr/>
          </p:nvSpPr>
          <p:spPr>
            <a:xfrm rot="10800000">
              <a:off x="8882737" y="40104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 rot="10800000">
              <a:off x="609462" y="-11406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4"/>
          <p:cNvSpPr txBox="1"/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59" name="Google Shape;859;p44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860" name="Google Shape;860;p44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44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62" name="Google Shape;862;p44"/>
            <p:cNvSpPr/>
            <p:nvPr/>
          </p:nvSpPr>
          <p:spPr>
            <a:xfrm>
              <a:off x="4519806" y="37752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44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864" name="Google Shape;864;p44"/>
            <p:cNvSpPr/>
            <p:nvPr/>
          </p:nvSpPr>
          <p:spPr>
            <a:xfrm flipH="1">
              <a:off x="527082" y="34003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4"/>
            <p:cNvSpPr/>
            <p:nvPr/>
          </p:nvSpPr>
          <p:spPr>
            <a:xfrm flipH="1" rot="5400000">
              <a:off x="8631182" y="440359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44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867" name="Google Shape;867;p44"/>
            <p:cNvGrpSpPr/>
            <p:nvPr/>
          </p:nvGrpSpPr>
          <p:grpSpPr>
            <a:xfrm flipH="1" rot="10800000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868" name="Google Shape;868;p44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9" name="Google Shape;869;p44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70" name="Google Shape;870;p44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1" name="Google Shape;871;p44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872" name="Google Shape;872;p44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3" name="Google Shape;873;p44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74" name="Google Shape;874;p44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5" name="Google Shape;875;p44"/>
            <p:cNvGrpSpPr/>
            <p:nvPr/>
          </p:nvGrpSpPr>
          <p:grpSpPr>
            <a:xfrm flipH="1" rot="-5400000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876" name="Google Shape;876;p44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7" name="Google Shape;877;p44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8" name="Google Shape;878;p44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9" name="Google Shape;879;p44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0" name="Google Shape;880;p44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1" name="Google Shape;881;p4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2" name="Google Shape;882;p4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3" name="Google Shape;883;p4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4" name="Google Shape;884;p4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5" name="Google Shape;885;p4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86" name="Google Shape;886;p44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87" name="Google Shape;887;p44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888" name="Google Shape;888;p44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889" name="Google Shape;889;p44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890" name="Google Shape;890;p44"/>
                <p:cNvSpPr/>
                <p:nvPr/>
              </p:nvSpPr>
              <p:spPr>
                <a:xfrm flipH="1" rot="10800000">
                  <a:off x="803996" y="4347766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1" name="Google Shape;891;p44"/>
                <p:cNvSpPr/>
                <p:nvPr/>
              </p:nvSpPr>
              <p:spPr>
                <a:xfrm flipH="1" rot="10800000">
                  <a:off x="998591" y="3613321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2" name="Google Shape;892;p44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893" name="Google Shape;893;p44"/>
                <p:cNvSpPr/>
                <p:nvPr/>
              </p:nvSpPr>
              <p:spPr>
                <a:xfrm flipH="1" rot="10800000">
                  <a:off x="803996" y="4347766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4" name="Google Shape;894;p44"/>
                <p:cNvSpPr/>
                <p:nvPr/>
              </p:nvSpPr>
              <p:spPr>
                <a:xfrm flipH="1" rot="10800000">
                  <a:off x="998591" y="3613321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95" name="Google Shape;895;p44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896" name="Google Shape;896;p44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44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5"/>
          <p:cNvSpPr txBox="1"/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0" name="Google Shape;900;p45"/>
          <p:cNvSpPr txBox="1"/>
          <p:nvPr>
            <p:ph idx="1" type="subTitle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901" name="Google Shape;901;p45"/>
          <p:cNvSpPr/>
          <p:nvPr/>
        </p:nvSpPr>
        <p:spPr>
          <a:xfrm>
            <a:off x="9336712" y="713511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2" name="Google Shape;902;p45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903" name="Google Shape;903;p45"/>
            <p:cNvGrpSpPr/>
            <p:nvPr/>
          </p:nvGrpSpPr>
          <p:grpSpPr>
            <a:xfrm flipH="1" rot="-5400000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904" name="Google Shape;904;p45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5" name="Google Shape;905;p45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06" name="Google Shape;906;p45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7" name="Google Shape;907;p45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908" name="Google Shape;908;p45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9" name="Google Shape;909;p45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0" name="Google Shape;910;p45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1" name="Google Shape;911;p45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912" name="Google Shape;912;p45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3" name="Google Shape;913;p45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4" name="Google Shape;914;p45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5" name="Google Shape;915;p45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916" name="Google Shape;916;p45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7" name="Google Shape;917;p45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8" name="Google Shape;918;p45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9" name="Google Shape;919;p45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0" name="Google Shape;920;p45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1" name="Google Shape;921;p4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2" name="Google Shape;922;p4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3" name="Google Shape;923;p4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4" name="Google Shape;924;p4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5" name="Google Shape;925;p4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26" name="Google Shape;926;p45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927" name="Google Shape;927;p45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928" name="Google Shape;928;p45"/>
            <p:cNvSpPr/>
            <p:nvPr/>
          </p:nvSpPr>
          <p:spPr>
            <a:xfrm>
              <a:off x="8491475" y="1684573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5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45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931" name="Google Shape;931;p45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932" name="Google Shape;932;p45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5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5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5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6" name="Google Shape;936;p45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937" name="Google Shape;937;p45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5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46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41" name="Google Shape;941;p46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942" name="Google Shape;942;p46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943" name="Google Shape;943;p46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4" name="Google Shape;944;p46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45" name="Google Shape;945;p46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6" name="Google Shape;946;p46"/>
            <p:cNvGrpSpPr/>
            <p:nvPr/>
          </p:nvGrpSpPr>
          <p:grpSpPr>
            <a:xfrm flipH="1" rot="5400000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947" name="Google Shape;947;p46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8" name="Google Shape;948;p46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9" name="Google Shape;949;p46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0" name="Google Shape;950;p46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1" name="Google Shape;951;p46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2" name="Google Shape;952;p4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3" name="Google Shape;953;p4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4" name="Google Shape;954;p4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5" name="Google Shape;955;p4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6" name="Google Shape;956;p4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57" name="Google Shape;957;p46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958" name="Google Shape;958;p46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959" name="Google Shape;959;p46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60" name="Google Shape;960;p46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961" name="Google Shape;961;p46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2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62" name="Google Shape;962;p46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963" name="Google Shape;963;p4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rnd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4" name="Google Shape;964;p4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965" name="Google Shape;965;p46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966" name="Google Shape;966;p46"/>
            <p:cNvSpPr/>
            <p:nvPr/>
          </p:nvSpPr>
          <p:spPr>
            <a:xfrm flipH="1" rot="5400000">
              <a:off x="49529" y="93706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6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46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969" name="Google Shape;969;p46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970" name="Google Shape;970;p46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46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2" name="Google Shape;972;p46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973" name="Google Shape;973;p46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46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5" name="Google Shape;975;p46"/>
            <p:cNvGrpSpPr/>
            <p:nvPr/>
          </p:nvGrpSpPr>
          <p:grpSpPr>
            <a:xfrm flipH="1" rot="5400000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976" name="Google Shape;976;p46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46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7"/>
          <p:cNvSpPr txBox="1"/>
          <p:nvPr>
            <p:ph hasCustomPrompt="1" type="title"/>
          </p:nvPr>
        </p:nvSpPr>
        <p:spPr>
          <a:xfrm>
            <a:off x="2405125" y="2040775"/>
            <a:ext cx="5307000" cy="9981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Raleway ExtraBold"/>
              <a:buNone/>
              <a:defRPr sz="55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0" name="Google Shape;980;p47"/>
          <p:cNvSpPr txBox="1"/>
          <p:nvPr>
            <p:ph idx="1" type="subTitle"/>
          </p:nvPr>
        </p:nvSpPr>
        <p:spPr>
          <a:xfrm>
            <a:off x="2405125" y="3038875"/>
            <a:ext cx="5307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81" name="Google Shape;981;p47"/>
          <p:cNvGrpSpPr/>
          <p:nvPr/>
        </p:nvGrpSpPr>
        <p:grpSpPr>
          <a:xfrm>
            <a:off x="320869" y="892488"/>
            <a:ext cx="5247943" cy="4005530"/>
            <a:chOff x="320869" y="892488"/>
            <a:chExt cx="5247943" cy="4005530"/>
          </a:xfrm>
        </p:grpSpPr>
        <p:sp>
          <p:nvSpPr>
            <p:cNvPr id="982" name="Google Shape;982;p47"/>
            <p:cNvSpPr/>
            <p:nvPr/>
          </p:nvSpPr>
          <p:spPr>
            <a:xfrm rot="10800000">
              <a:off x="320869" y="89248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 rot="5400000">
              <a:off x="5328344" y="4657550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47"/>
          <p:cNvGrpSpPr/>
          <p:nvPr/>
        </p:nvGrpSpPr>
        <p:grpSpPr>
          <a:xfrm>
            <a:off x="1123153" y="-134519"/>
            <a:ext cx="5670106" cy="5849863"/>
            <a:chOff x="1123153" y="-134519"/>
            <a:chExt cx="5670106" cy="5849863"/>
          </a:xfrm>
        </p:grpSpPr>
        <p:grpSp>
          <p:nvGrpSpPr>
            <p:cNvPr id="985" name="Google Shape;985;p47"/>
            <p:cNvGrpSpPr/>
            <p:nvPr/>
          </p:nvGrpSpPr>
          <p:grpSpPr>
            <a:xfrm>
              <a:off x="1123153" y="-134519"/>
              <a:ext cx="5670106" cy="5032541"/>
              <a:chOff x="1123153" y="-134519"/>
              <a:chExt cx="5670106" cy="5032541"/>
            </a:xfrm>
          </p:grpSpPr>
          <p:sp>
            <p:nvSpPr>
              <p:cNvPr id="986" name="Google Shape;986;p47"/>
              <p:cNvSpPr/>
              <p:nvPr/>
            </p:nvSpPr>
            <p:spPr>
              <a:xfrm>
                <a:off x="1123153" y="-134519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87" name="Google Shape;987;p47"/>
              <p:cNvGrpSpPr/>
              <p:nvPr/>
            </p:nvGrpSpPr>
            <p:grpSpPr>
              <a:xfrm>
                <a:off x="5633198" y="4650744"/>
                <a:ext cx="1160062" cy="247278"/>
                <a:chOff x="8208698" y="2109319"/>
                <a:chExt cx="1160062" cy="247278"/>
              </a:xfrm>
            </p:grpSpPr>
            <p:sp>
              <p:nvSpPr>
                <p:cNvPr id="988" name="Google Shape;988;p47"/>
                <p:cNvSpPr/>
                <p:nvPr/>
              </p:nvSpPr>
              <p:spPr>
                <a:xfrm rot="5400000">
                  <a:off x="8424637" y="1893379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9" name="Google Shape;989;p47"/>
                <p:cNvSpPr/>
                <p:nvPr/>
              </p:nvSpPr>
              <p:spPr>
                <a:xfrm rot="-5400000">
                  <a:off x="8917458" y="1905296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90" name="Google Shape;990;p47"/>
            <p:cNvGrpSpPr/>
            <p:nvPr/>
          </p:nvGrpSpPr>
          <p:grpSpPr>
            <a:xfrm>
              <a:off x="3220925" y="4604000"/>
              <a:ext cx="1111343" cy="1111343"/>
              <a:chOff x="8307725" y="278700"/>
              <a:chExt cx="1111343" cy="1111343"/>
            </a:xfrm>
          </p:grpSpPr>
          <p:sp>
            <p:nvSpPr>
              <p:cNvPr id="991" name="Google Shape;991;p47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7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3" name="Google Shape;993;p47"/>
          <p:cNvGrpSpPr/>
          <p:nvPr/>
        </p:nvGrpSpPr>
        <p:grpSpPr>
          <a:xfrm>
            <a:off x="575287" y="-1805003"/>
            <a:ext cx="8258546" cy="9711728"/>
            <a:chOff x="575287" y="-1805003"/>
            <a:chExt cx="8258546" cy="9711728"/>
          </a:xfrm>
        </p:grpSpPr>
        <p:grpSp>
          <p:nvGrpSpPr>
            <p:cNvPr id="994" name="Google Shape;994;p47"/>
            <p:cNvGrpSpPr/>
            <p:nvPr/>
          </p:nvGrpSpPr>
          <p:grpSpPr>
            <a:xfrm>
              <a:off x="575287" y="-1805003"/>
              <a:ext cx="8258546" cy="9711728"/>
              <a:chOff x="575287" y="-1805003"/>
              <a:chExt cx="8258546" cy="9711728"/>
            </a:xfrm>
          </p:grpSpPr>
          <p:grpSp>
            <p:nvGrpSpPr>
              <p:cNvPr id="995" name="Google Shape;995;p47"/>
              <p:cNvGrpSpPr/>
              <p:nvPr/>
            </p:nvGrpSpPr>
            <p:grpSpPr>
              <a:xfrm>
                <a:off x="575287" y="-1805003"/>
                <a:ext cx="681217" cy="3360485"/>
                <a:chOff x="1121833" y="-3524490"/>
                <a:chExt cx="1498167" cy="7390555"/>
              </a:xfrm>
            </p:grpSpPr>
            <p:cxnSp>
              <p:nvCxnSpPr>
                <p:cNvPr id="996" name="Google Shape;996;p47"/>
                <p:cNvCxnSpPr/>
                <p:nvPr/>
              </p:nvCxnSpPr>
              <p:spPr>
                <a:xfrm rot="10800000">
                  <a:off x="1121833" y="-35244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97" name="Google Shape;997;p47"/>
                <p:cNvCxnSpPr/>
                <p:nvPr/>
              </p:nvCxnSpPr>
              <p:spPr>
                <a:xfrm>
                  <a:off x="1121833" y="23482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998" name="Google Shape;998;p47"/>
                <p:cNvSpPr/>
                <p:nvPr/>
              </p:nvSpPr>
              <p:spPr>
                <a:xfrm rot="5400000">
                  <a:off x="2196889" y="3442953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9" name="Google Shape;999;p47"/>
              <p:cNvGrpSpPr/>
              <p:nvPr/>
            </p:nvGrpSpPr>
            <p:grpSpPr>
              <a:xfrm flipH="1" rot="5400000">
                <a:off x="6277862" y="5350755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1000" name="Google Shape;1000;p47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1" name="Google Shape;1001;p47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002" name="Google Shape;1002;p47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3" name="Google Shape;1003;p47"/>
              <p:cNvGrpSpPr/>
              <p:nvPr/>
            </p:nvGrpSpPr>
            <p:grpSpPr>
              <a:xfrm rot="-5400000">
                <a:off x="8362764" y="67996"/>
                <a:ext cx="493321" cy="357312"/>
                <a:chOff x="1722354" y="229144"/>
                <a:chExt cx="1748744" cy="1266614"/>
              </a:xfrm>
            </p:grpSpPr>
            <p:sp>
              <p:nvSpPr>
                <p:cNvPr id="1004" name="Google Shape;1004;p47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5" name="Google Shape;1005;p47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06" name="Google Shape;1006;p47"/>
            <p:cNvGrpSpPr/>
            <p:nvPr/>
          </p:nvGrpSpPr>
          <p:grpSpPr>
            <a:xfrm rot="10800000">
              <a:off x="7090737" y="4224472"/>
              <a:ext cx="681217" cy="3360485"/>
              <a:chOff x="1337800" y="-2525590"/>
              <a:chExt cx="1498167" cy="7390555"/>
            </a:xfrm>
          </p:grpSpPr>
          <p:cxnSp>
            <p:nvCxnSpPr>
              <p:cNvPr id="1007" name="Google Shape;1007;p47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8" name="Google Shape;1008;p47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09" name="Google Shape;1009;p47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3" name="Google Shape;1013;p49"/>
          <p:cNvSpPr txBox="1"/>
          <p:nvPr>
            <p:ph hasCustomPrompt="1" idx="2" type="title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1014" name="Google Shape;1014;p49"/>
          <p:cNvSpPr txBox="1"/>
          <p:nvPr>
            <p:ph hasCustomPrompt="1" idx="3" type="title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1015" name="Google Shape;1015;p49"/>
          <p:cNvSpPr txBox="1"/>
          <p:nvPr>
            <p:ph hasCustomPrompt="1" idx="4" type="title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1016" name="Google Shape;1016;p49"/>
          <p:cNvSpPr txBox="1"/>
          <p:nvPr>
            <p:ph hasCustomPrompt="1" idx="5" type="title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1017" name="Google Shape;1017;p49"/>
          <p:cNvSpPr txBox="1"/>
          <p:nvPr>
            <p:ph hasCustomPrompt="1" idx="6" type="title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1018" name="Google Shape;1018;p49"/>
          <p:cNvSpPr txBox="1"/>
          <p:nvPr>
            <p:ph hasCustomPrompt="1" idx="7" type="title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1019" name="Google Shape;1019;p49"/>
          <p:cNvSpPr txBox="1"/>
          <p:nvPr>
            <p:ph idx="1" type="subTitle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020" name="Google Shape;1020;p49"/>
          <p:cNvSpPr txBox="1"/>
          <p:nvPr>
            <p:ph idx="8" type="subTitle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021" name="Google Shape;1021;p49"/>
          <p:cNvSpPr txBox="1"/>
          <p:nvPr>
            <p:ph idx="9" type="subTitle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022" name="Google Shape;1022;p49"/>
          <p:cNvSpPr txBox="1"/>
          <p:nvPr>
            <p:ph idx="13" type="subTitle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023" name="Google Shape;1023;p49"/>
          <p:cNvSpPr txBox="1"/>
          <p:nvPr>
            <p:ph idx="14" type="subTitle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024" name="Google Shape;1024;p49"/>
          <p:cNvSpPr txBox="1"/>
          <p:nvPr>
            <p:ph idx="15" type="subTitle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1025" name="Google Shape;1025;p49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1026" name="Google Shape;1026;p49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1027" name="Google Shape;1027;p49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49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9" name="Google Shape;1029;p49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1030" name="Google Shape;1030;p49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49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2" name="Google Shape;1032;p49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1033" name="Google Shape;1033;p49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rect b="b" l="l" r="r" t="t"/>
                <a:pathLst>
                  <a:path extrusionOk="0" fill="none" h="1784" w="1784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cap="flat" cmpd="sng" w="597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49"/>
              <p:cNvSpPr/>
              <p:nvPr/>
            </p:nvSpPr>
            <p:spPr>
              <a:xfrm flipH="1" rot="5400000">
                <a:off x="7506622" y="1041704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35" name="Google Shape;1035;p49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1036" name="Google Shape;1036;p49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1037" name="Google Shape;1037;p49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49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39" name="Google Shape;1039;p49"/>
            <p:cNvSpPr/>
            <p:nvPr/>
          </p:nvSpPr>
          <p:spPr>
            <a:xfrm>
              <a:off x="8221600" y="-57000"/>
              <a:ext cx="1027600" cy="3378450"/>
            </a:xfrm>
            <a:custGeom>
              <a:rect b="b" l="l" r="r" t="t"/>
              <a:pathLst>
                <a:path extrusionOk="0" h="135138" w="41104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040" name="Google Shape;1040;p49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1041" name="Google Shape;1041;p4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2" name="Google Shape;1042;p4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3" name="Google Shape;1043;p4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4" name="Google Shape;1044;p4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5" name="Google Shape;1045;p4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46" name="Google Shape;1046;p49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1047" name="Google Shape;1047;p4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8" name="Google Shape;1048;p4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9" name="Google Shape;1049;p4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0" name="Google Shape;1050;p4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1" name="Google Shape;1051;p4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52" name="Google Shape;1052;p49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1053" name="Google Shape;1053;p49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9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5" name="Google Shape;1055;p49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8" name="Google Shape;1058;p50"/>
          <p:cNvSpPr txBox="1"/>
          <p:nvPr>
            <p:ph idx="1" type="subTitle"/>
          </p:nvPr>
        </p:nvSpPr>
        <p:spPr>
          <a:xfrm>
            <a:off x="720000" y="1067776"/>
            <a:ext cx="77040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059" name="Google Shape;1059;p50"/>
          <p:cNvGrpSpPr/>
          <p:nvPr/>
        </p:nvGrpSpPr>
        <p:grpSpPr>
          <a:xfrm>
            <a:off x="248963" y="1017730"/>
            <a:ext cx="8980467" cy="3860780"/>
            <a:chOff x="248963" y="1017730"/>
            <a:chExt cx="8980467" cy="3860780"/>
          </a:xfrm>
        </p:grpSpPr>
        <p:sp>
          <p:nvSpPr>
            <p:cNvPr id="1060" name="Google Shape;1060;p50"/>
            <p:cNvSpPr/>
            <p:nvPr/>
          </p:nvSpPr>
          <p:spPr>
            <a:xfrm>
              <a:off x="422688" y="131788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0"/>
            <p:cNvSpPr/>
            <p:nvPr/>
          </p:nvSpPr>
          <p:spPr>
            <a:xfrm>
              <a:off x="248963" y="101773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2" name="Google Shape;1062;p50"/>
            <p:cNvGrpSpPr/>
            <p:nvPr/>
          </p:nvGrpSpPr>
          <p:grpSpPr>
            <a:xfrm rot="-5400000">
              <a:off x="8742913" y="4391992"/>
              <a:ext cx="206891" cy="766144"/>
              <a:chOff x="8650702" y="3525402"/>
              <a:chExt cx="206891" cy="766144"/>
            </a:xfrm>
          </p:grpSpPr>
          <p:sp>
            <p:nvSpPr>
              <p:cNvPr id="1063" name="Google Shape;1063;p50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50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65" name="Google Shape;1065;p50"/>
          <p:cNvGrpSpPr/>
          <p:nvPr/>
        </p:nvGrpSpPr>
        <p:grpSpPr>
          <a:xfrm>
            <a:off x="250498" y="1721188"/>
            <a:ext cx="8259948" cy="2990484"/>
            <a:chOff x="250498" y="1721188"/>
            <a:chExt cx="8259948" cy="2990484"/>
          </a:xfrm>
        </p:grpSpPr>
        <p:sp>
          <p:nvSpPr>
            <p:cNvPr id="1066" name="Google Shape;1066;p50"/>
            <p:cNvSpPr/>
            <p:nvPr/>
          </p:nvSpPr>
          <p:spPr>
            <a:xfrm rot="10800000">
              <a:off x="250498" y="172118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0"/>
            <p:cNvSpPr/>
            <p:nvPr/>
          </p:nvSpPr>
          <p:spPr>
            <a:xfrm rot="-5400000">
              <a:off x="8269979" y="4471205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8" name="Google Shape;1068;p50"/>
          <p:cNvGrpSpPr/>
          <p:nvPr/>
        </p:nvGrpSpPr>
        <p:grpSpPr>
          <a:xfrm>
            <a:off x="-2218609" y="-174950"/>
            <a:ext cx="12004520" cy="8522877"/>
            <a:chOff x="-2218609" y="-174950"/>
            <a:chExt cx="12004520" cy="8522877"/>
          </a:xfrm>
        </p:grpSpPr>
        <p:sp>
          <p:nvSpPr>
            <p:cNvPr id="1069" name="Google Shape;1069;p50"/>
            <p:cNvSpPr/>
            <p:nvPr/>
          </p:nvSpPr>
          <p:spPr>
            <a:xfrm>
              <a:off x="-2218609" y="-174950"/>
              <a:ext cx="3801167" cy="569934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070" name="Google Shape;1070;p50"/>
            <p:cNvGrpSpPr/>
            <p:nvPr/>
          </p:nvGrpSpPr>
          <p:grpSpPr>
            <a:xfrm flipH="1" rot="-5400000">
              <a:off x="7449713" y="4739627"/>
              <a:ext cx="493321" cy="357312"/>
              <a:chOff x="1722354" y="229144"/>
              <a:chExt cx="1748744" cy="1266614"/>
            </a:xfrm>
          </p:grpSpPr>
          <p:sp>
            <p:nvSpPr>
              <p:cNvPr id="1071" name="Google Shape;1071;p5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5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3" name="Google Shape;1073;p50"/>
            <p:cNvSpPr/>
            <p:nvPr/>
          </p:nvSpPr>
          <p:spPr>
            <a:xfrm flipH="1" rot="10800000">
              <a:off x="8147148" y="2028637"/>
              <a:ext cx="1521858" cy="6319290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074" name="Google Shape;1074;p50"/>
            <p:cNvGrpSpPr/>
            <p:nvPr/>
          </p:nvGrpSpPr>
          <p:grpSpPr>
            <a:xfrm flipH="1">
              <a:off x="8820653" y="3237867"/>
              <a:ext cx="965258" cy="273510"/>
              <a:chOff x="-6675" y="2881558"/>
              <a:chExt cx="9140700" cy="2059567"/>
            </a:xfrm>
          </p:grpSpPr>
          <p:cxnSp>
            <p:nvCxnSpPr>
              <p:cNvPr id="1075" name="Google Shape;1075;p5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6" name="Google Shape;1076;p5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7" name="Google Shape;1077;p5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8" name="Google Shape;1078;p5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9" name="Google Shape;1079;p5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80" name="Google Shape;1080;p50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_1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3" name="Google Shape;1083;p51"/>
          <p:cNvSpPr txBox="1"/>
          <p:nvPr>
            <p:ph idx="1" type="subTitle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084" name="Google Shape;1084;p51"/>
          <p:cNvGrpSpPr/>
          <p:nvPr/>
        </p:nvGrpSpPr>
        <p:grpSpPr>
          <a:xfrm>
            <a:off x="8393651" y="-1627766"/>
            <a:ext cx="614899" cy="2881846"/>
            <a:chOff x="1337784" y="-2525559"/>
            <a:chExt cx="1352318" cy="6337907"/>
          </a:xfrm>
        </p:grpSpPr>
        <p:cxnSp>
          <p:nvCxnSpPr>
            <p:cNvPr id="1085" name="Google Shape;1085;p51"/>
            <p:cNvCxnSpPr/>
            <p:nvPr/>
          </p:nvCxnSpPr>
          <p:spPr>
            <a:xfrm rot="10800000">
              <a:off x="1337784" y="-2525559"/>
              <a:ext cx="0" cy="49905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6" name="Google Shape;1086;p51"/>
            <p:cNvCxnSpPr/>
            <p:nvPr/>
          </p:nvCxnSpPr>
          <p:spPr>
            <a:xfrm>
              <a:off x="1337784" y="2466654"/>
              <a:ext cx="984900" cy="970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7" name="Google Shape;1087;p51"/>
            <p:cNvSpPr/>
            <p:nvPr/>
          </p:nvSpPr>
          <p:spPr>
            <a:xfrm rot="5400000">
              <a:off x="2266990" y="3389237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8" name="Google Shape;1088;p51"/>
          <p:cNvGrpSpPr/>
          <p:nvPr/>
        </p:nvGrpSpPr>
        <p:grpSpPr>
          <a:xfrm>
            <a:off x="6485555" y="4129788"/>
            <a:ext cx="269696" cy="1209440"/>
            <a:chOff x="6933883" y="3613321"/>
            <a:chExt cx="269696" cy="1209440"/>
          </a:xfrm>
        </p:grpSpPr>
        <p:sp>
          <p:nvSpPr>
            <p:cNvPr id="1089" name="Google Shape;1089;p51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1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1" name="Google Shape;1091;p51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94" name="Google Shape;1094;p52"/>
          <p:cNvSpPr txBox="1"/>
          <p:nvPr>
            <p:ph idx="1" type="subTitle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5" name="Google Shape;1095;p52"/>
          <p:cNvSpPr txBox="1"/>
          <p:nvPr>
            <p:ph idx="2" type="subTitle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6" name="Google Shape;1096;p52"/>
          <p:cNvSpPr txBox="1"/>
          <p:nvPr>
            <p:ph idx="3" type="subTitle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7" name="Google Shape;1097;p52"/>
          <p:cNvSpPr txBox="1"/>
          <p:nvPr>
            <p:ph idx="4" type="subTitle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098" name="Google Shape;1098;p52"/>
          <p:cNvSpPr txBox="1"/>
          <p:nvPr>
            <p:ph idx="5" type="subTitle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099" name="Google Shape;1099;p52"/>
          <p:cNvSpPr txBox="1"/>
          <p:nvPr>
            <p:ph idx="6" type="subTitle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1100" name="Google Shape;1100;p52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1101" name="Google Shape;1101;p52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2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3" name="Google Shape;1103;p52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1104" name="Google Shape;1104;p52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52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06" name="Google Shape;1106;p52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1107" name="Google Shape;1107;p52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2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9" name="Google Shape;1109;p52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1110" name="Google Shape;1110;p52"/>
            <p:cNvGrpSpPr/>
            <p:nvPr/>
          </p:nvGrpSpPr>
          <p:grpSpPr>
            <a:xfrm flipH="1" rot="5400000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1111" name="Google Shape;1111;p52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2" name="Google Shape;1112;p52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3" name="Google Shape;1113;p52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4" name="Google Shape;1114;p52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5" name="Google Shape;1115;p52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116" name="Google Shape;1116;p52"/>
            <p:cNvSpPr/>
            <p:nvPr/>
          </p:nvSpPr>
          <p:spPr>
            <a:xfrm>
              <a:off x="5746750" y="-5700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117" name="Google Shape;1117;p52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1118" name="Google Shape;1118;p52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1119" name="Google Shape;1119;p52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0" name="Google Shape;1120;p52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21" name="Google Shape;1121;p52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rect b="b" l="l" r="r" t="t"/>
                <a:pathLst>
                  <a:path extrusionOk="0" h="92923" w="19046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1122" name="Google Shape;1122;p52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125" name="Google Shape;1125;p53"/>
          <p:cNvSpPr txBox="1"/>
          <p:nvPr>
            <p:ph idx="1" type="subTitle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6" name="Google Shape;1126;p53"/>
          <p:cNvSpPr txBox="1"/>
          <p:nvPr>
            <p:ph idx="2" type="subTitle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7" name="Google Shape;1127;p53"/>
          <p:cNvSpPr txBox="1"/>
          <p:nvPr>
            <p:ph idx="3" type="subTitle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8" name="Google Shape;1128;p53"/>
          <p:cNvSpPr txBox="1"/>
          <p:nvPr>
            <p:ph idx="4" type="subTitle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9" name="Google Shape;1129;p53"/>
          <p:cNvSpPr txBox="1"/>
          <p:nvPr>
            <p:ph idx="5" type="subTitle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130" name="Google Shape;1130;p53"/>
          <p:cNvSpPr txBox="1"/>
          <p:nvPr>
            <p:ph idx="6" type="subTitle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131" name="Google Shape;1131;p53"/>
          <p:cNvSpPr txBox="1"/>
          <p:nvPr>
            <p:ph idx="7" type="subTitle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132" name="Google Shape;1132;p53"/>
          <p:cNvSpPr txBox="1"/>
          <p:nvPr>
            <p:ph idx="8" type="subTitle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1133" name="Google Shape;1133;p53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1134" name="Google Shape;1134;p53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3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6" name="Google Shape;1136;p53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1137" name="Google Shape;1137;p5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5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9" name="Google Shape;1139;p53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1140" name="Google Shape;1140;p53"/>
            <p:cNvSpPr/>
            <p:nvPr/>
          </p:nvSpPr>
          <p:spPr>
            <a:xfrm>
              <a:off x="8847104" y="1003129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3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2" name="Google Shape;1142;p53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1143" name="Google Shape;1143;p53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1144" name="Google Shape;1144;p5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5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6" name="Google Shape;1146;p53"/>
            <p:cNvGrpSpPr/>
            <p:nvPr/>
          </p:nvGrpSpPr>
          <p:grpSpPr>
            <a:xfrm flipH="1" rot="10800000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1147" name="Google Shape;1147;p5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8" name="Google Shape;1148;p5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9" name="Google Shape;1149;p5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0" name="Google Shape;1150;p5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1" name="Google Shape;1151;p5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152" name="Google Shape;1152;p53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53" name="Google Shape;1153;p53"/>
            <p:cNvSpPr/>
            <p:nvPr/>
          </p:nvSpPr>
          <p:spPr>
            <a:xfrm>
              <a:off x="-30950" y="2650075"/>
              <a:ext cx="581550" cy="2414800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154" name="Google Shape;1154;p5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157" name="Google Shape;1157;p54"/>
          <p:cNvSpPr txBox="1"/>
          <p:nvPr>
            <p:ph idx="1" type="subTitle"/>
          </p:nvPr>
        </p:nvSpPr>
        <p:spPr>
          <a:xfrm>
            <a:off x="1182950" y="1729925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8" name="Google Shape;1158;p54"/>
          <p:cNvSpPr txBox="1"/>
          <p:nvPr>
            <p:ph idx="2" type="subTitle"/>
          </p:nvPr>
        </p:nvSpPr>
        <p:spPr>
          <a:xfrm>
            <a:off x="3580856" y="17299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9" name="Google Shape;1159;p54"/>
          <p:cNvSpPr txBox="1"/>
          <p:nvPr>
            <p:ph idx="3" type="subTitle"/>
          </p:nvPr>
        </p:nvSpPr>
        <p:spPr>
          <a:xfrm>
            <a:off x="118295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0" name="Google Shape;1160;p54"/>
          <p:cNvSpPr txBox="1"/>
          <p:nvPr>
            <p:ph idx="4" type="subTitle"/>
          </p:nvPr>
        </p:nvSpPr>
        <p:spPr>
          <a:xfrm>
            <a:off x="357900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1" name="Google Shape;1161;p54"/>
          <p:cNvSpPr txBox="1"/>
          <p:nvPr>
            <p:ph idx="5" type="subTitle"/>
          </p:nvPr>
        </p:nvSpPr>
        <p:spPr>
          <a:xfrm>
            <a:off x="5975050" y="17299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2" name="Google Shape;1162;p54"/>
          <p:cNvSpPr txBox="1"/>
          <p:nvPr>
            <p:ph idx="6" type="subTitle"/>
          </p:nvPr>
        </p:nvSpPr>
        <p:spPr>
          <a:xfrm>
            <a:off x="597505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3" name="Google Shape;1163;p54"/>
          <p:cNvSpPr txBox="1"/>
          <p:nvPr>
            <p:ph idx="7" type="subTitle"/>
          </p:nvPr>
        </p:nvSpPr>
        <p:spPr>
          <a:xfrm>
            <a:off x="1190750" y="1396451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164" name="Google Shape;1164;p54"/>
          <p:cNvSpPr txBox="1"/>
          <p:nvPr>
            <p:ph idx="8" type="subTitle"/>
          </p:nvPr>
        </p:nvSpPr>
        <p:spPr>
          <a:xfrm>
            <a:off x="3584756" y="13964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165" name="Google Shape;1165;p54"/>
          <p:cNvSpPr txBox="1"/>
          <p:nvPr>
            <p:ph idx="9" type="subTitle"/>
          </p:nvPr>
        </p:nvSpPr>
        <p:spPr>
          <a:xfrm>
            <a:off x="5978950" y="13964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166" name="Google Shape;1166;p54"/>
          <p:cNvSpPr txBox="1"/>
          <p:nvPr>
            <p:ph idx="13" type="subTitle"/>
          </p:nvPr>
        </p:nvSpPr>
        <p:spPr>
          <a:xfrm>
            <a:off x="1182950" y="3082550"/>
            <a:ext cx="19860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167" name="Google Shape;1167;p54"/>
          <p:cNvSpPr txBox="1"/>
          <p:nvPr>
            <p:ph idx="14" type="subTitle"/>
          </p:nvPr>
        </p:nvSpPr>
        <p:spPr>
          <a:xfrm>
            <a:off x="3584758" y="3082550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168" name="Google Shape;1168;p54"/>
          <p:cNvSpPr txBox="1"/>
          <p:nvPr>
            <p:ph idx="15" type="subTitle"/>
          </p:nvPr>
        </p:nvSpPr>
        <p:spPr>
          <a:xfrm>
            <a:off x="5978948" y="3082550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1169" name="Google Shape;1169;p54"/>
          <p:cNvGrpSpPr/>
          <p:nvPr/>
        </p:nvGrpSpPr>
        <p:grpSpPr>
          <a:xfrm>
            <a:off x="-173589" y="2054902"/>
            <a:ext cx="8977956" cy="875138"/>
            <a:chOff x="-173589" y="2054902"/>
            <a:chExt cx="8977956" cy="875138"/>
          </a:xfrm>
        </p:grpSpPr>
        <p:sp>
          <p:nvSpPr>
            <p:cNvPr id="1170" name="Google Shape;1170;p54"/>
            <p:cNvSpPr/>
            <p:nvPr/>
          </p:nvSpPr>
          <p:spPr>
            <a:xfrm flipH="1" rot="-5400000">
              <a:off x="157300" y="26709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4"/>
            <p:cNvSpPr/>
            <p:nvPr/>
          </p:nvSpPr>
          <p:spPr>
            <a:xfrm flipH="1" rot="-5400000">
              <a:off x="42350" y="24235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2" name="Google Shape;1172;p54"/>
            <p:cNvGrpSpPr/>
            <p:nvPr/>
          </p:nvGrpSpPr>
          <p:grpSpPr>
            <a:xfrm flipH="1" rot="10800000">
              <a:off x="8597477" y="2054902"/>
              <a:ext cx="206891" cy="766144"/>
              <a:chOff x="8650702" y="3525402"/>
              <a:chExt cx="206891" cy="766144"/>
            </a:xfrm>
          </p:grpSpPr>
          <p:sp>
            <p:nvSpPr>
              <p:cNvPr id="1173" name="Google Shape;1173;p5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5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75" name="Google Shape;1175;p54"/>
          <p:cNvGrpSpPr/>
          <p:nvPr/>
        </p:nvGrpSpPr>
        <p:grpSpPr>
          <a:xfrm>
            <a:off x="756786" y="700836"/>
            <a:ext cx="8183234" cy="4589198"/>
            <a:chOff x="756786" y="700836"/>
            <a:chExt cx="8183234" cy="4589198"/>
          </a:xfrm>
        </p:grpSpPr>
        <p:sp>
          <p:nvSpPr>
            <p:cNvPr id="1176" name="Google Shape;1176;p54"/>
            <p:cNvSpPr/>
            <p:nvPr/>
          </p:nvSpPr>
          <p:spPr>
            <a:xfrm flipH="1">
              <a:off x="756786" y="484915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4"/>
            <p:cNvSpPr/>
            <p:nvPr/>
          </p:nvSpPr>
          <p:spPr>
            <a:xfrm flipH="1" rot="10800000">
              <a:off x="8899964" y="7008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8" name="Google Shape;1178;p54"/>
          <p:cNvGrpSpPr/>
          <p:nvPr/>
        </p:nvGrpSpPr>
        <p:grpSpPr>
          <a:xfrm>
            <a:off x="-418722" y="-549400"/>
            <a:ext cx="9906875" cy="5811597"/>
            <a:chOff x="-418722" y="-549400"/>
            <a:chExt cx="9906875" cy="5811597"/>
          </a:xfrm>
        </p:grpSpPr>
        <p:grpSp>
          <p:nvGrpSpPr>
            <p:cNvPr id="1179" name="Google Shape;1179;p54"/>
            <p:cNvGrpSpPr/>
            <p:nvPr/>
          </p:nvGrpSpPr>
          <p:grpSpPr>
            <a:xfrm flipH="1" rot="10800000">
              <a:off x="8269288" y="182196"/>
              <a:ext cx="493321" cy="357312"/>
              <a:chOff x="1722354" y="229144"/>
              <a:chExt cx="1748744" cy="1266614"/>
            </a:xfrm>
          </p:grpSpPr>
          <p:sp>
            <p:nvSpPr>
              <p:cNvPr id="1180" name="Google Shape;1180;p5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5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2" name="Google Shape;1182;p54"/>
            <p:cNvGrpSpPr/>
            <p:nvPr/>
          </p:nvGrpSpPr>
          <p:grpSpPr>
            <a:xfrm rot="10800000">
              <a:off x="-418722" y="3973294"/>
              <a:ext cx="965258" cy="273510"/>
              <a:chOff x="-6675" y="2881558"/>
              <a:chExt cx="9140700" cy="2059567"/>
            </a:xfrm>
          </p:grpSpPr>
          <p:cxnSp>
            <p:nvCxnSpPr>
              <p:cNvPr id="1183" name="Google Shape;1183;p5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4" name="Google Shape;1184;p5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5" name="Google Shape;1185;p5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6" name="Google Shape;1186;p5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7" name="Google Shape;1187;p5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188" name="Google Shape;1188;p54"/>
            <p:cNvSpPr/>
            <p:nvPr/>
          </p:nvSpPr>
          <p:spPr>
            <a:xfrm flipH="1" rot="-5400000">
              <a:off x="-642564" y="4073091"/>
              <a:ext cx="2068124" cy="310088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89" name="Google Shape;1189;p54"/>
            <p:cNvSpPr/>
            <p:nvPr/>
          </p:nvSpPr>
          <p:spPr>
            <a:xfrm flipH="1">
              <a:off x="8573201" y="-549400"/>
              <a:ext cx="914953" cy="3799205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190" name="Google Shape;1190;p5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55"/>
          <p:cNvSpPr txBox="1"/>
          <p:nvPr>
            <p:ph hasCustomPrompt="1" type="title"/>
          </p:nvPr>
        </p:nvSpPr>
        <p:spPr>
          <a:xfrm>
            <a:off x="1022225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1193" name="Google Shape;1193;p55"/>
          <p:cNvSpPr txBox="1"/>
          <p:nvPr>
            <p:ph idx="1" type="subTitle"/>
          </p:nvPr>
        </p:nvSpPr>
        <p:spPr>
          <a:xfrm>
            <a:off x="1022225" y="3740150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4" name="Google Shape;1194;p55"/>
          <p:cNvSpPr txBox="1"/>
          <p:nvPr>
            <p:ph hasCustomPrompt="1" idx="2" type="title"/>
          </p:nvPr>
        </p:nvSpPr>
        <p:spPr>
          <a:xfrm>
            <a:off x="3035252" y="132017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1195" name="Google Shape;1195;p55"/>
          <p:cNvSpPr txBox="1"/>
          <p:nvPr>
            <p:ph idx="3" type="subTitle"/>
          </p:nvPr>
        </p:nvSpPr>
        <p:spPr>
          <a:xfrm>
            <a:off x="3035252" y="2095118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6" name="Google Shape;1196;p55"/>
          <p:cNvSpPr txBox="1"/>
          <p:nvPr>
            <p:ph hasCustomPrompt="1" idx="4" type="title"/>
          </p:nvPr>
        </p:nvSpPr>
        <p:spPr>
          <a:xfrm>
            <a:off x="5048280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1197" name="Google Shape;1197;p55"/>
          <p:cNvSpPr txBox="1"/>
          <p:nvPr>
            <p:ph idx="5" type="subTitle"/>
          </p:nvPr>
        </p:nvSpPr>
        <p:spPr>
          <a:xfrm>
            <a:off x="5048280" y="3740150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8" name="Google Shape;1198;p55"/>
          <p:cNvSpPr/>
          <p:nvPr/>
        </p:nvSpPr>
        <p:spPr>
          <a:xfrm rot="5400000">
            <a:off x="9120511" y="697073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9" name="Google Shape;1199;p55"/>
          <p:cNvGrpSpPr/>
          <p:nvPr/>
        </p:nvGrpSpPr>
        <p:grpSpPr>
          <a:xfrm>
            <a:off x="-739800" y="415860"/>
            <a:ext cx="10142602" cy="2150259"/>
            <a:chOff x="-739800" y="415860"/>
            <a:chExt cx="10142602" cy="2150259"/>
          </a:xfrm>
        </p:grpSpPr>
        <p:grpSp>
          <p:nvGrpSpPr>
            <p:cNvPr id="1200" name="Google Shape;1200;p55"/>
            <p:cNvGrpSpPr/>
            <p:nvPr/>
          </p:nvGrpSpPr>
          <p:grpSpPr>
            <a:xfrm rot="5400000">
              <a:off x="8699132" y="-40532"/>
              <a:ext cx="247278" cy="1160062"/>
              <a:chOff x="1463894" y="1434556"/>
              <a:chExt cx="247278" cy="1160062"/>
            </a:xfrm>
          </p:grpSpPr>
          <p:sp>
            <p:nvSpPr>
              <p:cNvPr id="1201" name="Google Shape;1201;p55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55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3" name="Google Shape;1203;p55"/>
            <p:cNvGrpSpPr/>
            <p:nvPr/>
          </p:nvGrpSpPr>
          <p:grpSpPr>
            <a:xfrm>
              <a:off x="-739800" y="1454775"/>
              <a:ext cx="1111343" cy="1111343"/>
              <a:chOff x="8307725" y="278700"/>
              <a:chExt cx="1111343" cy="1111343"/>
            </a:xfrm>
          </p:grpSpPr>
          <p:sp>
            <p:nvSpPr>
              <p:cNvPr id="1204" name="Google Shape;1204;p55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55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6" name="Google Shape;1206;p55"/>
          <p:cNvGrpSpPr/>
          <p:nvPr/>
        </p:nvGrpSpPr>
        <p:grpSpPr>
          <a:xfrm>
            <a:off x="-1340979" y="-3183303"/>
            <a:ext cx="10223939" cy="12189165"/>
            <a:chOff x="-1340979" y="-3183303"/>
            <a:chExt cx="10223939" cy="12189165"/>
          </a:xfrm>
        </p:grpSpPr>
        <p:grpSp>
          <p:nvGrpSpPr>
            <p:cNvPr id="1207" name="Google Shape;1207;p55"/>
            <p:cNvGrpSpPr/>
            <p:nvPr/>
          </p:nvGrpSpPr>
          <p:grpSpPr>
            <a:xfrm>
              <a:off x="3772273" y="2152995"/>
              <a:ext cx="5110686" cy="6852868"/>
              <a:chOff x="3772273" y="2152995"/>
              <a:chExt cx="5110686" cy="6852868"/>
            </a:xfrm>
          </p:grpSpPr>
          <p:grpSp>
            <p:nvGrpSpPr>
              <p:cNvPr id="1208" name="Google Shape;1208;p55"/>
              <p:cNvGrpSpPr/>
              <p:nvPr/>
            </p:nvGrpSpPr>
            <p:grpSpPr>
              <a:xfrm rot="10800000">
                <a:off x="8201743" y="2152995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1209" name="Google Shape;1209;p55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10" name="Google Shape;1210;p55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211" name="Google Shape;1211;p55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2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12" name="Google Shape;1212;p55"/>
              <p:cNvGrpSpPr/>
              <p:nvPr/>
            </p:nvGrpSpPr>
            <p:grpSpPr>
              <a:xfrm flipH="1" rot="5400000">
                <a:off x="1841424" y="6449892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1213" name="Google Shape;1213;p55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14" name="Google Shape;1214;p55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215" name="Google Shape;1215;p55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216" name="Google Shape;1216;p55"/>
            <p:cNvSpPr/>
            <p:nvPr/>
          </p:nvSpPr>
          <p:spPr>
            <a:xfrm flipH="1" rot="-5400000">
              <a:off x="229850" y="-2095662"/>
              <a:ext cx="1197198" cy="4338856"/>
            </a:xfrm>
            <a:custGeom>
              <a:rect b="b" l="l" r="r" t="t"/>
              <a:pathLst>
                <a:path extrusionOk="0" h="65507" w="18075">
                  <a:moveTo>
                    <a:pt x="0" y="65507"/>
                  </a:moveTo>
                  <a:lnTo>
                    <a:pt x="18075" y="47432"/>
                  </a:lnTo>
                  <a:lnTo>
                    <a:pt x="18075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217" name="Google Shape;1217;p55"/>
            <p:cNvGrpSpPr/>
            <p:nvPr/>
          </p:nvGrpSpPr>
          <p:grpSpPr>
            <a:xfrm rot="-5400000">
              <a:off x="1113139" y="743908"/>
              <a:ext cx="493321" cy="357312"/>
              <a:chOff x="1722354" y="229144"/>
              <a:chExt cx="1748744" cy="1266614"/>
            </a:xfrm>
          </p:grpSpPr>
          <p:sp>
            <p:nvSpPr>
              <p:cNvPr id="1218" name="Google Shape;1218;p55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55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0" name="Google Shape;1220;p55"/>
            <p:cNvGrpSpPr/>
            <p:nvPr/>
          </p:nvGrpSpPr>
          <p:grpSpPr>
            <a:xfrm rot="5400000">
              <a:off x="-1009100" y="-1561400"/>
              <a:ext cx="3859204" cy="615399"/>
              <a:chOff x="-6675" y="307100"/>
              <a:chExt cx="9140700" cy="4634025"/>
            </a:xfrm>
          </p:grpSpPr>
          <p:cxnSp>
            <p:nvCxnSpPr>
              <p:cNvPr id="1221" name="Google Shape;1221;p55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2" name="Google Shape;1222;p55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3" name="Google Shape;1223;p55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4" name="Google Shape;1224;p55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5" name="Google Shape;1225;p55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6" name="Google Shape;1226;p5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7" name="Google Shape;1227;p5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8" name="Google Shape;1228;p5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9" name="Google Shape;1229;p5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0" name="Google Shape;1230;p5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33" name="Google Shape;1233;p56"/>
          <p:cNvGrpSpPr/>
          <p:nvPr/>
        </p:nvGrpSpPr>
        <p:grpSpPr>
          <a:xfrm>
            <a:off x="998300" y="1868336"/>
            <a:ext cx="7850818" cy="2922793"/>
            <a:chOff x="998300" y="1868336"/>
            <a:chExt cx="7850818" cy="2922793"/>
          </a:xfrm>
        </p:grpSpPr>
        <p:sp>
          <p:nvSpPr>
            <p:cNvPr id="1234" name="Google Shape;1234;p56"/>
            <p:cNvSpPr/>
            <p:nvPr/>
          </p:nvSpPr>
          <p:spPr>
            <a:xfrm rot="10800000">
              <a:off x="8809062" y="18683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6"/>
            <p:cNvSpPr/>
            <p:nvPr/>
          </p:nvSpPr>
          <p:spPr>
            <a:xfrm rot="5400000">
              <a:off x="1198712" y="45506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6" name="Google Shape;1236;p56"/>
          <p:cNvGrpSpPr/>
          <p:nvPr/>
        </p:nvGrpSpPr>
        <p:grpSpPr>
          <a:xfrm>
            <a:off x="1588038" y="2433589"/>
            <a:ext cx="7438817" cy="2528055"/>
            <a:chOff x="1588038" y="2433589"/>
            <a:chExt cx="7438817" cy="2528055"/>
          </a:xfrm>
        </p:grpSpPr>
        <p:grpSp>
          <p:nvGrpSpPr>
            <p:cNvPr id="1237" name="Google Shape;1237;p56"/>
            <p:cNvGrpSpPr/>
            <p:nvPr/>
          </p:nvGrpSpPr>
          <p:grpSpPr>
            <a:xfrm>
              <a:off x="8849114" y="2433589"/>
              <a:ext cx="177741" cy="1555069"/>
              <a:chOff x="8535452" y="862252"/>
              <a:chExt cx="177741" cy="1555069"/>
            </a:xfrm>
          </p:grpSpPr>
          <p:sp>
            <p:nvSpPr>
              <p:cNvPr id="1238" name="Google Shape;1238;p56"/>
              <p:cNvSpPr/>
              <p:nvPr/>
            </p:nvSpPr>
            <p:spPr>
              <a:xfrm rot="10800000">
                <a:off x="8670077" y="8622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56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0" name="Google Shape;1240;p56"/>
            <p:cNvGrpSpPr/>
            <p:nvPr/>
          </p:nvGrpSpPr>
          <p:grpSpPr>
            <a:xfrm rot="5400000">
              <a:off x="1804739" y="4491002"/>
              <a:ext cx="253941" cy="687344"/>
              <a:chOff x="8459252" y="1335702"/>
              <a:chExt cx="253941" cy="687344"/>
            </a:xfrm>
          </p:grpSpPr>
          <p:sp>
            <p:nvSpPr>
              <p:cNvPr id="1241" name="Google Shape;1241;p56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56"/>
              <p:cNvSpPr/>
              <p:nvPr/>
            </p:nvSpPr>
            <p:spPr>
              <a:xfrm rot="10800000">
                <a:off x="8459252" y="13357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43" name="Google Shape;1243;p5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4" name="Google Shape;1244;p56"/>
          <p:cNvGrpSpPr/>
          <p:nvPr/>
        </p:nvGrpSpPr>
        <p:grpSpPr>
          <a:xfrm>
            <a:off x="-1189524" y="-111325"/>
            <a:ext cx="10408499" cy="5362150"/>
            <a:chOff x="-1189524" y="-111325"/>
            <a:chExt cx="10408499" cy="5362150"/>
          </a:xfrm>
        </p:grpSpPr>
        <p:grpSp>
          <p:nvGrpSpPr>
            <p:cNvPr id="1245" name="Google Shape;1245;p56"/>
            <p:cNvGrpSpPr/>
            <p:nvPr/>
          </p:nvGrpSpPr>
          <p:grpSpPr>
            <a:xfrm>
              <a:off x="-1189524" y="-111325"/>
              <a:ext cx="10408499" cy="5362150"/>
              <a:chOff x="-1189524" y="-111325"/>
              <a:chExt cx="10408499" cy="5362150"/>
            </a:xfrm>
          </p:grpSpPr>
          <p:sp>
            <p:nvSpPr>
              <p:cNvPr id="1246" name="Google Shape;1246;p56"/>
              <p:cNvSpPr/>
              <p:nvPr/>
            </p:nvSpPr>
            <p:spPr>
              <a:xfrm>
                <a:off x="8138725" y="-111325"/>
                <a:ext cx="1080250" cy="3643550"/>
              </a:xfrm>
              <a:custGeom>
                <a:rect b="b" l="l" r="r" t="t"/>
                <a:pathLst>
                  <a:path extrusionOk="0" h="145742" w="43210">
                    <a:moveTo>
                      <a:pt x="43210" y="145742"/>
                    </a:moveTo>
                    <a:lnTo>
                      <a:pt x="19027" y="121559"/>
                    </a:lnTo>
                    <a:lnTo>
                      <a:pt x="19027" y="73316"/>
                    </a:lnTo>
                    <a:lnTo>
                      <a:pt x="29523" y="62820"/>
                    </a:lnTo>
                    <a:lnTo>
                      <a:pt x="29523" y="27405"/>
                    </a:lnTo>
                    <a:lnTo>
                      <a:pt x="2117" y="0"/>
                    </a:lnTo>
                    <a:lnTo>
                      <a:pt x="0" y="2117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47" name="Google Shape;1247;p56"/>
              <p:cNvSpPr/>
              <p:nvPr/>
            </p:nvSpPr>
            <p:spPr>
              <a:xfrm>
                <a:off x="340625" y="2654525"/>
                <a:ext cx="340625" cy="2596300"/>
              </a:xfrm>
              <a:custGeom>
                <a:rect b="b" l="l" r="r" t="t"/>
                <a:pathLst>
                  <a:path extrusionOk="0" h="103852" w="13625">
                    <a:moveTo>
                      <a:pt x="13625" y="103852"/>
                    </a:moveTo>
                    <a:lnTo>
                      <a:pt x="13625" y="82738"/>
                    </a:lnTo>
                    <a:lnTo>
                      <a:pt x="0" y="69112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1248" name="Google Shape;1248;p56"/>
              <p:cNvGrpSpPr/>
              <p:nvPr/>
            </p:nvGrpSpPr>
            <p:grpSpPr>
              <a:xfrm>
                <a:off x="-1189524" y="3454365"/>
                <a:ext cx="1530153" cy="273510"/>
                <a:chOff x="-6675" y="2881558"/>
                <a:chExt cx="9140700" cy="2059567"/>
              </a:xfrm>
            </p:grpSpPr>
            <p:cxnSp>
              <p:nvCxnSpPr>
                <p:cNvPr id="1249" name="Google Shape;1249;p56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50" name="Google Shape;1250;p56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51" name="Google Shape;1251;p56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52" name="Google Shape;1252;p56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53" name="Google Shape;1253;p56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254" name="Google Shape;1254;p56"/>
            <p:cNvGrpSpPr/>
            <p:nvPr/>
          </p:nvGrpSpPr>
          <p:grpSpPr>
            <a:xfrm rot="5400000">
              <a:off x="2331732" y="4765921"/>
              <a:ext cx="493321" cy="357312"/>
              <a:chOff x="1722354" y="229144"/>
              <a:chExt cx="1748744" cy="1266614"/>
            </a:xfrm>
          </p:grpSpPr>
          <p:sp>
            <p:nvSpPr>
              <p:cNvPr id="1255" name="Google Shape;1255;p56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56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59" name="Google Shape;1259;p57"/>
          <p:cNvGrpSpPr/>
          <p:nvPr/>
        </p:nvGrpSpPr>
        <p:grpSpPr>
          <a:xfrm>
            <a:off x="-116589" y="2639527"/>
            <a:ext cx="8996156" cy="1843388"/>
            <a:chOff x="-116589" y="2639527"/>
            <a:chExt cx="8996156" cy="1843388"/>
          </a:xfrm>
        </p:grpSpPr>
        <p:sp>
          <p:nvSpPr>
            <p:cNvPr id="1260" name="Google Shape;1260;p57"/>
            <p:cNvSpPr/>
            <p:nvPr/>
          </p:nvSpPr>
          <p:spPr>
            <a:xfrm flipH="1" rot="-5400000">
              <a:off x="399500" y="422386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7"/>
            <p:cNvSpPr/>
            <p:nvPr/>
          </p:nvSpPr>
          <p:spPr>
            <a:xfrm flipH="1" rot="-5400000">
              <a:off x="99350" y="405013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2" name="Google Shape;1262;p57"/>
            <p:cNvGrpSpPr/>
            <p:nvPr/>
          </p:nvGrpSpPr>
          <p:grpSpPr>
            <a:xfrm flipH="1" rot="10800000">
              <a:off x="8672677" y="2639527"/>
              <a:ext cx="206891" cy="766144"/>
              <a:chOff x="8650702" y="3525402"/>
              <a:chExt cx="206891" cy="766144"/>
            </a:xfrm>
          </p:grpSpPr>
          <p:sp>
            <p:nvSpPr>
              <p:cNvPr id="1263" name="Google Shape;1263;p5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5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65" name="Google Shape;1265;p57"/>
          <p:cNvGrpSpPr/>
          <p:nvPr/>
        </p:nvGrpSpPr>
        <p:grpSpPr>
          <a:xfrm>
            <a:off x="2729174" y="3358511"/>
            <a:ext cx="6150396" cy="1485586"/>
            <a:chOff x="2729174" y="3358511"/>
            <a:chExt cx="6150396" cy="1485586"/>
          </a:xfrm>
        </p:grpSpPr>
        <p:sp>
          <p:nvSpPr>
            <p:cNvPr id="1266" name="Google Shape;1266;p57"/>
            <p:cNvSpPr/>
            <p:nvPr/>
          </p:nvSpPr>
          <p:spPr>
            <a:xfrm flipH="1" rot="5400000">
              <a:off x="2929586" y="4603629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7"/>
            <p:cNvSpPr/>
            <p:nvPr/>
          </p:nvSpPr>
          <p:spPr>
            <a:xfrm flipH="1" rot="10800000">
              <a:off x="8839514" y="33585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8" name="Google Shape;1268;p57"/>
          <p:cNvGrpSpPr/>
          <p:nvPr/>
        </p:nvGrpSpPr>
        <p:grpSpPr>
          <a:xfrm>
            <a:off x="-1381309" y="-1875175"/>
            <a:ext cx="10981145" cy="7138447"/>
            <a:chOff x="-1381309" y="-1875175"/>
            <a:chExt cx="10981145" cy="7138447"/>
          </a:xfrm>
        </p:grpSpPr>
        <p:sp>
          <p:nvSpPr>
            <p:cNvPr id="1269" name="Google Shape;1269;p57"/>
            <p:cNvSpPr/>
            <p:nvPr/>
          </p:nvSpPr>
          <p:spPr>
            <a:xfrm flipH="1" rot="10800000">
              <a:off x="-1381309" y="4693337"/>
              <a:ext cx="3801167" cy="569934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270" name="Google Shape;1270;p57"/>
            <p:cNvGrpSpPr/>
            <p:nvPr/>
          </p:nvGrpSpPr>
          <p:grpSpPr>
            <a:xfrm>
              <a:off x="8229051" y="-1875175"/>
              <a:ext cx="1370785" cy="4060574"/>
              <a:chOff x="8229051" y="-1875175"/>
              <a:chExt cx="1370785" cy="4060574"/>
            </a:xfrm>
          </p:grpSpPr>
          <p:grpSp>
            <p:nvGrpSpPr>
              <p:cNvPr id="1271" name="Google Shape;1271;p57"/>
              <p:cNvGrpSpPr/>
              <p:nvPr/>
            </p:nvGrpSpPr>
            <p:grpSpPr>
              <a:xfrm>
                <a:off x="8229051" y="-1875175"/>
                <a:ext cx="914953" cy="4060574"/>
                <a:chOff x="8229051" y="-1875175"/>
                <a:chExt cx="914953" cy="4060574"/>
              </a:xfrm>
            </p:grpSpPr>
            <p:grpSp>
              <p:nvGrpSpPr>
                <p:cNvPr id="1272" name="Google Shape;1272;p57"/>
                <p:cNvGrpSpPr/>
                <p:nvPr/>
              </p:nvGrpSpPr>
              <p:grpSpPr>
                <a:xfrm rot="-5400000">
                  <a:off x="8480363" y="1760083"/>
                  <a:ext cx="493321" cy="357312"/>
                  <a:chOff x="1722354" y="229144"/>
                  <a:chExt cx="1748744" cy="1266614"/>
                </a:xfrm>
              </p:grpSpPr>
              <p:sp>
                <p:nvSpPr>
                  <p:cNvPr id="1273" name="Google Shape;1273;p57"/>
                  <p:cNvSpPr/>
                  <p:nvPr/>
                </p:nvSpPr>
                <p:spPr>
                  <a:xfrm rot="10800000">
                    <a:off x="2239107" y="792406"/>
                    <a:ext cx="1231990" cy="703352"/>
                  </a:xfrm>
                  <a:custGeom>
                    <a:rect b="b" l="l" r="r" t="t"/>
                    <a:pathLst>
                      <a:path extrusionOk="0" fill="none" h="2777" w="4864">
                        <a:moveTo>
                          <a:pt x="4863" y="2776"/>
                        </a:moveTo>
                        <a:lnTo>
                          <a:pt x="2051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4" name="Google Shape;1274;p57"/>
                  <p:cNvSpPr/>
                  <p:nvPr/>
                </p:nvSpPr>
                <p:spPr>
                  <a:xfrm rot="10800000">
                    <a:off x="1722354" y="229144"/>
                    <a:ext cx="627506" cy="620727"/>
                  </a:xfrm>
                  <a:custGeom>
                    <a:rect b="b" l="l" r="r" t="t"/>
                    <a:pathLst>
                      <a:path extrusionOk="0" fill="none" h="2719" w="2748">
                        <a:moveTo>
                          <a:pt x="2748" y="1363"/>
                        </a:moveTo>
                        <a:cubicBezTo>
                          <a:pt x="2748" y="2117"/>
                          <a:pt x="2117" y="2718"/>
                          <a:pt x="1392" y="2718"/>
                        </a:cubicBezTo>
                        <a:cubicBezTo>
                          <a:pt x="638" y="2718"/>
                          <a:pt x="1" y="2117"/>
                          <a:pt x="1" y="1363"/>
                        </a:cubicBezTo>
                        <a:cubicBezTo>
                          <a:pt x="1" y="609"/>
                          <a:pt x="638" y="0"/>
                          <a:pt x="1392" y="0"/>
                        </a:cubicBezTo>
                        <a:cubicBezTo>
                          <a:pt x="2117" y="0"/>
                          <a:pt x="2748" y="609"/>
                          <a:pt x="2748" y="1363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lt1"/>
                    </a:solidFill>
                    <a:prstDash val="solid"/>
                    <a:miter lim="72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275" name="Google Shape;1275;p57"/>
                <p:cNvSpPr/>
                <p:nvPr/>
              </p:nvSpPr>
              <p:spPr>
                <a:xfrm>
                  <a:off x="8229051" y="-1875175"/>
                  <a:ext cx="914953" cy="3799205"/>
                </a:xfrm>
                <a:custGeom>
                  <a:rect b="b" l="l" r="r" t="t"/>
                  <a:pathLst>
                    <a:path extrusionOk="0" h="96592" w="23262">
                      <a:moveTo>
                        <a:pt x="0" y="0"/>
                      </a:moveTo>
                      <a:lnTo>
                        <a:pt x="18318" y="18318"/>
                      </a:lnTo>
                      <a:lnTo>
                        <a:pt x="18318" y="58471"/>
                      </a:lnTo>
                      <a:lnTo>
                        <a:pt x="10373" y="66417"/>
                      </a:lnTo>
                      <a:lnTo>
                        <a:pt x="10373" y="83703"/>
                      </a:lnTo>
                      <a:lnTo>
                        <a:pt x="23262" y="9659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1276" name="Google Shape;1276;p57"/>
              <p:cNvGrpSpPr/>
              <p:nvPr/>
            </p:nvGrpSpPr>
            <p:grpSpPr>
              <a:xfrm rot="10800000">
                <a:off x="8634578" y="861419"/>
                <a:ext cx="965258" cy="273510"/>
                <a:chOff x="-6675" y="2881558"/>
                <a:chExt cx="9140700" cy="2059567"/>
              </a:xfrm>
            </p:grpSpPr>
            <p:cxnSp>
              <p:nvCxnSpPr>
                <p:cNvPr id="1277" name="Google Shape;1277;p57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78" name="Google Shape;1278;p57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79" name="Google Shape;1279;p57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80" name="Google Shape;1280;p57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81" name="Google Shape;1281;p57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1282" name="Google Shape;1282;p5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58"/>
          <p:cNvSpPr txBox="1"/>
          <p:nvPr>
            <p:ph type="title"/>
          </p:nvPr>
        </p:nvSpPr>
        <p:spPr>
          <a:xfrm>
            <a:off x="1098475" y="834600"/>
            <a:ext cx="44481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5" name="Google Shape;1285;p58"/>
          <p:cNvSpPr txBox="1"/>
          <p:nvPr>
            <p:ph idx="1" type="subTitle"/>
          </p:nvPr>
        </p:nvSpPr>
        <p:spPr>
          <a:xfrm>
            <a:off x="1098425" y="18051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6" name="Google Shape;1286;p58"/>
          <p:cNvSpPr txBox="1"/>
          <p:nvPr/>
        </p:nvSpPr>
        <p:spPr>
          <a:xfrm>
            <a:off x="1098425" y="34595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87" name="Google Shape;1287;p58"/>
          <p:cNvSpPr/>
          <p:nvPr/>
        </p:nvSpPr>
        <p:spPr>
          <a:xfrm rot="5400000">
            <a:off x="8249111" y="175373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8" name="Google Shape;1288;p58"/>
          <p:cNvGrpSpPr/>
          <p:nvPr/>
        </p:nvGrpSpPr>
        <p:grpSpPr>
          <a:xfrm>
            <a:off x="-563925" y="0"/>
            <a:ext cx="7843827" cy="1111343"/>
            <a:chOff x="-563925" y="0"/>
            <a:chExt cx="7843827" cy="1111343"/>
          </a:xfrm>
        </p:grpSpPr>
        <p:grpSp>
          <p:nvGrpSpPr>
            <p:cNvPr id="1289" name="Google Shape;1289;p58"/>
            <p:cNvGrpSpPr/>
            <p:nvPr/>
          </p:nvGrpSpPr>
          <p:grpSpPr>
            <a:xfrm rot="5400000">
              <a:off x="6576232" y="-80607"/>
              <a:ext cx="247278" cy="1160062"/>
              <a:chOff x="1463894" y="1434556"/>
              <a:chExt cx="247278" cy="1160062"/>
            </a:xfrm>
          </p:grpSpPr>
          <p:sp>
            <p:nvSpPr>
              <p:cNvPr id="1290" name="Google Shape;1290;p58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58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2" name="Google Shape;1292;p58"/>
            <p:cNvGrpSpPr/>
            <p:nvPr/>
          </p:nvGrpSpPr>
          <p:grpSpPr>
            <a:xfrm>
              <a:off x="-563925" y="0"/>
              <a:ext cx="1111343" cy="1111343"/>
              <a:chOff x="8307725" y="278700"/>
              <a:chExt cx="1111343" cy="1111343"/>
            </a:xfrm>
          </p:grpSpPr>
          <p:sp>
            <p:nvSpPr>
              <p:cNvPr id="1293" name="Google Shape;1293;p5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5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6" name="Google Shape;1296;p59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1297" name="Google Shape;1297;p59"/>
            <p:cNvSpPr/>
            <p:nvPr/>
          </p:nvSpPr>
          <p:spPr>
            <a:xfrm flipH="1" rot="10800000">
              <a:off x="410803" y="2099252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9"/>
            <p:cNvSpPr/>
            <p:nvPr/>
          </p:nvSpPr>
          <p:spPr>
            <a:xfrm flipH="1" rot="10800000">
              <a:off x="247028" y="2390402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9" name="Google Shape;1299;p59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1300" name="Google Shape;1300;p59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59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02" name="Google Shape;1302;p59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1303" name="Google Shape;1303;p59"/>
            <p:cNvSpPr/>
            <p:nvPr/>
          </p:nvSpPr>
          <p:spPr>
            <a:xfrm flipH="1" rot="5400000">
              <a:off x="-365574" y="-1521350"/>
              <a:ext cx="1470082" cy="2332467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304" name="Google Shape;1304;p59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1305" name="Google Shape;1305;p59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59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7" name="Google Shape;1307;p59"/>
            <p:cNvSpPr/>
            <p:nvPr/>
          </p:nvSpPr>
          <p:spPr>
            <a:xfrm flipH="1" rot="-5400000">
              <a:off x="8788045" y="3598950"/>
              <a:ext cx="870400" cy="285077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308" name="Google Shape;1308;p59"/>
            <p:cNvGrpSpPr/>
            <p:nvPr/>
          </p:nvGrpSpPr>
          <p:grpSpPr>
            <a:xfrm flipH="1" rot="-5400000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1309" name="Google Shape;1309;p59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59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1" name="Google Shape;1311;p59"/>
            <p:cNvGrpSpPr/>
            <p:nvPr/>
          </p:nvGrpSpPr>
          <p:grpSpPr>
            <a:xfrm flipH="1" rot="5400000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1312" name="Google Shape;1312;p5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3" name="Google Shape;1313;p5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4" name="Google Shape;1314;p5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5" name="Google Shape;1315;p5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6" name="Google Shape;1316;p5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17" name="Google Shape;1317;p59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1318" name="Google Shape;1318;p59"/>
            <p:cNvSpPr/>
            <p:nvPr/>
          </p:nvSpPr>
          <p:spPr>
            <a:xfrm flipH="1" rot="10800000">
              <a:off x="248565" y="16583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9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0" name="Google Shape;1320;p59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2" name="Google Shape;1322;p60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1323" name="Google Shape;1323;p60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60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5" name="Google Shape;1325;p60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1326" name="Google Shape;1326;p60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60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8" name="Google Shape;1328;p60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1329" name="Google Shape;1329;p60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60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1" name="Google Shape;1331;p60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1332" name="Google Shape;1332;p60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1333" name="Google Shape;1333;p6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6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5" name="Google Shape;1335;p60"/>
            <p:cNvGrpSpPr/>
            <p:nvPr/>
          </p:nvGrpSpPr>
          <p:grpSpPr>
            <a:xfrm flipH="1" rot="5400000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1336" name="Google Shape;1336;p6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7" name="Google Shape;1337;p6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8" name="Google Shape;1338;p6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9" name="Google Shape;1339;p6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0" name="Google Shape;1340;p6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341" name="Google Shape;1341;p60"/>
            <p:cNvSpPr/>
            <p:nvPr/>
          </p:nvSpPr>
          <p:spPr>
            <a:xfrm>
              <a:off x="5746750" y="-5700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42" name="Google Shape;1342;p60"/>
            <p:cNvSpPr/>
            <p:nvPr/>
          </p:nvSpPr>
          <p:spPr>
            <a:xfrm>
              <a:off x="260200" y="3089575"/>
              <a:ext cx="476150" cy="2323075"/>
            </a:xfrm>
            <a:custGeom>
              <a:rect b="b" l="l" r="r" t="t"/>
              <a:pathLst>
                <a:path extrusionOk="0" h="92923" w="19046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343" name="Google Shape;1343;p60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62"/>
          <p:cNvSpPr txBox="1"/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49" name="Google Shape;1349;p62"/>
          <p:cNvSpPr txBox="1"/>
          <p:nvPr>
            <p:ph idx="1" type="subTitle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350" name="Google Shape;1350;p6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351" name="Google Shape;1351;p62"/>
            <p:cNvSpPr/>
            <p:nvPr/>
          </p:nvSpPr>
          <p:spPr>
            <a:xfrm>
              <a:off x="8307725" y="278700"/>
              <a:ext cx="1111343" cy="1111343"/>
            </a:xfrm>
            <a:custGeom>
              <a:rect b="b" l="l" r="r" t="t"/>
              <a:pathLst>
                <a:path extrusionOk="0" fill="none" h="17396" w="17396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62"/>
            <p:cNvSpPr/>
            <p:nvPr/>
          </p:nvSpPr>
          <p:spPr>
            <a:xfrm>
              <a:off x="8481362" y="452337"/>
              <a:ext cx="764065" cy="762212"/>
            </a:xfrm>
            <a:custGeom>
              <a:rect b="b" l="l" r="r" t="t"/>
              <a:pathLst>
                <a:path extrusionOk="0" fill="none" h="11931" w="1196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3" name="Google Shape;1353;p6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354" name="Google Shape;1354;p6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6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6" name="Google Shape;1356;p62"/>
          <p:cNvGrpSpPr/>
          <p:nvPr/>
        </p:nvGrpSpPr>
        <p:grpSpPr>
          <a:xfrm flipH="1" rot="5400000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357" name="Google Shape;1357;p6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8" name="Google Shape;1358;p6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9" name="Google Shape;1359;p62"/>
            <p:cNvSpPr/>
            <p:nvPr/>
          </p:nvSpPr>
          <p:spPr>
            <a:xfrm>
              <a:off x="4214956" y="40739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0" name="Google Shape;1360;p6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1361" name="Google Shape;1361;p6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rect b="b" l="l" r="r" t="t"/>
              <a:pathLst>
                <a:path extrusionOk="0" fill="none" h="2777" w="4864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6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63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65" name="Google Shape;1365;p63"/>
          <p:cNvSpPr txBox="1"/>
          <p:nvPr>
            <p:ph hasCustomPrompt="1"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366" name="Google Shape;1366;p6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1367" name="Google Shape;1367;p6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8" name="Google Shape;1368;p6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9" name="Google Shape;1369;p6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0" name="Google Shape;1370;p6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1" name="Google Shape;1371;p6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2" name="Google Shape;1372;p6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3" name="Google Shape;1373;p6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4" name="Google Shape;1374;p6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5" name="Google Shape;1375;p6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6" name="Google Shape;1376;p6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77" name="Google Shape;1377;p6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1378" name="Google Shape;1378;p6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1379" name="Google Shape;1379;p6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6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1" name="Google Shape;1381;p6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1382" name="Google Shape;1382;p6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6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6" name="Google Shape;1386;p64"/>
          <p:cNvSpPr txBox="1"/>
          <p:nvPr>
            <p:ph idx="1" type="body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387" name="Google Shape;1387;p64"/>
          <p:cNvGrpSpPr/>
          <p:nvPr/>
        </p:nvGrpSpPr>
        <p:grpSpPr>
          <a:xfrm>
            <a:off x="188277" y="1651177"/>
            <a:ext cx="8669316" cy="2098194"/>
            <a:chOff x="188277" y="1651177"/>
            <a:chExt cx="8669316" cy="2098194"/>
          </a:xfrm>
        </p:grpSpPr>
        <p:sp>
          <p:nvSpPr>
            <p:cNvPr id="1388" name="Google Shape;1388;p64"/>
            <p:cNvSpPr/>
            <p:nvPr/>
          </p:nvSpPr>
          <p:spPr>
            <a:xfrm rot="10800000">
              <a:off x="8650702" y="1651177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64"/>
            <p:cNvSpPr/>
            <p:nvPr/>
          </p:nvSpPr>
          <p:spPr>
            <a:xfrm rot="10800000">
              <a:off x="8814477" y="1942327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0" name="Google Shape;1390;p64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1391" name="Google Shape;1391;p6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6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93" name="Google Shape;1393;p64"/>
          <p:cNvGrpSpPr/>
          <p:nvPr/>
        </p:nvGrpSpPr>
        <p:grpSpPr>
          <a:xfrm>
            <a:off x="-1181862" y="-331600"/>
            <a:ext cx="11020270" cy="5673388"/>
            <a:chOff x="-1181862" y="-331600"/>
            <a:chExt cx="11020270" cy="5673388"/>
          </a:xfrm>
        </p:grpSpPr>
        <p:grpSp>
          <p:nvGrpSpPr>
            <p:cNvPr id="1394" name="Google Shape;1394;p64"/>
            <p:cNvGrpSpPr/>
            <p:nvPr/>
          </p:nvGrpSpPr>
          <p:grpSpPr>
            <a:xfrm>
              <a:off x="8873150" y="1130915"/>
              <a:ext cx="965258" cy="273510"/>
              <a:chOff x="-6675" y="2881558"/>
              <a:chExt cx="9140700" cy="2059567"/>
            </a:xfrm>
          </p:grpSpPr>
          <p:cxnSp>
            <p:nvCxnSpPr>
              <p:cNvPr id="1395" name="Google Shape;1395;p6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6" name="Google Shape;1396;p6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7" name="Google Shape;1397;p6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8" name="Google Shape;1398;p6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9" name="Google Shape;1399;p6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400" name="Google Shape;1400;p64"/>
            <p:cNvSpPr/>
            <p:nvPr/>
          </p:nvSpPr>
          <p:spPr>
            <a:xfrm>
              <a:off x="8095400" y="-331600"/>
              <a:ext cx="1470082" cy="2332467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401" name="Google Shape;1401;p64"/>
            <p:cNvGrpSpPr/>
            <p:nvPr/>
          </p:nvGrpSpPr>
          <p:grpSpPr>
            <a:xfrm flipH="1" rot="10800000">
              <a:off x="8650689" y="182196"/>
              <a:ext cx="493321" cy="357312"/>
              <a:chOff x="1722354" y="229144"/>
              <a:chExt cx="1748744" cy="1266614"/>
            </a:xfrm>
          </p:grpSpPr>
          <p:sp>
            <p:nvSpPr>
              <p:cNvPr id="1402" name="Google Shape;1402;p6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6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4" name="Google Shape;1404;p64"/>
            <p:cNvSpPr/>
            <p:nvPr/>
          </p:nvSpPr>
          <p:spPr>
            <a:xfrm rot="5400000">
              <a:off x="-191675" y="3481200"/>
              <a:ext cx="870400" cy="285077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405" name="Google Shape;1405;p64"/>
            <p:cNvGrpSpPr/>
            <p:nvPr/>
          </p:nvGrpSpPr>
          <p:grpSpPr>
            <a:xfrm flipH="1" rot="-5400000">
              <a:off x="159064" y="4046096"/>
              <a:ext cx="493321" cy="357312"/>
              <a:chOff x="1722354" y="229144"/>
              <a:chExt cx="1748744" cy="1266614"/>
            </a:xfrm>
          </p:grpSpPr>
          <p:sp>
            <p:nvSpPr>
              <p:cNvPr id="1406" name="Google Shape;1406;p6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6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8" name="Google Shape;1408;p64"/>
            <p:cNvGrpSpPr/>
            <p:nvPr/>
          </p:nvGrpSpPr>
          <p:grpSpPr>
            <a:xfrm>
              <a:off x="-776975" y="4800515"/>
              <a:ext cx="965258" cy="273510"/>
              <a:chOff x="-6675" y="2881558"/>
              <a:chExt cx="9140700" cy="2059567"/>
            </a:xfrm>
          </p:grpSpPr>
          <p:cxnSp>
            <p:nvCxnSpPr>
              <p:cNvPr id="1409" name="Google Shape;1409;p6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0" name="Google Shape;1410;p6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1" name="Google Shape;1411;p6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2" name="Google Shape;1412;p6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3" name="Google Shape;1413;p6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14" name="Google Shape;1414;p64"/>
          <p:cNvGrpSpPr/>
          <p:nvPr/>
        </p:nvGrpSpPr>
        <p:grpSpPr>
          <a:xfrm>
            <a:off x="-142612" y="-168664"/>
            <a:ext cx="7919030" cy="2888968"/>
            <a:chOff x="-142612" y="-168664"/>
            <a:chExt cx="7919030" cy="2888968"/>
          </a:xfrm>
        </p:grpSpPr>
        <p:sp>
          <p:nvSpPr>
            <p:cNvPr id="1415" name="Google Shape;1415;p64"/>
            <p:cNvSpPr/>
            <p:nvPr/>
          </p:nvSpPr>
          <p:spPr>
            <a:xfrm rot="10800000">
              <a:off x="7736362" y="-16866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64"/>
            <p:cNvSpPr/>
            <p:nvPr/>
          </p:nvSpPr>
          <p:spPr>
            <a:xfrm rot="5400000">
              <a:off x="57800" y="24798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7" name="Google Shape;1417;p6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420" name="Google Shape;1420;p65"/>
          <p:cNvSpPr txBox="1"/>
          <p:nvPr>
            <p:ph idx="1" type="subTitle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1" name="Google Shape;1421;p65"/>
          <p:cNvSpPr txBox="1"/>
          <p:nvPr>
            <p:ph idx="2" type="subTitle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2" name="Google Shape;1422;p65"/>
          <p:cNvSpPr txBox="1"/>
          <p:nvPr>
            <p:ph idx="3" type="subTitle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423" name="Google Shape;1423;p65"/>
          <p:cNvSpPr txBox="1"/>
          <p:nvPr>
            <p:ph idx="4" type="subTitle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1424" name="Google Shape;1424;p6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1425" name="Google Shape;1425;p6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6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7" name="Google Shape;1427;p6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1428" name="Google Shape;1428;p6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6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30" name="Google Shape;1430;p6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1431" name="Google Shape;1431;p65"/>
            <p:cNvSpPr/>
            <p:nvPr/>
          </p:nvSpPr>
          <p:spPr>
            <a:xfrm flipH="1">
              <a:off x="-2835749" y="5"/>
              <a:ext cx="3174344" cy="5036488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432" name="Google Shape;1432;p6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1433" name="Google Shape;1433;p6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6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35" name="Google Shape;1435;p65"/>
            <p:cNvSpPr/>
            <p:nvPr/>
          </p:nvSpPr>
          <p:spPr>
            <a:xfrm>
              <a:off x="8212964" y="3553070"/>
              <a:ext cx="1246152" cy="408145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436" name="Google Shape;1436;p6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1437" name="Google Shape;1437;p6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8" name="Google Shape;1438;p6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9" name="Google Shape;1439;p6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0" name="Google Shape;1440;p6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1" name="Google Shape;1441;p6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42" name="Google Shape;1442;p6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443" name="Google Shape;1443;p6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6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5" name="Google Shape;1445;p6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48" name="Google Shape;1448;p66"/>
          <p:cNvGrpSpPr/>
          <p:nvPr/>
        </p:nvGrpSpPr>
        <p:grpSpPr>
          <a:xfrm>
            <a:off x="713236" y="-1192757"/>
            <a:ext cx="8217269" cy="9624966"/>
            <a:chOff x="713236" y="-1192757"/>
            <a:chExt cx="8217269" cy="9624966"/>
          </a:xfrm>
        </p:grpSpPr>
        <p:grpSp>
          <p:nvGrpSpPr>
            <p:cNvPr id="1449" name="Google Shape;1449;p66"/>
            <p:cNvGrpSpPr/>
            <p:nvPr/>
          </p:nvGrpSpPr>
          <p:grpSpPr>
            <a:xfrm flipH="1" rot="5400000">
              <a:off x="-917001" y="6234248"/>
              <a:ext cx="3828199" cy="567724"/>
              <a:chOff x="-1181972" y="3591337"/>
              <a:chExt cx="3497989" cy="518706"/>
            </a:xfrm>
          </p:grpSpPr>
          <p:cxnSp>
            <p:nvCxnSpPr>
              <p:cNvPr id="1450" name="Google Shape;1450;p66"/>
              <p:cNvCxnSpPr/>
              <p:nvPr/>
            </p:nvCxnSpPr>
            <p:spPr>
              <a:xfrm>
                <a:off x="308728" y="2619343"/>
                <a:ext cx="0" cy="298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1" name="Google Shape;1451;p66"/>
              <p:cNvCxnSpPr/>
              <p:nvPr/>
            </p:nvCxnSpPr>
            <p:spPr>
              <a:xfrm rot="-5400000">
                <a:off x="1795201" y="3757993"/>
                <a:ext cx="357300" cy="34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52" name="Google Shape;1452;p66"/>
              <p:cNvSpPr/>
              <p:nvPr/>
            </p:nvSpPr>
            <p:spPr>
              <a:xfrm>
                <a:off x="2122592" y="3591337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3" name="Google Shape;1453;p66"/>
            <p:cNvGrpSpPr/>
            <p:nvPr/>
          </p:nvGrpSpPr>
          <p:grpSpPr>
            <a:xfrm>
              <a:off x="6549025" y="-95200"/>
              <a:ext cx="2381480" cy="750487"/>
              <a:chOff x="6549025" y="-95200"/>
              <a:chExt cx="2381480" cy="750487"/>
            </a:xfrm>
          </p:grpSpPr>
          <p:grpSp>
            <p:nvGrpSpPr>
              <p:cNvPr id="1454" name="Google Shape;1454;p66"/>
              <p:cNvGrpSpPr/>
              <p:nvPr/>
            </p:nvGrpSpPr>
            <p:grpSpPr>
              <a:xfrm rot="-5400000">
                <a:off x="8505189" y="229971"/>
                <a:ext cx="493321" cy="357312"/>
                <a:chOff x="1722354" y="229144"/>
                <a:chExt cx="1748744" cy="1266614"/>
              </a:xfrm>
            </p:grpSpPr>
            <p:sp>
              <p:nvSpPr>
                <p:cNvPr id="1455" name="Google Shape;1455;p6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rnd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6" name="Google Shape;1456;p6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57" name="Google Shape;1457;p66"/>
              <p:cNvSpPr/>
              <p:nvPr/>
            </p:nvSpPr>
            <p:spPr>
              <a:xfrm>
                <a:off x="6549025" y="-95200"/>
                <a:ext cx="2381475" cy="429625"/>
              </a:xfrm>
              <a:custGeom>
                <a:rect b="b" l="l" r="r" t="t"/>
                <a:pathLst>
                  <a:path extrusionOk="0" h="17185" w="95259">
                    <a:moveTo>
                      <a:pt x="0" y="2455"/>
                    </a:moveTo>
                    <a:lnTo>
                      <a:pt x="14731" y="17185"/>
                    </a:lnTo>
                    <a:lnTo>
                      <a:pt x="65552" y="17185"/>
                    </a:lnTo>
                    <a:lnTo>
                      <a:pt x="72303" y="10434"/>
                    </a:lnTo>
                    <a:lnTo>
                      <a:pt x="95259" y="10434"/>
                    </a:lnTo>
                    <a:lnTo>
                      <a:pt x="95259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1458" name="Google Shape;1458;p66"/>
            <p:cNvGrpSpPr/>
            <p:nvPr/>
          </p:nvGrpSpPr>
          <p:grpSpPr>
            <a:xfrm rot="5400000">
              <a:off x="6896426" y="-564435"/>
              <a:ext cx="1530153" cy="273510"/>
              <a:chOff x="-6675" y="2881558"/>
              <a:chExt cx="9140700" cy="2059567"/>
            </a:xfrm>
          </p:grpSpPr>
          <p:cxnSp>
            <p:nvCxnSpPr>
              <p:cNvPr id="1459" name="Google Shape;1459;p6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0" name="Google Shape;1460;p6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1" name="Google Shape;1461;p6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2" name="Google Shape;1462;p6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3" name="Google Shape;1463;p6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64" name="Google Shape;1464;p66"/>
          <p:cNvGrpSpPr/>
          <p:nvPr/>
        </p:nvGrpSpPr>
        <p:grpSpPr>
          <a:xfrm>
            <a:off x="302564" y="1262596"/>
            <a:ext cx="9110252" cy="3563617"/>
            <a:chOff x="302564" y="1262596"/>
            <a:chExt cx="9110252" cy="3563617"/>
          </a:xfrm>
        </p:grpSpPr>
        <p:grpSp>
          <p:nvGrpSpPr>
            <p:cNvPr id="1465" name="Google Shape;1465;p66"/>
            <p:cNvGrpSpPr/>
            <p:nvPr/>
          </p:nvGrpSpPr>
          <p:grpSpPr>
            <a:xfrm rot="5400000">
              <a:off x="-153827" y="4122544"/>
              <a:ext cx="1160062" cy="247278"/>
              <a:chOff x="8000023" y="2164544"/>
              <a:chExt cx="1160062" cy="247278"/>
            </a:xfrm>
          </p:grpSpPr>
          <p:sp>
            <p:nvSpPr>
              <p:cNvPr id="1466" name="Google Shape;1466;p66"/>
              <p:cNvSpPr/>
              <p:nvPr/>
            </p:nvSpPr>
            <p:spPr>
              <a:xfrm rot="5400000">
                <a:off x="8215962" y="1948604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66"/>
              <p:cNvSpPr/>
              <p:nvPr/>
            </p:nvSpPr>
            <p:spPr>
              <a:xfrm rot="-5400000">
                <a:off x="8708783" y="1960521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66"/>
            <p:cNvGrpSpPr/>
            <p:nvPr/>
          </p:nvGrpSpPr>
          <p:grpSpPr>
            <a:xfrm>
              <a:off x="8578108" y="1262596"/>
              <a:ext cx="834709" cy="226938"/>
              <a:chOff x="8541258" y="2281496"/>
              <a:chExt cx="834709" cy="226938"/>
            </a:xfrm>
          </p:grpSpPr>
          <p:sp>
            <p:nvSpPr>
              <p:cNvPr id="1469" name="Google Shape;1469;p66"/>
              <p:cNvSpPr/>
              <p:nvPr/>
            </p:nvSpPr>
            <p:spPr>
              <a:xfrm rot="5400000">
                <a:off x="9116912" y="2249379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66"/>
              <p:cNvSpPr/>
              <p:nvPr/>
            </p:nvSpPr>
            <p:spPr>
              <a:xfrm rot="-5400000">
                <a:off x="8917458" y="190529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71" name="Google Shape;1471;p66"/>
          <p:cNvGrpSpPr/>
          <p:nvPr/>
        </p:nvGrpSpPr>
        <p:grpSpPr>
          <a:xfrm>
            <a:off x="597187" y="977673"/>
            <a:ext cx="8723593" cy="3964768"/>
            <a:chOff x="597187" y="977673"/>
            <a:chExt cx="8723593" cy="3964768"/>
          </a:xfrm>
        </p:grpSpPr>
        <p:sp>
          <p:nvSpPr>
            <p:cNvPr id="1472" name="Google Shape;1472;p66"/>
            <p:cNvSpPr/>
            <p:nvPr/>
          </p:nvSpPr>
          <p:spPr>
            <a:xfrm rot="5400000">
              <a:off x="9080312" y="7772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66"/>
            <p:cNvSpPr/>
            <p:nvPr/>
          </p:nvSpPr>
          <p:spPr>
            <a:xfrm rot="10800000">
              <a:off x="597187" y="45015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4" name="Google Shape;1474;p6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67"/>
          <p:cNvSpPr txBox="1"/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77" name="Google Shape;1477;p67"/>
          <p:cNvSpPr txBox="1"/>
          <p:nvPr>
            <p:ph idx="1" type="subTitle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478" name="Google Shape;1478;p67"/>
          <p:cNvSpPr/>
          <p:nvPr>
            <p:ph idx="2" type="pic"/>
          </p:nvPr>
        </p:nvSpPr>
        <p:spPr>
          <a:xfrm>
            <a:off x="4752038" y="824113"/>
            <a:ext cx="2787000" cy="3558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79" name="Google Shape;1479;p67"/>
          <p:cNvGrpSpPr/>
          <p:nvPr/>
        </p:nvGrpSpPr>
        <p:grpSpPr>
          <a:xfrm>
            <a:off x="260189" y="195827"/>
            <a:ext cx="7049955" cy="4729917"/>
            <a:chOff x="260189" y="195827"/>
            <a:chExt cx="7049955" cy="4729917"/>
          </a:xfrm>
        </p:grpSpPr>
        <p:grpSp>
          <p:nvGrpSpPr>
            <p:cNvPr id="1480" name="Google Shape;1480;p67"/>
            <p:cNvGrpSpPr/>
            <p:nvPr/>
          </p:nvGrpSpPr>
          <p:grpSpPr>
            <a:xfrm rot="-5400000">
              <a:off x="6786639" y="4402239"/>
              <a:ext cx="177741" cy="869269"/>
              <a:chOff x="8535452" y="1548052"/>
              <a:chExt cx="177741" cy="869269"/>
            </a:xfrm>
          </p:grpSpPr>
          <p:sp>
            <p:nvSpPr>
              <p:cNvPr id="1481" name="Google Shape;1481;p6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67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3" name="Google Shape;1483;p67"/>
            <p:cNvGrpSpPr/>
            <p:nvPr/>
          </p:nvGrpSpPr>
          <p:grpSpPr>
            <a:xfrm rot="10800000">
              <a:off x="260189" y="195827"/>
              <a:ext cx="177741" cy="687344"/>
              <a:chOff x="8535452" y="1335702"/>
              <a:chExt cx="177741" cy="687344"/>
            </a:xfrm>
          </p:grpSpPr>
          <p:sp>
            <p:nvSpPr>
              <p:cNvPr id="1484" name="Google Shape;1484;p6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67"/>
              <p:cNvSpPr/>
              <p:nvPr/>
            </p:nvSpPr>
            <p:spPr>
              <a:xfrm rot="10800000">
                <a:off x="8535452" y="13357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86" name="Google Shape;1486;p67"/>
          <p:cNvGrpSpPr/>
          <p:nvPr/>
        </p:nvGrpSpPr>
        <p:grpSpPr>
          <a:xfrm>
            <a:off x="-867949" y="-315450"/>
            <a:ext cx="10098949" cy="5241212"/>
            <a:chOff x="-867949" y="-315450"/>
            <a:chExt cx="10098949" cy="5241212"/>
          </a:xfrm>
        </p:grpSpPr>
        <p:sp>
          <p:nvSpPr>
            <p:cNvPr id="1487" name="Google Shape;1487;p67"/>
            <p:cNvSpPr/>
            <p:nvPr/>
          </p:nvSpPr>
          <p:spPr>
            <a:xfrm>
              <a:off x="6756300" y="4613375"/>
              <a:ext cx="2474700" cy="312375"/>
            </a:xfrm>
            <a:custGeom>
              <a:rect b="b" l="l" r="r" t="t"/>
              <a:pathLst>
                <a:path extrusionOk="0" h="12495" w="98988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488" name="Google Shape;1488;p67"/>
            <p:cNvGrpSpPr/>
            <p:nvPr/>
          </p:nvGrpSpPr>
          <p:grpSpPr>
            <a:xfrm flipH="1" rot="-5400000">
              <a:off x="8430782" y="4500446"/>
              <a:ext cx="493321" cy="357312"/>
              <a:chOff x="1722354" y="229144"/>
              <a:chExt cx="1748744" cy="1266614"/>
            </a:xfrm>
          </p:grpSpPr>
          <p:sp>
            <p:nvSpPr>
              <p:cNvPr id="1489" name="Google Shape;1489;p6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6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91" name="Google Shape;1491;p67"/>
            <p:cNvSpPr/>
            <p:nvPr/>
          </p:nvSpPr>
          <p:spPr>
            <a:xfrm>
              <a:off x="-174975" y="-315450"/>
              <a:ext cx="1914059" cy="4400511"/>
            </a:xfrm>
            <a:custGeom>
              <a:rect b="b" l="l" r="r" t="t"/>
              <a:pathLst>
                <a:path extrusionOk="0" h="126889" w="55192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492" name="Google Shape;1492;p67"/>
            <p:cNvGrpSpPr/>
            <p:nvPr/>
          </p:nvGrpSpPr>
          <p:grpSpPr>
            <a:xfrm rot="10800000">
              <a:off x="662657" y="2962921"/>
              <a:ext cx="493321" cy="357312"/>
              <a:chOff x="1722354" y="229144"/>
              <a:chExt cx="1748744" cy="1266614"/>
            </a:xfrm>
          </p:grpSpPr>
          <p:sp>
            <p:nvSpPr>
              <p:cNvPr id="1493" name="Google Shape;1493;p6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6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5" name="Google Shape;1495;p67"/>
            <p:cNvGrpSpPr/>
            <p:nvPr/>
          </p:nvGrpSpPr>
          <p:grpSpPr>
            <a:xfrm>
              <a:off x="-867949" y="1748040"/>
              <a:ext cx="1530153" cy="273510"/>
              <a:chOff x="-6675" y="2881558"/>
              <a:chExt cx="9140700" cy="2059567"/>
            </a:xfrm>
          </p:grpSpPr>
          <p:cxnSp>
            <p:nvCxnSpPr>
              <p:cNvPr id="1496" name="Google Shape;1496;p6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7" name="Google Shape;1497;p6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8" name="Google Shape;1498;p6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9" name="Google Shape;1499;p6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0" name="Google Shape;1500;p6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01" name="Google Shape;1501;p67"/>
          <p:cNvGrpSpPr/>
          <p:nvPr/>
        </p:nvGrpSpPr>
        <p:grpSpPr>
          <a:xfrm>
            <a:off x="609462" y="-114064"/>
            <a:ext cx="8313331" cy="4565380"/>
            <a:chOff x="609462" y="-114064"/>
            <a:chExt cx="8313331" cy="4565380"/>
          </a:xfrm>
        </p:grpSpPr>
        <p:sp>
          <p:nvSpPr>
            <p:cNvPr id="1502" name="Google Shape;1502;p67"/>
            <p:cNvSpPr/>
            <p:nvPr/>
          </p:nvSpPr>
          <p:spPr>
            <a:xfrm rot="10800000">
              <a:off x="8882737" y="40104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67"/>
            <p:cNvSpPr/>
            <p:nvPr/>
          </p:nvSpPr>
          <p:spPr>
            <a:xfrm rot="10800000">
              <a:off x="609462" y="-11406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68"/>
          <p:cNvSpPr txBox="1"/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06" name="Google Shape;1506;p6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507" name="Google Shape;1507;p6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8" name="Google Shape;1508;p6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9" name="Google Shape;1509;p68"/>
            <p:cNvSpPr/>
            <p:nvPr/>
          </p:nvSpPr>
          <p:spPr>
            <a:xfrm>
              <a:off x="4519806" y="37752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0" name="Google Shape;1510;p6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511" name="Google Shape;1511;p6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68"/>
            <p:cNvSpPr/>
            <p:nvPr/>
          </p:nvSpPr>
          <p:spPr>
            <a:xfrm flipH="1" rot="5400000">
              <a:off x="8631182" y="440359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3" name="Google Shape;1513;p6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514" name="Google Shape;1514;p68"/>
            <p:cNvGrpSpPr/>
            <p:nvPr/>
          </p:nvGrpSpPr>
          <p:grpSpPr>
            <a:xfrm flipH="1" rot="10800000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515" name="Google Shape;1515;p6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6" name="Google Shape;1516;p6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17" name="Google Shape;1517;p6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8" name="Google Shape;1518;p6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519" name="Google Shape;1519;p6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0" name="Google Shape;1520;p6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21" name="Google Shape;1521;p6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68"/>
            <p:cNvGrpSpPr/>
            <p:nvPr/>
          </p:nvGrpSpPr>
          <p:grpSpPr>
            <a:xfrm flipH="1" rot="-5400000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523" name="Google Shape;1523;p6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4" name="Google Shape;1524;p6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5" name="Google Shape;1525;p6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6" name="Google Shape;1526;p6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7" name="Google Shape;1527;p6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8" name="Google Shape;1528;p6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9" name="Google Shape;1529;p6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0" name="Google Shape;1530;p6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1" name="Google Shape;1531;p6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2" name="Google Shape;1532;p6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33" name="Google Shape;1533;p6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534" name="Google Shape;1534;p6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535" name="Google Shape;1535;p6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536" name="Google Shape;1536;p6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537" name="Google Shape;1537;p68"/>
                <p:cNvSpPr/>
                <p:nvPr/>
              </p:nvSpPr>
              <p:spPr>
                <a:xfrm flipH="1" rot="10800000">
                  <a:off x="803996" y="4347766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8" name="Google Shape;1538;p68"/>
                <p:cNvSpPr/>
                <p:nvPr/>
              </p:nvSpPr>
              <p:spPr>
                <a:xfrm flipH="1" rot="10800000">
                  <a:off x="998591" y="3613321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39" name="Google Shape;1539;p6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540" name="Google Shape;1540;p68"/>
                <p:cNvSpPr/>
                <p:nvPr/>
              </p:nvSpPr>
              <p:spPr>
                <a:xfrm flipH="1" rot="10800000">
                  <a:off x="803996" y="4347766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1" name="Google Shape;1541;p68"/>
                <p:cNvSpPr/>
                <p:nvPr/>
              </p:nvSpPr>
              <p:spPr>
                <a:xfrm flipH="1" rot="10800000">
                  <a:off x="998591" y="3613321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42" name="Google Shape;1542;p6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1543" name="Google Shape;1543;p6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6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69"/>
          <p:cNvSpPr txBox="1"/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7" name="Google Shape;1547;p69"/>
          <p:cNvSpPr txBox="1"/>
          <p:nvPr>
            <p:ph idx="1" type="subTitle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548" name="Google Shape;1548;p69"/>
          <p:cNvSpPr/>
          <p:nvPr/>
        </p:nvSpPr>
        <p:spPr>
          <a:xfrm>
            <a:off x="9336712" y="713511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9" name="Google Shape;1549;p6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1550" name="Google Shape;1550;p69"/>
            <p:cNvGrpSpPr/>
            <p:nvPr/>
          </p:nvGrpSpPr>
          <p:grpSpPr>
            <a:xfrm flipH="1" rot="-5400000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1551" name="Google Shape;1551;p6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2" name="Google Shape;1552;p6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53" name="Google Shape;1553;p6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4" name="Google Shape;1554;p6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1555" name="Google Shape;1555;p6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6" name="Google Shape;1556;p6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57" name="Google Shape;1557;p6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8" name="Google Shape;1558;p6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1559" name="Google Shape;1559;p6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0" name="Google Shape;1560;p6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61" name="Google Shape;1561;p6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2" name="Google Shape;1562;p6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1563" name="Google Shape;1563;p6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4" name="Google Shape;1564;p6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5" name="Google Shape;1565;p6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6" name="Google Shape;1566;p6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7" name="Google Shape;1567;p6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8" name="Google Shape;1568;p6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9" name="Google Shape;1569;p6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0" name="Google Shape;1570;p6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1" name="Google Shape;1571;p6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2" name="Google Shape;1572;p6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73" name="Google Shape;1573;p6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574" name="Google Shape;1574;p6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1575" name="Google Shape;1575;p69"/>
            <p:cNvSpPr/>
            <p:nvPr/>
          </p:nvSpPr>
          <p:spPr>
            <a:xfrm>
              <a:off x="8491475" y="1684573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6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7" name="Google Shape;1577;p6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1578" name="Google Shape;1578;p6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1579" name="Google Shape;1579;p6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6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6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6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3" name="Google Shape;1583;p6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1584" name="Google Shape;1584;p6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6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7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88" name="Google Shape;1588;p7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1589" name="Google Shape;1589;p7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1590" name="Google Shape;1590;p7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1" name="Google Shape;1591;p7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92" name="Google Shape;1592;p7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3" name="Google Shape;1593;p70"/>
            <p:cNvGrpSpPr/>
            <p:nvPr/>
          </p:nvGrpSpPr>
          <p:grpSpPr>
            <a:xfrm flipH="1" rot="5400000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1594" name="Google Shape;1594;p7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5" name="Google Shape;1595;p7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6" name="Google Shape;1596;p7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7" name="Google Shape;1597;p7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8" name="Google Shape;1598;p7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9" name="Google Shape;1599;p7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0" name="Google Shape;1600;p7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1" name="Google Shape;1601;p7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2" name="Google Shape;1602;p7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3" name="Google Shape;1603;p7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04" name="Google Shape;1604;p7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1605" name="Google Shape;1605;p7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1606" name="Google Shape;1606;p7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07" name="Google Shape;1607;p7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608" name="Google Shape;1608;p7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2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09" name="Google Shape;1609;p7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1610" name="Google Shape;1610;p7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rnd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1" name="Google Shape;1611;p7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12" name="Google Shape;1612;p7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1613" name="Google Shape;1613;p70"/>
            <p:cNvSpPr/>
            <p:nvPr/>
          </p:nvSpPr>
          <p:spPr>
            <a:xfrm flipH="1" rot="5400000">
              <a:off x="49529" y="93706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7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5" name="Google Shape;1615;p7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1616" name="Google Shape;1616;p7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1617" name="Google Shape;1617;p7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7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9" name="Google Shape;1619;p7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1620" name="Google Shape;1620;p7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7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2" name="Google Shape;1622;p70"/>
            <p:cNvGrpSpPr/>
            <p:nvPr/>
          </p:nvGrpSpPr>
          <p:grpSpPr>
            <a:xfrm flipH="1" rot="5400000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1623" name="Google Shape;1623;p7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7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71"/>
          <p:cNvSpPr txBox="1"/>
          <p:nvPr>
            <p:ph hasCustomPrompt="1" type="title"/>
          </p:nvPr>
        </p:nvSpPr>
        <p:spPr>
          <a:xfrm>
            <a:off x="2405125" y="2040775"/>
            <a:ext cx="5307000" cy="9981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Raleway ExtraBold"/>
              <a:buNone/>
              <a:defRPr sz="55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27" name="Google Shape;1627;p71"/>
          <p:cNvSpPr txBox="1"/>
          <p:nvPr>
            <p:ph idx="1" type="subTitle"/>
          </p:nvPr>
        </p:nvSpPr>
        <p:spPr>
          <a:xfrm>
            <a:off x="2405125" y="3038875"/>
            <a:ext cx="5307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628" name="Google Shape;1628;p71"/>
          <p:cNvGrpSpPr/>
          <p:nvPr/>
        </p:nvGrpSpPr>
        <p:grpSpPr>
          <a:xfrm>
            <a:off x="320869" y="892488"/>
            <a:ext cx="5247943" cy="4005530"/>
            <a:chOff x="320869" y="892488"/>
            <a:chExt cx="5247943" cy="4005530"/>
          </a:xfrm>
        </p:grpSpPr>
        <p:sp>
          <p:nvSpPr>
            <p:cNvPr id="1629" name="Google Shape;1629;p71"/>
            <p:cNvSpPr/>
            <p:nvPr/>
          </p:nvSpPr>
          <p:spPr>
            <a:xfrm rot="10800000">
              <a:off x="320869" y="89248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71"/>
            <p:cNvSpPr/>
            <p:nvPr/>
          </p:nvSpPr>
          <p:spPr>
            <a:xfrm rot="5400000">
              <a:off x="5328344" y="4657550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1" name="Google Shape;1631;p71"/>
          <p:cNvGrpSpPr/>
          <p:nvPr/>
        </p:nvGrpSpPr>
        <p:grpSpPr>
          <a:xfrm>
            <a:off x="1123153" y="-134519"/>
            <a:ext cx="5670106" cy="5849863"/>
            <a:chOff x="1123153" y="-134519"/>
            <a:chExt cx="5670106" cy="5849863"/>
          </a:xfrm>
        </p:grpSpPr>
        <p:grpSp>
          <p:nvGrpSpPr>
            <p:cNvPr id="1632" name="Google Shape;1632;p71"/>
            <p:cNvGrpSpPr/>
            <p:nvPr/>
          </p:nvGrpSpPr>
          <p:grpSpPr>
            <a:xfrm>
              <a:off x="1123153" y="-134519"/>
              <a:ext cx="5670106" cy="5032541"/>
              <a:chOff x="1123153" y="-134519"/>
              <a:chExt cx="5670106" cy="5032541"/>
            </a:xfrm>
          </p:grpSpPr>
          <p:sp>
            <p:nvSpPr>
              <p:cNvPr id="1633" name="Google Shape;1633;p71"/>
              <p:cNvSpPr/>
              <p:nvPr/>
            </p:nvSpPr>
            <p:spPr>
              <a:xfrm>
                <a:off x="1123153" y="-134519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34" name="Google Shape;1634;p71"/>
              <p:cNvGrpSpPr/>
              <p:nvPr/>
            </p:nvGrpSpPr>
            <p:grpSpPr>
              <a:xfrm>
                <a:off x="5633198" y="4650744"/>
                <a:ext cx="1160062" cy="247278"/>
                <a:chOff x="8208698" y="2109319"/>
                <a:chExt cx="1160062" cy="247278"/>
              </a:xfrm>
            </p:grpSpPr>
            <p:sp>
              <p:nvSpPr>
                <p:cNvPr id="1635" name="Google Shape;1635;p71"/>
                <p:cNvSpPr/>
                <p:nvPr/>
              </p:nvSpPr>
              <p:spPr>
                <a:xfrm rot="5400000">
                  <a:off x="8424637" y="1893379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6" name="Google Shape;1636;p71"/>
                <p:cNvSpPr/>
                <p:nvPr/>
              </p:nvSpPr>
              <p:spPr>
                <a:xfrm rot="-5400000">
                  <a:off x="8917458" y="1905296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37" name="Google Shape;1637;p71"/>
            <p:cNvGrpSpPr/>
            <p:nvPr/>
          </p:nvGrpSpPr>
          <p:grpSpPr>
            <a:xfrm>
              <a:off x="3220925" y="4604000"/>
              <a:ext cx="1111343" cy="1111343"/>
              <a:chOff x="8307725" y="278700"/>
              <a:chExt cx="1111343" cy="1111343"/>
            </a:xfrm>
          </p:grpSpPr>
          <p:sp>
            <p:nvSpPr>
              <p:cNvPr id="1638" name="Google Shape;1638;p71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71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40" name="Google Shape;1640;p71"/>
          <p:cNvGrpSpPr/>
          <p:nvPr/>
        </p:nvGrpSpPr>
        <p:grpSpPr>
          <a:xfrm>
            <a:off x="575287" y="-1805003"/>
            <a:ext cx="8258546" cy="9711728"/>
            <a:chOff x="575287" y="-1805003"/>
            <a:chExt cx="8258546" cy="9711728"/>
          </a:xfrm>
        </p:grpSpPr>
        <p:grpSp>
          <p:nvGrpSpPr>
            <p:cNvPr id="1641" name="Google Shape;1641;p71"/>
            <p:cNvGrpSpPr/>
            <p:nvPr/>
          </p:nvGrpSpPr>
          <p:grpSpPr>
            <a:xfrm>
              <a:off x="575287" y="-1805003"/>
              <a:ext cx="8258546" cy="9711728"/>
              <a:chOff x="575287" y="-1805003"/>
              <a:chExt cx="8258546" cy="9711728"/>
            </a:xfrm>
          </p:grpSpPr>
          <p:grpSp>
            <p:nvGrpSpPr>
              <p:cNvPr id="1642" name="Google Shape;1642;p71"/>
              <p:cNvGrpSpPr/>
              <p:nvPr/>
            </p:nvGrpSpPr>
            <p:grpSpPr>
              <a:xfrm>
                <a:off x="575287" y="-1805003"/>
                <a:ext cx="681217" cy="3360485"/>
                <a:chOff x="1121833" y="-3524490"/>
                <a:chExt cx="1498167" cy="7390555"/>
              </a:xfrm>
            </p:grpSpPr>
            <p:cxnSp>
              <p:nvCxnSpPr>
                <p:cNvPr id="1643" name="Google Shape;1643;p71"/>
                <p:cNvCxnSpPr/>
                <p:nvPr/>
              </p:nvCxnSpPr>
              <p:spPr>
                <a:xfrm rot="10800000">
                  <a:off x="1121833" y="-35244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44" name="Google Shape;1644;p71"/>
                <p:cNvCxnSpPr/>
                <p:nvPr/>
              </p:nvCxnSpPr>
              <p:spPr>
                <a:xfrm>
                  <a:off x="1121833" y="23482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645" name="Google Shape;1645;p71"/>
                <p:cNvSpPr/>
                <p:nvPr/>
              </p:nvSpPr>
              <p:spPr>
                <a:xfrm rot="5400000">
                  <a:off x="2196889" y="3442953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46" name="Google Shape;1646;p71"/>
              <p:cNvGrpSpPr/>
              <p:nvPr/>
            </p:nvGrpSpPr>
            <p:grpSpPr>
              <a:xfrm flipH="1" rot="5400000">
                <a:off x="6277862" y="5350755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1647" name="Google Shape;1647;p71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48" name="Google Shape;1648;p71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649" name="Google Shape;1649;p71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50" name="Google Shape;1650;p71"/>
              <p:cNvGrpSpPr/>
              <p:nvPr/>
            </p:nvGrpSpPr>
            <p:grpSpPr>
              <a:xfrm rot="-5400000">
                <a:off x="8362764" y="67996"/>
                <a:ext cx="493321" cy="357312"/>
                <a:chOff x="1722354" y="229144"/>
                <a:chExt cx="1748744" cy="1266614"/>
              </a:xfrm>
            </p:grpSpPr>
            <p:sp>
              <p:nvSpPr>
                <p:cNvPr id="1651" name="Google Shape;1651;p71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2" name="Google Shape;1652;p71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53" name="Google Shape;1653;p71"/>
            <p:cNvGrpSpPr/>
            <p:nvPr/>
          </p:nvGrpSpPr>
          <p:grpSpPr>
            <a:xfrm rot="10800000">
              <a:off x="7090737" y="4224472"/>
              <a:ext cx="681217" cy="3360485"/>
              <a:chOff x="1337800" y="-2525590"/>
              <a:chExt cx="1498167" cy="7390555"/>
            </a:xfrm>
          </p:grpSpPr>
          <p:cxnSp>
            <p:nvCxnSpPr>
              <p:cNvPr id="1654" name="Google Shape;1654;p71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5" name="Google Shape;1655;p71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56" name="Google Shape;1656;p71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60" name="Google Shape;1660;p73"/>
          <p:cNvSpPr txBox="1"/>
          <p:nvPr>
            <p:ph hasCustomPrompt="1" idx="2" type="title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1661" name="Google Shape;1661;p73"/>
          <p:cNvSpPr txBox="1"/>
          <p:nvPr>
            <p:ph hasCustomPrompt="1" idx="3" type="title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1662" name="Google Shape;1662;p73"/>
          <p:cNvSpPr txBox="1"/>
          <p:nvPr>
            <p:ph hasCustomPrompt="1" idx="4" type="title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1663" name="Google Shape;1663;p73"/>
          <p:cNvSpPr txBox="1"/>
          <p:nvPr>
            <p:ph hasCustomPrompt="1" idx="5" type="title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1664" name="Google Shape;1664;p73"/>
          <p:cNvSpPr txBox="1"/>
          <p:nvPr>
            <p:ph hasCustomPrompt="1" idx="6" type="title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1665" name="Google Shape;1665;p73"/>
          <p:cNvSpPr txBox="1"/>
          <p:nvPr>
            <p:ph hasCustomPrompt="1" idx="7" type="title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1666" name="Google Shape;1666;p73"/>
          <p:cNvSpPr txBox="1"/>
          <p:nvPr>
            <p:ph idx="1" type="subTitle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667" name="Google Shape;1667;p73"/>
          <p:cNvSpPr txBox="1"/>
          <p:nvPr>
            <p:ph idx="8" type="subTitle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668" name="Google Shape;1668;p73"/>
          <p:cNvSpPr txBox="1"/>
          <p:nvPr>
            <p:ph idx="9" type="subTitle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669" name="Google Shape;1669;p73"/>
          <p:cNvSpPr txBox="1"/>
          <p:nvPr>
            <p:ph idx="13" type="subTitle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670" name="Google Shape;1670;p73"/>
          <p:cNvSpPr txBox="1"/>
          <p:nvPr>
            <p:ph idx="14" type="subTitle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671" name="Google Shape;1671;p73"/>
          <p:cNvSpPr txBox="1"/>
          <p:nvPr>
            <p:ph idx="15" type="subTitle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1672" name="Google Shape;1672;p7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1673" name="Google Shape;1673;p7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1674" name="Google Shape;1674;p7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7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6" name="Google Shape;1676;p7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1677" name="Google Shape;1677;p7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7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9" name="Google Shape;1679;p7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1680" name="Google Shape;1680;p7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rect b="b" l="l" r="r" t="t"/>
                <a:pathLst>
                  <a:path extrusionOk="0" fill="none" h="1784" w="1784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cap="flat" cmpd="sng" w="597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73"/>
              <p:cNvSpPr/>
              <p:nvPr/>
            </p:nvSpPr>
            <p:spPr>
              <a:xfrm flipH="1" rot="5400000">
                <a:off x="7506622" y="1041704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82" name="Google Shape;1682;p7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1683" name="Google Shape;1683;p7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1684" name="Google Shape;1684;p7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7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6" name="Google Shape;1686;p73"/>
            <p:cNvSpPr/>
            <p:nvPr/>
          </p:nvSpPr>
          <p:spPr>
            <a:xfrm>
              <a:off x="8221600" y="-57000"/>
              <a:ext cx="1027600" cy="3378450"/>
            </a:xfrm>
            <a:custGeom>
              <a:rect b="b" l="l" r="r" t="t"/>
              <a:pathLst>
                <a:path extrusionOk="0" h="135138" w="41104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687" name="Google Shape;1687;p7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1688" name="Google Shape;1688;p7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9" name="Google Shape;1689;p7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0" name="Google Shape;1690;p7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1" name="Google Shape;1691;p7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2" name="Google Shape;1692;p7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93" name="Google Shape;1693;p7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1694" name="Google Shape;1694;p7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5" name="Google Shape;1695;p7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6" name="Google Shape;1696;p7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7" name="Google Shape;1697;p7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8" name="Google Shape;1698;p7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699" name="Google Shape;1699;p7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1700" name="Google Shape;1700;p7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7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2" name="Google Shape;1702;p7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7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5" name="Google Shape;1705;p74"/>
          <p:cNvSpPr txBox="1"/>
          <p:nvPr>
            <p:ph idx="1" type="subTitle"/>
          </p:nvPr>
        </p:nvSpPr>
        <p:spPr>
          <a:xfrm>
            <a:off x="720000" y="1067776"/>
            <a:ext cx="77040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706" name="Google Shape;1706;p74"/>
          <p:cNvGrpSpPr/>
          <p:nvPr/>
        </p:nvGrpSpPr>
        <p:grpSpPr>
          <a:xfrm>
            <a:off x="248963" y="1017730"/>
            <a:ext cx="8980467" cy="3860780"/>
            <a:chOff x="248963" y="1017730"/>
            <a:chExt cx="8980467" cy="3860780"/>
          </a:xfrm>
        </p:grpSpPr>
        <p:sp>
          <p:nvSpPr>
            <p:cNvPr id="1707" name="Google Shape;1707;p74"/>
            <p:cNvSpPr/>
            <p:nvPr/>
          </p:nvSpPr>
          <p:spPr>
            <a:xfrm>
              <a:off x="422688" y="131788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74"/>
            <p:cNvSpPr/>
            <p:nvPr/>
          </p:nvSpPr>
          <p:spPr>
            <a:xfrm>
              <a:off x="248963" y="101773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9" name="Google Shape;1709;p74"/>
            <p:cNvGrpSpPr/>
            <p:nvPr/>
          </p:nvGrpSpPr>
          <p:grpSpPr>
            <a:xfrm rot="-5400000">
              <a:off x="8742913" y="4391992"/>
              <a:ext cx="206891" cy="766144"/>
              <a:chOff x="8650702" y="3525402"/>
              <a:chExt cx="206891" cy="766144"/>
            </a:xfrm>
          </p:grpSpPr>
          <p:sp>
            <p:nvSpPr>
              <p:cNvPr id="1710" name="Google Shape;1710;p7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7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2" name="Google Shape;1712;p74"/>
          <p:cNvGrpSpPr/>
          <p:nvPr/>
        </p:nvGrpSpPr>
        <p:grpSpPr>
          <a:xfrm>
            <a:off x="250498" y="1721188"/>
            <a:ext cx="8259948" cy="2990484"/>
            <a:chOff x="250498" y="1721188"/>
            <a:chExt cx="8259948" cy="2990484"/>
          </a:xfrm>
        </p:grpSpPr>
        <p:sp>
          <p:nvSpPr>
            <p:cNvPr id="1713" name="Google Shape;1713;p74"/>
            <p:cNvSpPr/>
            <p:nvPr/>
          </p:nvSpPr>
          <p:spPr>
            <a:xfrm rot="10800000">
              <a:off x="250498" y="172118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74"/>
            <p:cNvSpPr/>
            <p:nvPr/>
          </p:nvSpPr>
          <p:spPr>
            <a:xfrm rot="-5400000">
              <a:off x="8269979" y="4471205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5" name="Google Shape;1715;p74"/>
          <p:cNvGrpSpPr/>
          <p:nvPr/>
        </p:nvGrpSpPr>
        <p:grpSpPr>
          <a:xfrm>
            <a:off x="-2218609" y="-174950"/>
            <a:ext cx="12004520" cy="8522877"/>
            <a:chOff x="-2218609" y="-174950"/>
            <a:chExt cx="12004520" cy="8522877"/>
          </a:xfrm>
        </p:grpSpPr>
        <p:sp>
          <p:nvSpPr>
            <p:cNvPr id="1716" name="Google Shape;1716;p74"/>
            <p:cNvSpPr/>
            <p:nvPr/>
          </p:nvSpPr>
          <p:spPr>
            <a:xfrm>
              <a:off x="-2218609" y="-174950"/>
              <a:ext cx="3801167" cy="569934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717" name="Google Shape;1717;p74"/>
            <p:cNvGrpSpPr/>
            <p:nvPr/>
          </p:nvGrpSpPr>
          <p:grpSpPr>
            <a:xfrm flipH="1" rot="-5400000">
              <a:off x="7449713" y="4739627"/>
              <a:ext cx="493321" cy="357312"/>
              <a:chOff x="1722354" y="229144"/>
              <a:chExt cx="1748744" cy="1266614"/>
            </a:xfrm>
          </p:grpSpPr>
          <p:sp>
            <p:nvSpPr>
              <p:cNvPr id="1718" name="Google Shape;1718;p7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7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20" name="Google Shape;1720;p74"/>
            <p:cNvSpPr/>
            <p:nvPr/>
          </p:nvSpPr>
          <p:spPr>
            <a:xfrm flipH="1" rot="10800000">
              <a:off x="8147148" y="2028637"/>
              <a:ext cx="1521858" cy="6319290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721" name="Google Shape;1721;p74"/>
            <p:cNvGrpSpPr/>
            <p:nvPr/>
          </p:nvGrpSpPr>
          <p:grpSpPr>
            <a:xfrm flipH="1">
              <a:off x="8820653" y="3237867"/>
              <a:ext cx="965258" cy="273510"/>
              <a:chOff x="-6675" y="2881558"/>
              <a:chExt cx="9140700" cy="2059567"/>
            </a:xfrm>
          </p:grpSpPr>
          <p:cxnSp>
            <p:nvCxnSpPr>
              <p:cNvPr id="1722" name="Google Shape;1722;p7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3" name="Google Shape;1723;p7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4" name="Google Shape;1724;p7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5" name="Google Shape;1725;p7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6" name="Google Shape;1726;p7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727" name="Google Shape;1727;p7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_1"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0" name="Google Shape;1730;p75"/>
          <p:cNvSpPr txBox="1"/>
          <p:nvPr>
            <p:ph idx="1" type="subTitle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731" name="Google Shape;1731;p75"/>
          <p:cNvGrpSpPr/>
          <p:nvPr/>
        </p:nvGrpSpPr>
        <p:grpSpPr>
          <a:xfrm>
            <a:off x="8393651" y="-1627766"/>
            <a:ext cx="614899" cy="2881846"/>
            <a:chOff x="1337784" y="-2525559"/>
            <a:chExt cx="1352318" cy="6337907"/>
          </a:xfrm>
        </p:grpSpPr>
        <p:cxnSp>
          <p:nvCxnSpPr>
            <p:cNvPr id="1732" name="Google Shape;1732;p75"/>
            <p:cNvCxnSpPr/>
            <p:nvPr/>
          </p:nvCxnSpPr>
          <p:spPr>
            <a:xfrm rot="10800000">
              <a:off x="1337784" y="-2525559"/>
              <a:ext cx="0" cy="49905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3" name="Google Shape;1733;p75"/>
            <p:cNvCxnSpPr/>
            <p:nvPr/>
          </p:nvCxnSpPr>
          <p:spPr>
            <a:xfrm>
              <a:off x="1337784" y="2466654"/>
              <a:ext cx="984900" cy="970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34" name="Google Shape;1734;p75"/>
            <p:cNvSpPr/>
            <p:nvPr/>
          </p:nvSpPr>
          <p:spPr>
            <a:xfrm rot="5400000">
              <a:off x="2266990" y="3389237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5" name="Google Shape;1735;p75"/>
          <p:cNvGrpSpPr/>
          <p:nvPr/>
        </p:nvGrpSpPr>
        <p:grpSpPr>
          <a:xfrm>
            <a:off x="6485555" y="4129788"/>
            <a:ext cx="269696" cy="1209440"/>
            <a:chOff x="6933883" y="3613321"/>
            <a:chExt cx="269696" cy="1209440"/>
          </a:xfrm>
        </p:grpSpPr>
        <p:sp>
          <p:nvSpPr>
            <p:cNvPr id="1736" name="Google Shape;1736;p75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75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8" name="Google Shape;1738;p7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41" name="Google Shape;1741;p76"/>
          <p:cNvSpPr txBox="1"/>
          <p:nvPr>
            <p:ph idx="1" type="subTitle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42" name="Google Shape;1742;p76"/>
          <p:cNvSpPr txBox="1"/>
          <p:nvPr>
            <p:ph idx="2" type="subTitle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43" name="Google Shape;1743;p76"/>
          <p:cNvSpPr txBox="1"/>
          <p:nvPr>
            <p:ph idx="3" type="subTitle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44" name="Google Shape;1744;p76"/>
          <p:cNvSpPr txBox="1"/>
          <p:nvPr>
            <p:ph idx="4" type="subTitle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745" name="Google Shape;1745;p76"/>
          <p:cNvSpPr txBox="1"/>
          <p:nvPr>
            <p:ph idx="5" type="subTitle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746" name="Google Shape;1746;p76"/>
          <p:cNvSpPr txBox="1"/>
          <p:nvPr>
            <p:ph idx="6" type="subTitle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1747" name="Google Shape;1747;p7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1748" name="Google Shape;1748;p7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7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50" name="Google Shape;1750;p7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1751" name="Google Shape;1751;p7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7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53" name="Google Shape;1753;p7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1754" name="Google Shape;1754;p7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7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6" name="Google Shape;1756;p7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1757" name="Google Shape;1757;p76"/>
            <p:cNvGrpSpPr/>
            <p:nvPr/>
          </p:nvGrpSpPr>
          <p:grpSpPr>
            <a:xfrm flipH="1" rot="5400000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1758" name="Google Shape;1758;p7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9" name="Google Shape;1759;p7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0" name="Google Shape;1760;p7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1" name="Google Shape;1761;p7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2" name="Google Shape;1762;p7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763" name="Google Shape;1763;p76"/>
            <p:cNvSpPr/>
            <p:nvPr/>
          </p:nvSpPr>
          <p:spPr>
            <a:xfrm>
              <a:off x="5746750" y="-5700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764" name="Google Shape;1764;p7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1765" name="Google Shape;1765;p7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1766" name="Google Shape;1766;p7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7" name="Google Shape;1767;p7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68" name="Google Shape;1768;p7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rect b="b" l="l" r="r" t="t"/>
                <a:pathLst>
                  <a:path extrusionOk="0" h="92923" w="19046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1769" name="Google Shape;1769;p7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7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772" name="Google Shape;1772;p77"/>
          <p:cNvSpPr txBox="1"/>
          <p:nvPr>
            <p:ph idx="1" type="subTitle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3" name="Google Shape;1773;p77"/>
          <p:cNvSpPr txBox="1"/>
          <p:nvPr>
            <p:ph idx="2" type="subTitle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4" name="Google Shape;1774;p77"/>
          <p:cNvSpPr txBox="1"/>
          <p:nvPr>
            <p:ph idx="3" type="subTitle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5" name="Google Shape;1775;p77"/>
          <p:cNvSpPr txBox="1"/>
          <p:nvPr>
            <p:ph idx="4" type="subTitle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6" name="Google Shape;1776;p77"/>
          <p:cNvSpPr txBox="1"/>
          <p:nvPr>
            <p:ph idx="5" type="subTitle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777" name="Google Shape;1777;p77"/>
          <p:cNvSpPr txBox="1"/>
          <p:nvPr>
            <p:ph idx="6" type="subTitle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778" name="Google Shape;1778;p77"/>
          <p:cNvSpPr txBox="1"/>
          <p:nvPr>
            <p:ph idx="7" type="subTitle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779" name="Google Shape;1779;p77"/>
          <p:cNvSpPr txBox="1"/>
          <p:nvPr>
            <p:ph idx="8" type="subTitle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1780" name="Google Shape;1780;p77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1781" name="Google Shape;1781;p7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7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3" name="Google Shape;1783;p7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1784" name="Google Shape;1784;p7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7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86" name="Google Shape;1786;p77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1787" name="Google Shape;1787;p77"/>
            <p:cNvSpPr/>
            <p:nvPr/>
          </p:nvSpPr>
          <p:spPr>
            <a:xfrm>
              <a:off x="8847104" y="1003129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7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77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1790" name="Google Shape;1790;p7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1791" name="Google Shape;1791;p7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7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3" name="Google Shape;1793;p77"/>
            <p:cNvGrpSpPr/>
            <p:nvPr/>
          </p:nvGrpSpPr>
          <p:grpSpPr>
            <a:xfrm flipH="1" rot="10800000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1794" name="Google Shape;1794;p7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5" name="Google Shape;1795;p7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6" name="Google Shape;1796;p7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7" name="Google Shape;1797;p7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8" name="Google Shape;1798;p7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799" name="Google Shape;1799;p7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800" name="Google Shape;1800;p77"/>
            <p:cNvSpPr/>
            <p:nvPr/>
          </p:nvSpPr>
          <p:spPr>
            <a:xfrm>
              <a:off x="-30950" y="2650075"/>
              <a:ext cx="581550" cy="2414800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801" name="Google Shape;1801;p7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7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804" name="Google Shape;1804;p78"/>
          <p:cNvSpPr txBox="1"/>
          <p:nvPr>
            <p:ph idx="1" type="subTitle"/>
          </p:nvPr>
        </p:nvSpPr>
        <p:spPr>
          <a:xfrm>
            <a:off x="1182950" y="1729925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05" name="Google Shape;1805;p78"/>
          <p:cNvSpPr txBox="1"/>
          <p:nvPr>
            <p:ph idx="2" type="subTitle"/>
          </p:nvPr>
        </p:nvSpPr>
        <p:spPr>
          <a:xfrm>
            <a:off x="3580856" y="17299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06" name="Google Shape;1806;p78"/>
          <p:cNvSpPr txBox="1"/>
          <p:nvPr>
            <p:ph idx="3" type="subTitle"/>
          </p:nvPr>
        </p:nvSpPr>
        <p:spPr>
          <a:xfrm>
            <a:off x="118295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07" name="Google Shape;1807;p78"/>
          <p:cNvSpPr txBox="1"/>
          <p:nvPr>
            <p:ph idx="4" type="subTitle"/>
          </p:nvPr>
        </p:nvSpPr>
        <p:spPr>
          <a:xfrm>
            <a:off x="357900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08" name="Google Shape;1808;p78"/>
          <p:cNvSpPr txBox="1"/>
          <p:nvPr>
            <p:ph idx="5" type="subTitle"/>
          </p:nvPr>
        </p:nvSpPr>
        <p:spPr>
          <a:xfrm>
            <a:off x="5975050" y="17299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09" name="Google Shape;1809;p78"/>
          <p:cNvSpPr txBox="1"/>
          <p:nvPr>
            <p:ph idx="6" type="subTitle"/>
          </p:nvPr>
        </p:nvSpPr>
        <p:spPr>
          <a:xfrm>
            <a:off x="597505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10" name="Google Shape;1810;p78"/>
          <p:cNvSpPr txBox="1"/>
          <p:nvPr>
            <p:ph idx="7" type="subTitle"/>
          </p:nvPr>
        </p:nvSpPr>
        <p:spPr>
          <a:xfrm>
            <a:off x="1190750" y="1396451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811" name="Google Shape;1811;p78"/>
          <p:cNvSpPr txBox="1"/>
          <p:nvPr>
            <p:ph idx="8" type="subTitle"/>
          </p:nvPr>
        </p:nvSpPr>
        <p:spPr>
          <a:xfrm>
            <a:off x="3584756" y="13964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812" name="Google Shape;1812;p78"/>
          <p:cNvSpPr txBox="1"/>
          <p:nvPr>
            <p:ph idx="9" type="subTitle"/>
          </p:nvPr>
        </p:nvSpPr>
        <p:spPr>
          <a:xfrm>
            <a:off x="5978950" y="13964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813" name="Google Shape;1813;p78"/>
          <p:cNvSpPr txBox="1"/>
          <p:nvPr>
            <p:ph idx="13" type="subTitle"/>
          </p:nvPr>
        </p:nvSpPr>
        <p:spPr>
          <a:xfrm>
            <a:off x="1182950" y="3082550"/>
            <a:ext cx="19860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814" name="Google Shape;1814;p78"/>
          <p:cNvSpPr txBox="1"/>
          <p:nvPr>
            <p:ph idx="14" type="subTitle"/>
          </p:nvPr>
        </p:nvSpPr>
        <p:spPr>
          <a:xfrm>
            <a:off x="3584758" y="3082550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1815" name="Google Shape;1815;p78"/>
          <p:cNvSpPr txBox="1"/>
          <p:nvPr>
            <p:ph idx="15" type="subTitle"/>
          </p:nvPr>
        </p:nvSpPr>
        <p:spPr>
          <a:xfrm>
            <a:off x="5978948" y="3082550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1816" name="Google Shape;1816;p78"/>
          <p:cNvGrpSpPr/>
          <p:nvPr/>
        </p:nvGrpSpPr>
        <p:grpSpPr>
          <a:xfrm>
            <a:off x="-173589" y="2054902"/>
            <a:ext cx="8977956" cy="875138"/>
            <a:chOff x="-173589" y="2054902"/>
            <a:chExt cx="8977956" cy="875138"/>
          </a:xfrm>
        </p:grpSpPr>
        <p:sp>
          <p:nvSpPr>
            <p:cNvPr id="1817" name="Google Shape;1817;p78"/>
            <p:cNvSpPr/>
            <p:nvPr/>
          </p:nvSpPr>
          <p:spPr>
            <a:xfrm flipH="1" rot="-5400000">
              <a:off x="157300" y="26709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78"/>
            <p:cNvSpPr/>
            <p:nvPr/>
          </p:nvSpPr>
          <p:spPr>
            <a:xfrm flipH="1" rot="-5400000">
              <a:off x="42350" y="24235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9" name="Google Shape;1819;p78"/>
            <p:cNvGrpSpPr/>
            <p:nvPr/>
          </p:nvGrpSpPr>
          <p:grpSpPr>
            <a:xfrm flipH="1" rot="10800000">
              <a:off x="8597477" y="2054902"/>
              <a:ext cx="206891" cy="766144"/>
              <a:chOff x="8650702" y="3525402"/>
              <a:chExt cx="206891" cy="766144"/>
            </a:xfrm>
          </p:grpSpPr>
          <p:sp>
            <p:nvSpPr>
              <p:cNvPr id="1820" name="Google Shape;1820;p78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78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22" name="Google Shape;1822;p78"/>
          <p:cNvGrpSpPr/>
          <p:nvPr/>
        </p:nvGrpSpPr>
        <p:grpSpPr>
          <a:xfrm>
            <a:off x="756786" y="700836"/>
            <a:ext cx="8183234" cy="4589198"/>
            <a:chOff x="756786" y="700836"/>
            <a:chExt cx="8183234" cy="4589198"/>
          </a:xfrm>
        </p:grpSpPr>
        <p:sp>
          <p:nvSpPr>
            <p:cNvPr id="1823" name="Google Shape;1823;p78"/>
            <p:cNvSpPr/>
            <p:nvPr/>
          </p:nvSpPr>
          <p:spPr>
            <a:xfrm flipH="1">
              <a:off x="756786" y="484915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78"/>
            <p:cNvSpPr/>
            <p:nvPr/>
          </p:nvSpPr>
          <p:spPr>
            <a:xfrm flipH="1" rot="10800000">
              <a:off x="8899964" y="7008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5" name="Google Shape;1825;p78"/>
          <p:cNvGrpSpPr/>
          <p:nvPr/>
        </p:nvGrpSpPr>
        <p:grpSpPr>
          <a:xfrm>
            <a:off x="-418722" y="-549400"/>
            <a:ext cx="9906875" cy="5811597"/>
            <a:chOff x="-418722" y="-549400"/>
            <a:chExt cx="9906875" cy="5811597"/>
          </a:xfrm>
        </p:grpSpPr>
        <p:grpSp>
          <p:nvGrpSpPr>
            <p:cNvPr id="1826" name="Google Shape;1826;p78"/>
            <p:cNvGrpSpPr/>
            <p:nvPr/>
          </p:nvGrpSpPr>
          <p:grpSpPr>
            <a:xfrm flipH="1" rot="10800000">
              <a:off x="8269288" y="182196"/>
              <a:ext cx="493321" cy="357312"/>
              <a:chOff x="1722354" y="229144"/>
              <a:chExt cx="1748744" cy="1266614"/>
            </a:xfrm>
          </p:grpSpPr>
          <p:sp>
            <p:nvSpPr>
              <p:cNvPr id="1827" name="Google Shape;1827;p78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78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9" name="Google Shape;1829;p78"/>
            <p:cNvGrpSpPr/>
            <p:nvPr/>
          </p:nvGrpSpPr>
          <p:grpSpPr>
            <a:xfrm rot="10800000">
              <a:off x="-418722" y="3973294"/>
              <a:ext cx="965258" cy="273510"/>
              <a:chOff x="-6675" y="2881558"/>
              <a:chExt cx="9140700" cy="2059567"/>
            </a:xfrm>
          </p:grpSpPr>
          <p:cxnSp>
            <p:nvCxnSpPr>
              <p:cNvPr id="1830" name="Google Shape;1830;p7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1" name="Google Shape;1831;p7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2" name="Google Shape;1832;p7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3" name="Google Shape;1833;p7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4" name="Google Shape;1834;p7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835" name="Google Shape;1835;p78"/>
            <p:cNvSpPr/>
            <p:nvPr/>
          </p:nvSpPr>
          <p:spPr>
            <a:xfrm flipH="1" rot="-5400000">
              <a:off x="-642564" y="4073091"/>
              <a:ext cx="2068124" cy="310088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836" name="Google Shape;1836;p78"/>
            <p:cNvSpPr/>
            <p:nvPr/>
          </p:nvSpPr>
          <p:spPr>
            <a:xfrm flipH="1">
              <a:off x="8573201" y="-549400"/>
              <a:ext cx="914953" cy="3799205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837" name="Google Shape;1837;p78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79"/>
          <p:cNvSpPr txBox="1"/>
          <p:nvPr>
            <p:ph hasCustomPrompt="1" type="title"/>
          </p:nvPr>
        </p:nvSpPr>
        <p:spPr>
          <a:xfrm>
            <a:off x="1022225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1840" name="Google Shape;1840;p79"/>
          <p:cNvSpPr txBox="1"/>
          <p:nvPr>
            <p:ph idx="1" type="subTitle"/>
          </p:nvPr>
        </p:nvSpPr>
        <p:spPr>
          <a:xfrm>
            <a:off x="1022225" y="3740150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1" name="Google Shape;1841;p79"/>
          <p:cNvSpPr txBox="1"/>
          <p:nvPr>
            <p:ph hasCustomPrompt="1" idx="2" type="title"/>
          </p:nvPr>
        </p:nvSpPr>
        <p:spPr>
          <a:xfrm>
            <a:off x="3035252" y="132017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1842" name="Google Shape;1842;p79"/>
          <p:cNvSpPr txBox="1"/>
          <p:nvPr>
            <p:ph idx="3" type="subTitle"/>
          </p:nvPr>
        </p:nvSpPr>
        <p:spPr>
          <a:xfrm>
            <a:off x="3035252" y="2095118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3" name="Google Shape;1843;p79"/>
          <p:cNvSpPr txBox="1"/>
          <p:nvPr>
            <p:ph hasCustomPrompt="1" idx="4" type="title"/>
          </p:nvPr>
        </p:nvSpPr>
        <p:spPr>
          <a:xfrm>
            <a:off x="5048280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1844" name="Google Shape;1844;p79"/>
          <p:cNvSpPr txBox="1"/>
          <p:nvPr>
            <p:ph idx="5" type="subTitle"/>
          </p:nvPr>
        </p:nvSpPr>
        <p:spPr>
          <a:xfrm>
            <a:off x="5048280" y="3740150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5" name="Google Shape;1845;p79"/>
          <p:cNvSpPr/>
          <p:nvPr/>
        </p:nvSpPr>
        <p:spPr>
          <a:xfrm rot="5400000">
            <a:off x="9120511" y="697073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6" name="Google Shape;1846;p79"/>
          <p:cNvGrpSpPr/>
          <p:nvPr/>
        </p:nvGrpSpPr>
        <p:grpSpPr>
          <a:xfrm>
            <a:off x="-739800" y="415860"/>
            <a:ext cx="10142602" cy="2150259"/>
            <a:chOff x="-739800" y="415860"/>
            <a:chExt cx="10142602" cy="2150259"/>
          </a:xfrm>
        </p:grpSpPr>
        <p:grpSp>
          <p:nvGrpSpPr>
            <p:cNvPr id="1847" name="Google Shape;1847;p79"/>
            <p:cNvGrpSpPr/>
            <p:nvPr/>
          </p:nvGrpSpPr>
          <p:grpSpPr>
            <a:xfrm rot="5400000">
              <a:off x="8699132" y="-40532"/>
              <a:ext cx="247278" cy="1160062"/>
              <a:chOff x="1463894" y="1434556"/>
              <a:chExt cx="247278" cy="1160062"/>
            </a:xfrm>
          </p:grpSpPr>
          <p:sp>
            <p:nvSpPr>
              <p:cNvPr id="1848" name="Google Shape;1848;p79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79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0" name="Google Shape;1850;p79"/>
            <p:cNvGrpSpPr/>
            <p:nvPr/>
          </p:nvGrpSpPr>
          <p:grpSpPr>
            <a:xfrm>
              <a:off x="-739800" y="1454775"/>
              <a:ext cx="1111343" cy="1111343"/>
              <a:chOff x="8307725" y="278700"/>
              <a:chExt cx="1111343" cy="1111343"/>
            </a:xfrm>
          </p:grpSpPr>
          <p:sp>
            <p:nvSpPr>
              <p:cNvPr id="1851" name="Google Shape;1851;p7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7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53" name="Google Shape;1853;p79"/>
          <p:cNvGrpSpPr/>
          <p:nvPr/>
        </p:nvGrpSpPr>
        <p:grpSpPr>
          <a:xfrm>
            <a:off x="-1340979" y="-3183303"/>
            <a:ext cx="10223939" cy="12189165"/>
            <a:chOff x="-1340979" y="-3183303"/>
            <a:chExt cx="10223939" cy="12189165"/>
          </a:xfrm>
        </p:grpSpPr>
        <p:grpSp>
          <p:nvGrpSpPr>
            <p:cNvPr id="1854" name="Google Shape;1854;p79"/>
            <p:cNvGrpSpPr/>
            <p:nvPr/>
          </p:nvGrpSpPr>
          <p:grpSpPr>
            <a:xfrm>
              <a:off x="3772273" y="2152995"/>
              <a:ext cx="5110686" cy="6852868"/>
              <a:chOff x="3772273" y="2152995"/>
              <a:chExt cx="5110686" cy="6852868"/>
            </a:xfrm>
          </p:grpSpPr>
          <p:grpSp>
            <p:nvGrpSpPr>
              <p:cNvPr id="1855" name="Google Shape;1855;p79"/>
              <p:cNvGrpSpPr/>
              <p:nvPr/>
            </p:nvGrpSpPr>
            <p:grpSpPr>
              <a:xfrm rot="10800000">
                <a:off x="8201743" y="2152995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1856" name="Google Shape;1856;p79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57" name="Google Shape;1857;p79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858" name="Google Shape;1858;p79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2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59" name="Google Shape;1859;p79"/>
              <p:cNvGrpSpPr/>
              <p:nvPr/>
            </p:nvGrpSpPr>
            <p:grpSpPr>
              <a:xfrm flipH="1" rot="5400000">
                <a:off x="1841424" y="6449892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1860" name="Google Shape;1860;p79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61" name="Google Shape;1861;p79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862" name="Google Shape;1862;p79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863" name="Google Shape;1863;p79"/>
            <p:cNvSpPr/>
            <p:nvPr/>
          </p:nvSpPr>
          <p:spPr>
            <a:xfrm flipH="1" rot="-5400000">
              <a:off x="229850" y="-2095662"/>
              <a:ext cx="1197198" cy="4338856"/>
            </a:xfrm>
            <a:custGeom>
              <a:rect b="b" l="l" r="r" t="t"/>
              <a:pathLst>
                <a:path extrusionOk="0" h="65507" w="18075">
                  <a:moveTo>
                    <a:pt x="0" y="65507"/>
                  </a:moveTo>
                  <a:lnTo>
                    <a:pt x="18075" y="47432"/>
                  </a:lnTo>
                  <a:lnTo>
                    <a:pt x="18075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864" name="Google Shape;1864;p79"/>
            <p:cNvGrpSpPr/>
            <p:nvPr/>
          </p:nvGrpSpPr>
          <p:grpSpPr>
            <a:xfrm rot="-5400000">
              <a:off x="1113139" y="743908"/>
              <a:ext cx="493321" cy="357312"/>
              <a:chOff x="1722354" y="229144"/>
              <a:chExt cx="1748744" cy="1266614"/>
            </a:xfrm>
          </p:grpSpPr>
          <p:sp>
            <p:nvSpPr>
              <p:cNvPr id="1865" name="Google Shape;1865;p79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79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7" name="Google Shape;1867;p79"/>
            <p:cNvGrpSpPr/>
            <p:nvPr/>
          </p:nvGrpSpPr>
          <p:grpSpPr>
            <a:xfrm rot="5400000">
              <a:off x="-1009100" y="-1561400"/>
              <a:ext cx="3859204" cy="615399"/>
              <a:chOff x="-6675" y="307100"/>
              <a:chExt cx="9140700" cy="4634025"/>
            </a:xfrm>
          </p:grpSpPr>
          <p:cxnSp>
            <p:nvCxnSpPr>
              <p:cNvPr id="1868" name="Google Shape;1868;p7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9" name="Google Shape;1869;p7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0" name="Google Shape;1870;p7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1" name="Google Shape;1871;p7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2" name="Google Shape;1872;p7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3" name="Google Shape;1873;p7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4" name="Google Shape;1874;p7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5" name="Google Shape;1875;p7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6" name="Google Shape;1876;p7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7" name="Google Shape;1877;p7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880" name="Google Shape;1880;p80"/>
          <p:cNvGrpSpPr/>
          <p:nvPr/>
        </p:nvGrpSpPr>
        <p:grpSpPr>
          <a:xfrm>
            <a:off x="998300" y="1868336"/>
            <a:ext cx="7850818" cy="2922793"/>
            <a:chOff x="998300" y="1868336"/>
            <a:chExt cx="7850818" cy="2922793"/>
          </a:xfrm>
        </p:grpSpPr>
        <p:sp>
          <p:nvSpPr>
            <p:cNvPr id="1881" name="Google Shape;1881;p80"/>
            <p:cNvSpPr/>
            <p:nvPr/>
          </p:nvSpPr>
          <p:spPr>
            <a:xfrm rot="10800000">
              <a:off x="8809062" y="18683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80"/>
            <p:cNvSpPr/>
            <p:nvPr/>
          </p:nvSpPr>
          <p:spPr>
            <a:xfrm rot="5400000">
              <a:off x="1198712" y="45506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3" name="Google Shape;1883;p80"/>
          <p:cNvGrpSpPr/>
          <p:nvPr/>
        </p:nvGrpSpPr>
        <p:grpSpPr>
          <a:xfrm>
            <a:off x="1588038" y="2433589"/>
            <a:ext cx="7438817" cy="2528055"/>
            <a:chOff x="1588038" y="2433589"/>
            <a:chExt cx="7438817" cy="2528055"/>
          </a:xfrm>
        </p:grpSpPr>
        <p:grpSp>
          <p:nvGrpSpPr>
            <p:cNvPr id="1884" name="Google Shape;1884;p80"/>
            <p:cNvGrpSpPr/>
            <p:nvPr/>
          </p:nvGrpSpPr>
          <p:grpSpPr>
            <a:xfrm>
              <a:off x="8849114" y="2433589"/>
              <a:ext cx="177741" cy="1555069"/>
              <a:chOff x="8535452" y="862252"/>
              <a:chExt cx="177741" cy="1555069"/>
            </a:xfrm>
          </p:grpSpPr>
          <p:sp>
            <p:nvSpPr>
              <p:cNvPr id="1885" name="Google Shape;1885;p80"/>
              <p:cNvSpPr/>
              <p:nvPr/>
            </p:nvSpPr>
            <p:spPr>
              <a:xfrm rot="10800000">
                <a:off x="8670077" y="8622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80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7" name="Google Shape;1887;p80"/>
            <p:cNvGrpSpPr/>
            <p:nvPr/>
          </p:nvGrpSpPr>
          <p:grpSpPr>
            <a:xfrm rot="5400000">
              <a:off x="1804739" y="4491002"/>
              <a:ext cx="253941" cy="687344"/>
              <a:chOff x="8459252" y="1335702"/>
              <a:chExt cx="253941" cy="687344"/>
            </a:xfrm>
          </p:grpSpPr>
          <p:sp>
            <p:nvSpPr>
              <p:cNvPr id="1888" name="Google Shape;1888;p80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80"/>
              <p:cNvSpPr/>
              <p:nvPr/>
            </p:nvSpPr>
            <p:spPr>
              <a:xfrm rot="10800000">
                <a:off x="8459252" y="13357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90" name="Google Shape;1890;p80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1" name="Google Shape;1891;p80"/>
          <p:cNvGrpSpPr/>
          <p:nvPr/>
        </p:nvGrpSpPr>
        <p:grpSpPr>
          <a:xfrm>
            <a:off x="-1189524" y="-111325"/>
            <a:ext cx="10408499" cy="5362150"/>
            <a:chOff x="-1189524" y="-111325"/>
            <a:chExt cx="10408499" cy="5362150"/>
          </a:xfrm>
        </p:grpSpPr>
        <p:grpSp>
          <p:nvGrpSpPr>
            <p:cNvPr id="1892" name="Google Shape;1892;p80"/>
            <p:cNvGrpSpPr/>
            <p:nvPr/>
          </p:nvGrpSpPr>
          <p:grpSpPr>
            <a:xfrm>
              <a:off x="-1189524" y="-111325"/>
              <a:ext cx="10408499" cy="5362150"/>
              <a:chOff x="-1189524" y="-111325"/>
              <a:chExt cx="10408499" cy="5362150"/>
            </a:xfrm>
          </p:grpSpPr>
          <p:sp>
            <p:nvSpPr>
              <p:cNvPr id="1893" name="Google Shape;1893;p80"/>
              <p:cNvSpPr/>
              <p:nvPr/>
            </p:nvSpPr>
            <p:spPr>
              <a:xfrm>
                <a:off x="8138725" y="-111325"/>
                <a:ext cx="1080250" cy="3643550"/>
              </a:xfrm>
              <a:custGeom>
                <a:rect b="b" l="l" r="r" t="t"/>
                <a:pathLst>
                  <a:path extrusionOk="0" h="145742" w="43210">
                    <a:moveTo>
                      <a:pt x="43210" y="145742"/>
                    </a:moveTo>
                    <a:lnTo>
                      <a:pt x="19027" y="121559"/>
                    </a:lnTo>
                    <a:lnTo>
                      <a:pt x="19027" y="73316"/>
                    </a:lnTo>
                    <a:lnTo>
                      <a:pt x="29523" y="62820"/>
                    </a:lnTo>
                    <a:lnTo>
                      <a:pt x="29523" y="27405"/>
                    </a:lnTo>
                    <a:lnTo>
                      <a:pt x="2117" y="0"/>
                    </a:lnTo>
                    <a:lnTo>
                      <a:pt x="0" y="2117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894" name="Google Shape;1894;p80"/>
              <p:cNvSpPr/>
              <p:nvPr/>
            </p:nvSpPr>
            <p:spPr>
              <a:xfrm>
                <a:off x="340625" y="2654525"/>
                <a:ext cx="340625" cy="2596300"/>
              </a:xfrm>
              <a:custGeom>
                <a:rect b="b" l="l" r="r" t="t"/>
                <a:pathLst>
                  <a:path extrusionOk="0" h="103852" w="13625">
                    <a:moveTo>
                      <a:pt x="13625" y="103852"/>
                    </a:moveTo>
                    <a:lnTo>
                      <a:pt x="13625" y="82738"/>
                    </a:lnTo>
                    <a:lnTo>
                      <a:pt x="0" y="69112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1895" name="Google Shape;1895;p80"/>
              <p:cNvGrpSpPr/>
              <p:nvPr/>
            </p:nvGrpSpPr>
            <p:grpSpPr>
              <a:xfrm>
                <a:off x="-1189524" y="3454365"/>
                <a:ext cx="1530153" cy="273510"/>
                <a:chOff x="-6675" y="2881558"/>
                <a:chExt cx="9140700" cy="2059567"/>
              </a:xfrm>
            </p:grpSpPr>
            <p:cxnSp>
              <p:nvCxnSpPr>
                <p:cNvPr id="1896" name="Google Shape;1896;p80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97" name="Google Shape;1897;p80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98" name="Google Shape;1898;p80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99" name="Google Shape;1899;p80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00" name="Google Shape;1900;p80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901" name="Google Shape;1901;p80"/>
            <p:cNvGrpSpPr/>
            <p:nvPr/>
          </p:nvGrpSpPr>
          <p:grpSpPr>
            <a:xfrm rot="5400000">
              <a:off x="2331732" y="4765921"/>
              <a:ext cx="493321" cy="357312"/>
              <a:chOff x="1722354" y="229144"/>
              <a:chExt cx="1748744" cy="1266614"/>
            </a:xfrm>
          </p:grpSpPr>
          <p:sp>
            <p:nvSpPr>
              <p:cNvPr id="1902" name="Google Shape;1902;p8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8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06" name="Google Shape;1906;p81"/>
          <p:cNvGrpSpPr/>
          <p:nvPr/>
        </p:nvGrpSpPr>
        <p:grpSpPr>
          <a:xfrm>
            <a:off x="-116589" y="2639527"/>
            <a:ext cx="8996156" cy="1843388"/>
            <a:chOff x="-116589" y="2639527"/>
            <a:chExt cx="8996156" cy="1843388"/>
          </a:xfrm>
        </p:grpSpPr>
        <p:sp>
          <p:nvSpPr>
            <p:cNvPr id="1907" name="Google Shape;1907;p81"/>
            <p:cNvSpPr/>
            <p:nvPr/>
          </p:nvSpPr>
          <p:spPr>
            <a:xfrm flipH="1" rot="-5400000">
              <a:off x="399500" y="422386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81"/>
            <p:cNvSpPr/>
            <p:nvPr/>
          </p:nvSpPr>
          <p:spPr>
            <a:xfrm flipH="1" rot="-5400000">
              <a:off x="99350" y="405013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9" name="Google Shape;1909;p81"/>
            <p:cNvGrpSpPr/>
            <p:nvPr/>
          </p:nvGrpSpPr>
          <p:grpSpPr>
            <a:xfrm flipH="1" rot="10800000">
              <a:off x="8672677" y="2639527"/>
              <a:ext cx="206891" cy="766144"/>
              <a:chOff x="8650702" y="3525402"/>
              <a:chExt cx="206891" cy="766144"/>
            </a:xfrm>
          </p:grpSpPr>
          <p:sp>
            <p:nvSpPr>
              <p:cNvPr id="1910" name="Google Shape;1910;p81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81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12" name="Google Shape;1912;p81"/>
          <p:cNvGrpSpPr/>
          <p:nvPr/>
        </p:nvGrpSpPr>
        <p:grpSpPr>
          <a:xfrm>
            <a:off x="2729174" y="3358511"/>
            <a:ext cx="6150396" cy="1485586"/>
            <a:chOff x="2729174" y="3358511"/>
            <a:chExt cx="6150396" cy="1485586"/>
          </a:xfrm>
        </p:grpSpPr>
        <p:sp>
          <p:nvSpPr>
            <p:cNvPr id="1913" name="Google Shape;1913;p81"/>
            <p:cNvSpPr/>
            <p:nvPr/>
          </p:nvSpPr>
          <p:spPr>
            <a:xfrm flipH="1" rot="5400000">
              <a:off x="2929586" y="4603629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81"/>
            <p:cNvSpPr/>
            <p:nvPr/>
          </p:nvSpPr>
          <p:spPr>
            <a:xfrm flipH="1" rot="10800000">
              <a:off x="8839514" y="33585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5" name="Google Shape;1915;p81"/>
          <p:cNvGrpSpPr/>
          <p:nvPr/>
        </p:nvGrpSpPr>
        <p:grpSpPr>
          <a:xfrm>
            <a:off x="-1381309" y="-1875175"/>
            <a:ext cx="10981145" cy="7138447"/>
            <a:chOff x="-1381309" y="-1875175"/>
            <a:chExt cx="10981145" cy="7138447"/>
          </a:xfrm>
        </p:grpSpPr>
        <p:sp>
          <p:nvSpPr>
            <p:cNvPr id="1916" name="Google Shape;1916;p81"/>
            <p:cNvSpPr/>
            <p:nvPr/>
          </p:nvSpPr>
          <p:spPr>
            <a:xfrm flipH="1" rot="10800000">
              <a:off x="-1381309" y="4693337"/>
              <a:ext cx="3801167" cy="569934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917" name="Google Shape;1917;p81"/>
            <p:cNvGrpSpPr/>
            <p:nvPr/>
          </p:nvGrpSpPr>
          <p:grpSpPr>
            <a:xfrm>
              <a:off x="8229051" y="-1875175"/>
              <a:ext cx="1370785" cy="4060574"/>
              <a:chOff x="8229051" y="-1875175"/>
              <a:chExt cx="1370785" cy="4060574"/>
            </a:xfrm>
          </p:grpSpPr>
          <p:grpSp>
            <p:nvGrpSpPr>
              <p:cNvPr id="1918" name="Google Shape;1918;p81"/>
              <p:cNvGrpSpPr/>
              <p:nvPr/>
            </p:nvGrpSpPr>
            <p:grpSpPr>
              <a:xfrm>
                <a:off x="8229051" y="-1875175"/>
                <a:ext cx="914953" cy="4060574"/>
                <a:chOff x="8229051" y="-1875175"/>
                <a:chExt cx="914953" cy="4060574"/>
              </a:xfrm>
            </p:grpSpPr>
            <p:grpSp>
              <p:nvGrpSpPr>
                <p:cNvPr id="1919" name="Google Shape;1919;p81"/>
                <p:cNvGrpSpPr/>
                <p:nvPr/>
              </p:nvGrpSpPr>
              <p:grpSpPr>
                <a:xfrm rot="-5400000">
                  <a:off x="8480363" y="1760083"/>
                  <a:ext cx="493321" cy="357312"/>
                  <a:chOff x="1722354" y="229144"/>
                  <a:chExt cx="1748744" cy="1266614"/>
                </a:xfrm>
              </p:grpSpPr>
              <p:sp>
                <p:nvSpPr>
                  <p:cNvPr id="1920" name="Google Shape;1920;p81"/>
                  <p:cNvSpPr/>
                  <p:nvPr/>
                </p:nvSpPr>
                <p:spPr>
                  <a:xfrm rot="10800000">
                    <a:off x="2239107" y="792406"/>
                    <a:ext cx="1231990" cy="703352"/>
                  </a:xfrm>
                  <a:custGeom>
                    <a:rect b="b" l="l" r="r" t="t"/>
                    <a:pathLst>
                      <a:path extrusionOk="0" fill="none" h="2777" w="4864">
                        <a:moveTo>
                          <a:pt x="4863" y="2776"/>
                        </a:moveTo>
                        <a:lnTo>
                          <a:pt x="2051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21" name="Google Shape;1921;p81"/>
                  <p:cNvSpPr/>
                  <p:nvPr/>
                </p:nvSpPr>
                <p:spPr>
                  <a:xfrm rot="10800000">
                    <a:off x="1722354" y="229144"/>
                    <a:ext cx="627506" cy="620727"/>
                  </a:xfrm>
                  <a:custGeom>
                    <a:rect b="b" l="l" r="r" t="t"/>
                    <a:pathLst>
                      <a:path extrusionOk="0" fill="none" h="2719" w="2748">
                        <a:moveTo>
                          <a:pt x="2748" y="1363"/>
                        </a:moveTo>
                        <a:cubicBezTo>
                          <a:pt x="2748" y="2117"/>
                          <a:pt x="2117" y="2718"/>
                          <a:pt x="1392" y="2718"/>
                        </a:cubicBezTo>
                        <a:cubicBezTo>
                          <a:pt x="638" y="2718"/>
                          <a:pt x="1" y="2117"/>
                          <a:pt x="1" y="1363"/>
                        </a:cubicBezTo>
                        <a:cubicBezTo>
                          <a:pt x="1" y="609"/>
                          <a:pt x="638" y="0"/>
                          <a:pt x="1392" y="0"/>
                        </a:cubicBezTo>
                        <a:cubicBezTo>
                          <a:pt x="2117" y="0"/>
                          <a:pt x="2748" y="609"/>
                          <a:pt x="2748" y="1363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lt1"/>
                    </a:solidFill>
                    <a:prstDash val="solid"/>
                    <a:miter lim="72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922" name="Google Shape;1922;p81"/>
                <p:cNvSpPr/>
                <p:nvPr/>
              </p:nvSpPr>
              <p:spPr>
                <a:xfrm>
                  <a:off x="8229051" y="-1875175"/>
                  <a:ext cx="914953" cy="3799205"/>
                </a:xfrm>
                <a:custGeom>
                  <a:rect b="b" l="l" r="r" t="t"/>
                  <a:pathLst>
                    <a:path extrusionOk="0" h="96592" w="23262">
                      <a:moveTo>
                        <a:pt x="0" y="0"/>
                      </a:moveTo>
                      <a:lnTo>
                        <a:pt x="18318" y="18318"/>
                      </a:lnTo>
                      <a:lnTo>
                        <a:pt x="18318" y="58471"/>
                      </a:lnTo>
                      <a:lnTo>
                        <a:pt x="10373" y="66417"/>
                      </a:lnTo>
                      <a:lnTo>
                        <a:pt x="10373" y="83703"/>
                      </a:lnTo>
                      <a:lnTo>
                        <a:pt x="23262" y="9659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1923" name="Google Shape;1923;p81"/>
              <p:cNvGrpSpPr/>
              <p:nvPr/>
            </p:nvGrpSpPr>
            <p:grpSpPr>
              <a:xfrm rot="10800000">
                <a:off x="8634578" y="861419"/>
                <a:ext cx="965258" cy="273510"/>
                <a:chOff x="-6675" y="2881558"/>
                <a:chExt cx="9140700" cy="2059567"/>
              </a:xfrm>
            </p:grpSpPr>
            <p:cxnSp>
              <p:nvCxnSpPr>
                <p:cNvPr id="1924" name="Google Shape;1924;p81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25" name="Google Shape;1925;p81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26" name="Google Shape;1926;p81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27" name="Google Shape;1927;p81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28" name="Google Shape;1928;p81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1929" name="Google Shape;1929;p81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82"/>
          <p:cNvSpPr txBox="1"/>
          <p:nvPr>
            <p:ph type="title"/>
          </p:nvPr>
        </p:nvSpPr>
        <p:spPr>
          <a:xfrm>
            <a:off x="1098475" y="834600"/>
            <a:ext cx="44481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32" name="Google Shape;1932;p82"/>
          <p:cNvSpPr txBox="1"/>
          <p:nvPr>
            <p:ph idx="1" type="subTitle"/>
          </p:nvPr>
        </p:nvSpPr>
        <p:spPr>
          <a:xfrm>
            <a:off x="1098425" y="18051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33" name="Google Shape;1933;p82"/>
          <p:cNvSpPr txBox="1"/>
          <p:nvPr/>
        </p:nvSpPr>
        <p:spPr>
          <a:xfrm>
            <a:off x="1098425" y="34595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934" name="Google Shape;1934;p82"/>
          <p:cNvSpPr/>
          <p:nvPr/>
        </p:nvSpPr>
        <p:spPr>
          <a:xfrm rot="5400000">
            <a:off x="8249111" y="175373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5" name="Google Shape;1935;p82"/>
          <p:cNvGrpSpPr/>
          <p:nvPr/>
        </p:nvGrpSpPr>
        <p:grpSpPr>
          <a:xfrm>
            <a:off x="-563925" y="0"/>
            <a:ext cx="7843827" cy="1111343"/>
            <a:chOff x="-563925" y="0"/>
            <a:chExt cx="7843827" cy="1111343"/>
          </a:xfrm>
        </p:grpSpPr>
        <p:grpSp>
          <p:nvGrpSpPr>
            <p:cNvPr id="1936" name="Google Shape;1936;p82"/>
            <p:cNvGrpSpPr/>
            <p:nvPr/>
          </p:nvGrpSpPr>
          <p:grpSpPr>
            <a:xfrm rot="5400000">
              <a:off x="6576232" y="-80607"/>
              <a:ext cx="247278" cy="1160062"/>
              <a:chOff x="1463894" y="1434556"/>
              <a:chExt cx="247278" cy="1160062"/>
            </a:xfrm>
          </p:grpSpPr>
          <p:sp>
            <p:nvSpPr>
              <p:cNvPr id="1937" name="Google Shape;1937;p82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82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9" name="Google Shape;1939;p82"/>
            <p:cNvGrpSpPr/>
            <p:nvPr/>
          </p:nvGrpSpPr>
          <p:grpSpPr>
            <a:xfrm>
              <a:off x="-563925" y="0"/>
              <a:ext cx="1111343" cy="1111343"/>
              <a:chOff x="8307725" y="278700"/>
              <a:chExt cx="1111343" cy="1111343"/>
            </a:xfrm>
          </p:grpSpPr>
          <p:sp>
            <p:nvSpPr>
              <p:cNvPr id="1940" name="Google Shape;1940;p82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82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3" name="Google Shape;1943;p8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1944" name="Google Shape;1944;p83"/>
            <p:cNvSpPr/>
            <p:nvPr/>
          </p:nvSpPr>
          <p:spPr>
            <a:xfrm flipH="1" rot="10800000">
              <a:off x="410803" y="2099252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83"/>
            <p:cNvSpPr/>
            <p:nvPr/>
          </p:nvSpPr>
          <p:spPr>
            <a:xfrm flipH="1" rot="10800000">
              <a:off x="247028" y="2390402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6" name="Google Shape;1946;p8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1947" name="Google Shape;1947;p8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8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49" name="Google Shape;1949;p8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1950" name="Google Shape;1950;p83"/>
            <p:cNvSpPr/>
            <p:nvPr/>
          </p:nvSpPr>
          <p:spPr>
            <a:xfrm flipH="1" rot="5400000">
              <a:off x="-365574" y="-1521350"/>
              <a:ext cx="1470082" cy="2332467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951" name="Google Shape;1951;p8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1952" name="Google Shape;1952;p8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8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54" name="Google Shape;1954;p83"/>
            <p:cNvSpPr/>
            <p:nvPr/>
          </p:nvSpPr>
          <p:spPr>
            <a:xfrm flipH="1" rot="-5400000">
              <a:off x="8788045" y="3598950"/>
              <a:ext cx="870400" cy="285077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955" name="Google Shape;1955;p83"/>
            <p:cNvGrpSpPr/>
            <p:nvPr/>
          </p:nvGrpSpPr>
          <p:grpSpPr>
            <a:xfrm flipH="1" rot="-5400000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1956" name="Google Shape;1956;p8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8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8" name="Google Shape;1958;p83"/>
            <p:cNvGrpSpPr/>
            <p:nvPr/>
          </p:nvGrpSpPr>
          <p:grpSpPr>
            <a:xfrm flipH="1" rot="5400000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1959" name="Google Shape;1959;p8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0" name="Google Shape;1960;p8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1" name="Google Shape;1961;p8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2" name="Google Shape;1962;p8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3" name="Google Shape;1963;p8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964" name="Google Shape;1964;p8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1965" name="Google Shape;1965;p83"/>
            <p:cNvSpPr/>
            <p:nvPr/>
          </p:nvSpPr>
          <p:spPr>
            <a:xfrm flipH="1" rot="10800000">
              <a:off x="248565" y="16583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8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7" name="Google Shape;1967;p8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9" name="Google Shape;1969;p8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1970" name="Google Shape;1970;p8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8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72" name="Google Shape;1972;p8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1973" name="Google Shape;1973;p8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8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75" name="Google Shape;1975;p8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1976" name="Google Shape;1976;p8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8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8" name="Google Shape;1978;p8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1979" name="Google Shape;1979;p8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1980" name="Google Shape;1980;p8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8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2" name="Google Shape;1982;p84"/>
            <p:cNvGrpSpPr/>
            <p:nvPr/>
          </p:nvGrpSpPr>
          <p:grpSpPr>
            <a:xfrm flipH="1" rot="5400000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1983" name="Google Shape;1983;p8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4" name="Google Shape;1984;p8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5" name="Google Shape;1985;p8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6" name="Google Shape;1986;p8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7" name="Google Shape;1987;p8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988" name="Google Shape;1988;p84"/>
            <p:cNvSpPr/>
            <p:nvPr/>
          </p:nvSpPr>
          <p:spPr>
            <a:xfrm>
              <a:off x="5746750" y="-5700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89" name="Google Shape;1989;p84"/>
            <p:cNvSpPr/>
            <p:nvPr/>
          </p:nvSpPr>
          <p:spPr>
            <a:xfrm>
              <a:off x="260200" y="3089575"/>
              <a:ext cx="476150" cy="2323075"/>
            </a:xfrm>
            <a:custGeom>
              <a:rect b="b" l="l" r="r" t="t"/>
              <a:pathLst>
                <a:path extrusionOk="0" h="92923" w="19046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990" name="Google Shape;1990;p8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47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7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53.xml"/><Relationship Id="rId6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70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80.xml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6.xml"/><Relationship Id="rId6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75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99" name="Google Shape;699;p37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6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46" name="Google Shape;1346;p6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85"/>
          <p:cNvSpPr txBox="1"/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Enhancing Pandas Dataframes with Auto Indexing</a:t>
            </a:r>
            <a:endParaRPr/>
          </a:p>
        </p:txBody>
      </p:sp>
      <p:sp>
        <p:nvSpPr>
          <p:cNvPr id="1996" name="Google Shape;1996;p85"/>
          <p:cNvSpPr txBox="1"/>
          <p:nvPr>
            <p:ph idx="1" type="subTitle"/>
          </p:nvPr>
        </p:nvSpPr>
        <p:spPr>
          <a:xfrm>
            <a:off x="1115975" y="3719650"/>
            <a:ext cx="60873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Kiran Bodipati, Shruti Jain, Shashank Kambhammettu, Jai Narayanan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85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8" name="Google Shape;1998;p85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1999" name="Google Shape;1999;p85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2000" name="Google Shape;2000;p85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1" name="Google Shape;2001;p85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02" name="Google Shape;2002;p85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03" name="Google Shape;2003;p85"/>
            <p:cNvSpPr/>
            <p:nvPr/>
          </p:nvSpPr>
          <p:spPr>
            <a:xfrm>
              <a:off x="7771212" y="29729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85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85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6" name="Google Shape;2006;p85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2007" name="Google Shape;2007;p85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8" name="Google Shape;2008;p85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09" name="Google Shape;2009;p85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0" name="Google Shape;2010;p85"/>
          <p:cNvSpPr/>
          <p:nvPr/>
        </p:nvSpPr>
        <p:spPr>
          <a:xfrm rot="-5400000">
            <a:off x="8215875" y="805548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1" name="Google Shape;2011;p85"/>
          <p:cNvGrpSpPr/>
          <p:nvPr/>
        </p:nvGrpSpPr>
        <p:grpSpPr>
          <a:xfrm flipH="1" rot="10800000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2012" name="Google Shape;2012;p85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3" name="Google Shape;2013;p85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14" name="Google Shape;2014;p85"/>
            <p:cNvSpPr/>
            <p:nvPr/>
          </p:nvSpPr>
          <p:spPr>
            <a:xfrm>
              <a:off x="4519806" y="37752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5" name="Google Shape;2015;p85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2016" name="Google Shape;2016;p85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2017" name="Google Shape;2017;p85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8" name="Google Shape;2018;p85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9" name="Google Shape;2019;p85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0" name="Google Shape;2020;p85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1" name="Google Shape;2021;p85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2" name="Google Shape;2022;p8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3" name="Google Shape;2023;p8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4" name="Google Shape;2024;p8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5" name="Google Shape;2025;p8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6" name="Google Shape;2026;p8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027" name="Google Shape;2027;p85"/>
            <p:cNvSpPr/>
            <p:nvPr/>
          </p:nvSpPr>
          <p:spPr>
            <a:xfrm>
              <a:off x="3329300" y="82325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pic>
        <p:nvPicPr>
          <p:cNvPr id="2028" name="Google Shape;2028;p85" title="Pandas_logo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01" y="1082525"/>
            <a:ext cx="2589625" cy="104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9" name="Google Shape;2029;p85" title="grizzli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727" y="391066"/>
            <a:ext cx="2589625" cy="51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9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Dropping Scheme</a:t>
            </a:r>
            <a:endParaRPr/>
          </a:p>
        </p:txBody>
      </p:sp>
      <p:sp>
        <p:nvSpPr>
          <p:cNvPr id="2181" name="Google Shape;2181;p94"/>
          <p:cNvSpPr txBox="1"/>
          <p:nvPr>
            <p:ph idx="1" type="subTitle"/>
          </p:nvPr>
        </p:nvSpPr>
        <p:spPr>
          <a:xfrm>
            <a:off x="1182950" y="1729925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Drops the least recently used column.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Requires separate LRU tracking.</a:t>
            </a:r>
            <a:endParaRPr sz="1500"/>
          </a:p>
        </p:txBody>
      </p:sp>
      <p:sp>
        <p:nvSpPr>
          <p:cNvPr id="2182" name="Google Shape;2182;p94"/>
          <p:cNvSpPr txBox="1"/>
          <p:nvPr>
            <p:ph idx="2" type="subTitle"/>
          </p:nvPr>
        </p:nvSpPr>
        <p:spPr>
          <a:xfrm>
            <a:off x="3580856" y="17299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Drops whichever column was least accessed in the sliding window or overall.</a:t>
            </a:r>
            <a:endParaRPr sz="1500"/>
          </a:p>
        </p:txBody>
      </p:sp>
      <p:sp>
        <p:nvSpPr>
          <p:cNvPr id="2183" name="Google Shape;2183;p94"/>
          <p:cNvSpPr txBox="1"/>
          <p:nvPr>
            <p:ph idx="7" type="subTitle"/>
          </p:nvPr>
        </p:nvSpPr>
        <p:spPr>
          <a:xfrm>
            <a:off x="1190750" y="1396451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LRU</a:t>
            </a:r>
            <a:endParaRPr sz="1900"/>
          </a:p>
        </p:txBody>
      </p:sp>
      <p:sp>
        <p:nvSpPr>
          <p:cNvPr id="2184" name="Google Shape;2184;p94"/>
          <p:cNvSpPr txBox="1"/>
          <p:nvPr>
            <p:ph idx="8" type="subTitle"/>
          </p:nvPr>
        </p:nvSpPr>
        <p:spPr>
          <a:xfrm>
            <a:off x="3584756" y="13964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Minimum</a:t>
            </a:r>
            <a:endParaRPr sz="1900"/>
          </a:p>
        </p:txBody>
      </p:sp>
      <p:sp>
        <p:nvSpPr>
          <p:cNvPr id="2185" name="Google Shape;2185;p94"/>
          <p:cNvSpPr txBox="1"/>
          <p:nvPr>
            <p:ph idx="9" type="subTitle"/>
          </p:nvPr>
        </p:nvSpPr>
        <p:spPr>
          <a:xfrm>
            <a:off x="5978950" y="13964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Threshold</a:t>
            </a:r>
            <a:endParaRPr sz="1900"/>
          </a:p>
        </p:txBody>
      </p:sp>
      <p:sp>
        <p:nvSpPr>
          <p:cNvPr id="2186" name="Google Shape;2186;p94"/>
          <p:cNvSpPr txBox="1"/>
          <p:nvPr>
            <p:ph idx="5" type="subTitle"/>
          </p:nvPr>
        </p:nvSpPr>
        <p:spPr>
          <a:xfrm>
            <a:off x="5975050" y="17299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Drops all columns that do not meet the creation threshold.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Only compatible with sliding window scheme.</a:t>
            </a:r>
            <a:endParaRPr sz="1500"/>
          </a:p>
        </p:txBody>
      </p:sp>
      <p:sp>
        <p:nvSpPr>
          <p:cNvPr id="2187" name="Google Shape;2187;p94"/>
          <p:cNvSpPr txBox="1"/>
          <p:nvPr>
            <p:ph idx="7" type="subTitle"/>
          </p:nvPr>
        </p:nvSpPr>
        <p:spPr>
          <a:xfrm>
            <a:off x="977850" y="4515200"/>
            <a:ext cx="71883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aleway"/>
                <a:ea typeface="Raleway"/>
                <a:cs typeface="Raleway"/>
                <a:sym typeface="Raleway"/>
              </a:rPr>
              <a:t>drop function called when max number of indices created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p9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Persisting Stats</a:t>
            </a:r>
            <a:endParaRPr/>
          </a:p>
        </p:txBody>
      </p:sp>
      <p:sp>
        <p:nvSpPr>
          <p:cNvPr id="2193" name="Google Shape;2193;p95"/>
          <p:cNvSpPr txBox="1"/>
          <p:nvPr>
            <p:ph idx="2" type="subTitle"/>
          </p:nvPr>
        </p:nvSpPr>
        <p:spPr>
          <a:xfrm>
            <a:off x="1671275" y="1676525"/>
            <a:ext cx="5806800" cy="28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Option to save stats so that they can be accessed if the same df is created in a different Python session.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Best for sliding window index creation scheme</a:t>
            </a:r>
            <a:endParaRPr sz="1500"/>
          </a:p>
        </p:txBody>
      </p:sp>
      <p:sp>
        <p:nvSpPr>
          <p:cNvPr id="2194" name="Google Shape;2194;p95"/>
          <p:cNvSpPr txBox="1"/>
          <p:nvPr>
            <p:ph idx="3" type="subTitle"/>
          </p:nvPr>
        </p:nvSpPr>
        <p:spPr>
          <a:xfrm>
            <a:off x="1671279" y="1127700"/>
            <a:ext cx="43695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Tracking Across Sessions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96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200" name="Google Shape;2200;p96"/>
          <p:cNvSpPr txBox="1"/>
          <p:nvPr>
            <p:ph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01" name="Google Shape;2201;p96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96"/>
          <p:cNvSpPr/>
          <p:nvPr/>
        </p:nvSpPr>
        <p:spPr>
          <a:xfrm>
            <a:off x="7016375" y="-1615175"/>
            <a:ext cx="1633483" cy="5920031"/>
          </a:xfrm>
          <a:custGeom>
            <a:rect b="b" l="l" r="r" t="t"/>
            <a:pathLst>
              <a:path extrusionOk="0" h="65507" w="18075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203" name="Google Shape;2203;p96"/>
          <p:cNvGrpSpPr/>
          <p:nvPr/>
        </p:nvGrpSpPr>
        <p:grpSpPr>
          <a:xfrm flipH="1" rot="10800000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2204" name="Google Shape;2204;p96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5" name="Google Shape;2205;p96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06" name="Google Shape;2206;p96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7" name="Google Shape;2207;p96"/>
          <p:cNvGrpSpPr/>
          <p:nvPr/>
        </p:nvGrpSpPr>
        <p:grpSpPr>
          <a:xfrm flipH="1" rot="-5400000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2208" name="Google Shape;2208;p96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9" name="Google Shape;2209;p96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10" name="Google Shape;2210;p96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1" name="Google Shape;2211;p96"/>
          <p:cNvSpPr/>
          <p:nvPr/>
        </p:nvSpPr>
        <p:spPr>
          <a:xfrm rot="-5400000">
            <a:off x="5572485" y="-2452153"/>
            <a:ext cx="1971347" cy="6005438"/>
          </a:xfrm>
          <a:custGeom>
            <a:rect b="b" l="l" r="r" t="t"/>
            <a:pathLst>
              <a:path extrusionOk="0" h="191668" w="62917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212" name="Google Shape;2212;p96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2213" name="Google Shape;2213;p96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96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96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97"/>
          <p:cNvSpPr txBox="1"/>
          <p:nvPr>
            <p:ph idx="4" type="subTitle"/>
          </p:nvPr>
        </p:nvSpPr>
        <p:spPr>
          <a:xfrm>
            <a:off x="4861831" y="1660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Native Pandas Index</a:t>
            </a:r>
            <a:endParaRPr sz="1900"/>
          </a:p>
        </p:txBody>
      </p:sp>
      <p:sp>
        <p:nvSpPr>
          <p:cNvPr id="2221" name="Google Shape;2221;p9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222" name="Google Shape;2222;p97"/>
          <p:cNvSpPr txBox="1"/>
          <p:nvPr>
            <p:ph idx="1" type="subTitle"/>
          </p:nvPr>
        </p:nvSpPr>
        <p:spPr>
          <a:xfrm>
            <a:off x="4861825" y="2057075"/>
            <a:ext cx="26109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Index built on the frequently accessed column(s) using Pandas multi-index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Easier </a:t>
            </a:r>
            <a:r>
              <a:rPr lang="en" sz="1500"/>
              <a:t>implementation for some methods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Interferes with user indices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23" name="Google Shape;2223;p97"/>
          <p:cNvSpPr txBox="1"/>
          <p:nvPr>
            <p:ph idx="2" type="subTitle"/>
          </p:nvPr>
        </p:nvSpPr>
        <p:spPr>
          <a:xfrm>
            <a:off x="1671275" y="2057075"/>
            <a:ext cx="2610900" cy="21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Hash</a:t>
            </a:r>
            <a:r>
              <a:rPr lang="en" sz="1500"/>
              <a:t> or </a:t>
            </a:r>
            <a:r>
              <a:rPr b="1" lang="en" sz="1500"/>
              <a:t>Sorted </a:t>
            </a:r>
            <a:r>
              <a:rPr lang="en" sz="1500"/>
              <a:t>Index created as a separate data structure in middle layer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Requires more index </a:t>
            </a:r>
            <a:r>
              <a:rPr lang="en" sz="1500"/>
              <a:t>management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Allows smarter usage of index</a:t>
            </a:r>
            <a:endParaRPr sz="1500"/>
          </a:p>
        </p:txBody>
      </p:sp>
      <p:sp>
        <p:nvSpPr>
          <p:cNvPr id="2224" name="Google Shape;2224;p97"/>
          <p:cNvSpPr txBox="1"/>
          <p:nvPr>
            <p:ph idx="3" type="subTitle"/>
          </p:nvPr>
        </p:nvSpPr>
        <p:spPr>
          <a:xfrm>
            <a:off x="1671269" y="1660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Middle Layer Only</a:t>
            </a:r>
            <a:endParaRPr sz="1900"/>
          </a:p>
        </p:txBody>
      </p:sp>
      <p:grpSp>
        <p:nvGrpSpPr>
          <p:cNvPr id="2225" name="Google Shape;2225;p97"/>
          <p:cNvGrpSpPr/>
          <p:nvPr/>
        </p:nvGrpSpPr>
        <p:grpSpPr>
          <a:xfrm>
            <a:off x="1777527" y="1291225"/>
            <a:ext cx="279975" cy="344900"/>
            <a:chOff x="6291525" y="1641800"/>
            <a:chExt cx="279975" cy="344900"/>
          </a:xfrm>
        </p:grpSpPr>
        <p:sp>
          <p:nvSpPr>
            <p:cNvPr id="2226" name="Google Shape;2226;p97"/>
            <p:cNvSpPr/>
            <p:nvPr/>
          </p:nvSpPr>
          <p:spPr>
            <a:xfrm>
              <a:off x="6291525" y="1641800"/>
              <a:ext cx="203019" cy="275188"/>
            </a:xfrm>
            <a:prstGeom prst="flowChartProcess">
              <a:avLst/>
            </a:prstGeom>
            <a:solidFill>
              <a:schemeClr val="dk2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2227" name="Google Shape;2227;p97"/>
            <p:cNvSpPr/>
            <p:nvPr/>
          </p:nvSpPr>
          <p:spPr>
            <a:xfrm>
              <a:off x="6368481" y="1711512"/>
              <a:ext cx="203019" cy="275188"/>
            </a:xfrm>
            <a:prstGeom prst="flowChartProcess">
              <a:avLst/>
            </a:prstGeom>
            <a:solidFill>
              <a:schemeClr val="dk2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pic>
        <p:nvPicPr>
          <p:cNvPr id="2228" name="Google Shape;2228;p97" title="Pandas_logo 1.png"/>
          <p:cNvPicPr preferRelativeResize="0"/>
          <p:nvPr/>
        </p:nvPicPr>
        <p:blipFill rotWithShape="1">
          <a:blip r:embed="rId3">
            <a:alphaModFix/>
          </a:blip>
          <a:srcRect b="0" l="0" r="74072" t="0"/>
          <a:stretch/>
        </p:blipFill>
        <p:spPr>
          <a:xfrm>
            <a:off x="4930744" y="1257800"/>
            <a:ext cx="308925" cy="4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98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234" name="Google Shape;2234;p98"/>
          <p:cNvSpPr txBox="1"/>
          <p:nvPr>
            <p:ph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35" name="Google Shape;2235;p98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6" name="Google Shape;2236;p98"/>
          <p:cNvSpPr/>
          <p:nvPr/>
        </p:nvSpPr>
        <p:spPr>
          <a:xfrm>
            <a:off x="7016375" y="-1615175"/>
            <a:ext cx="1633483" cy="5920031"/>
          </a:xfrm>
          <a:custGeom>
            <a:rect b="b" l="l" r="r" t="t"/>
            <a:pathLst>
              <a:path extrusionOk="0" h="65507" w="18075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237" name="Google Shape;2237;p98"/>
          <p:cNvGrpSpPr/>
          <p:nvPr/>
        </p:nvGrpSpPr>
        <p:grpSpPr>
          <a:xfrm flipH="1" rot="10800000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2238" name="Google Shape;2238;p9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9" name="Google Shape;2239;p9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40" name="Google Shape;2240;p9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1" name="Google Shape;2241;p98"/>
          <p:cNvGrpSpPr/>
          <p:nvPr/>
        </p:nvGrpSpPr>
        <p:grpSpPr>
          <a:xfrm flipH="1" rot="-5400000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2242" name="Google Shape;2242;p9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3" name="Google Shape;2243;p9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44" name="Google Shape;2244;p9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5" name="Google Shape;2245;p98"/>
          <p:cNvSpPr/>
          <p:nvPr/>
        </p:nvSpPr>
        <p:spPr>
          <a:xfrm rot="-5400000">
            <a:off x="5572485" y="-2452153"/>
            <a:ext cx="1971347" cy="6005438"/>
          </a:xfrm>
          <a:custGeom>
            <a:rect b="b" l="l" r="r" t="t"/>
            <a:pathLst>
              <a:path extrusionOk="0" h="191668" w="62917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246" name="Google Shape;2246;p98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2247" name="Google Shape;2247;p98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98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98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3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p9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Benchmarking</a:t>
            </a:r>
            <a:endParaRPr/>
          </a:p>
        </p:txBody>
      </p:sp>
      <p:sp>
        <p:nvSpPr>
          <p:cNvPr id="2255" name="Google Shape;2255;p99"/>
          <p:cNvSpPr txBox="1"/>
          <p:nvPr>
            <p:ph idx="2" type="subTitle"/>
          </p:nvPr>
        </p:nvSpPr>
        <p:spPr>
          <a:xfrm>
            <a:off x="951600" y="1062700"/>
            <a:ext cx="64686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TPC-H Benchmark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Kaggle Dataframes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Compare Pandas vs Grizzlies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Representative test cases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10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Creation Scheme</a:t>
            </a:r>
            <a:endParaRPr/>
          </a:p>
        </p:txBody>
      </p:sp>
      <p:pic>
        <p:nvPicPr>
          <p:cNvPr id="2261" name="Google Shape;2261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017725"/>
            <a:ext cx="645613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10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Drop Schemes and Index Types</a:t>
            </a:r>
            <a:endParaRPr/>
          </a:p>
        </p:txBody>
      </p:sp>
      <p:pic>
        <p:nvPicPr>
          <p:cNvPr id="2267" name="Google Shape;2267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938" y="1096050"/>
            <a:ext cx="645613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10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of Rows</a:t>
            </a:r>
            <a:endParaRPr/>
          </a:p>
        </p:txBody>
      </p:sp>
      <p:pic>
        <p:nvPicPr>
          <p:cNvPr id="2273" name="Google Shape;227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71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10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of Rows</a:t>
            </a:r>
            <a:endParaRPr/>
          </a:p>
        </p:txBody>
      </p:sp>
      <p:pic>
        <p:nvPicPr>
          <p:cNvPr id="2279" name="Google Shape;2279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150" y="1148975"/>
            <a:ext cx="514170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86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035" name="Google Shape;2035;p86"/>
          <p:cNvSpPr txBox="1"/>
          <p:nvPr>
            <p:ph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36" name="Google Shape;2036;p86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86"/>
          <p:cNvSpPr/>
          <p:nvPr/>
        </p:nvSpPr>
        <p:spPr>
          <a:xfrm>
            <a:off x="7016375" y="-1615175"/>
            <a:ext cx="1633483" cy="5920031"/>
          </a:xfrm>
          <a:custGeom>
            <a:rect b="b" l="l" r="r" t="t"/>
            <a:pathLst>
              <a:path extrusionOk="0" h="65507" w="18075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038" name="Google Shape;2038;p86"/>
          <p:cNvGrpSpPr/>
          <p:nvPr/>
        </p:nvGrpSpPr>
        <p:grpSpPr>
          <a:xfrm flipH="1" rot="10800000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2039" name="Google Shape;2039;p86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0" name="Google Shape;2040;p86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41" name="Google Shape;2041;p86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2" name="Google Shape;2042;p86"/>
          <p:cNvGrpSpPr/>
          <p:nvPr/>
        </p:nvGrpSpPr>
        <p:grpSpPr>
          <a:xfrm flipH="1" rot="-5400000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2043" name="Google Shape;2043;p86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4" name="Google Shape;2044;p86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45" name="Google Shape;2045;p86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6" name="Google Shape;2046;p86"/>
          <p:cNvSpPr/>
          <p:nvPr/>
        </p:nvSpPr>
        <p:spPr>
          <a:xfrm rot="-5400000">
            <a:off x="5572485" y="-2452153"/>
            <a:ext cx="1971347" cy="6005438"/>
          </a:xfrm>
          <a:custGeom>
            <a:rect b="b" l="l" r="r" t="t"/>
            <a:pathLst>
              <a:path extrusionOk="0" h="191668" w="62917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047" name="Google Shape;2047;p86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2048" name="Google Shape;2048;p86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86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86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3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p10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of Columns</a:t>
            </a:r>
            <a:endParaRPr/>
          </a:p>
        </p:txBody>
      </p:sp>
      <p:pic>
        <p:nvPicPr>
          <p:cNvPr id="2285" name="Google Shape;2285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13" y="1107375"/>
            <a:ext cx="8931974" cy="37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10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of Columns</a:t>
            </a:r>
            <a:endParaRPr/>
          </a:p>
        </p:txBody>
      </p:sp>
      <p:pic>
        <p:nvPicPr>
          <p:cNvPr id="2291" name="Google Shape;2291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150" y="1017725"/>
            <a:ext cx="514170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10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Characteristics and Index Performance</a:t>
            </a:r>
            <a:endParaRPr/>
          </a:p>
        </p:txBody>
      </p:sp>
      <p:pic>
        <p:nvPicPr>
          <p:cNvPr id="2297" name="Google Shape;2297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3925"/>
            <a:ext cx="8839200" cy="3766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0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p10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Characteristics and Index Performance</a:t>
            </a:r>
            <a:endParaRPr/>
          </a:p>
        </p:txBody>
      </p:sp>
      <p:graphicFrame>
        <p:nvGraphicFramePr>
          <p:cNvPr id="2303" name="Google Shape;2303;p107"/>
          <p:cNvGraphicFramePr/>
          <p:nvPr/>
        </p:nvGraphicFramePr>
        <p:xfrm>
          <a:off x="183288" y="156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{6B5E209E-6D57-45CD-A26E-CA647B06C279}</a:tableStyleId>
              </a:tblPr>
              <a:tblGrid>
                <a:gridCol w="1051900"/>
                <a:gridCol w="1369425"/>
                <a:gridCol w="1081725"/>
                <a:gridCol w="1365825"/>
                <a:gridCol w="1355350"/>
                <a:gridCol w="1096450"/>
                <a:gridCol w="139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Integer</a:t>
                      </a:r>
                      <a:endParaRPr sz="1600">
                        <a:solidFill>
                          <a:schemeClr val="dk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Categorical</a:t>
                      </a:r>
                      <a:endParaRPr sz="1600">
                        <a:solidFill>
                          <a:schemeClr val="dk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(n = 5)</a:t>
                      </a:r>
                      <a:endParaRPr sz="1600">
                        <a:solidFill>
                          <a:schemeClr val="dk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Integer</a:t>
                      </a:r>
                      <a:endParaRPr sz="1600">
                        <a:solidFill>
                          <a:schemeClr val="dk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ID</a:t>
                      </a:r>
                      <a:endParaRPr sz="1600">
                        <a:solidFill>
                          <a:schemeClr val="dk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String</a:t>
                      </a:r>
                      <a:endParaRPr sz="1600">
                        <a:solidFill>
                          <a:schemeClr val="dk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Categorical</a:t>
                      </a:r>
                      <a:endParaRPr sz="1600">
                        <a:solidFill>
                          <a:schemeClr val="dk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(n=50)</a:t>
                      </a:r>
                      <a:endParaRPr sz="1600">
                        <a:solidFill>
                          <a:schemeClr val="dk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Long String</a:t>
                      </a:r>
                      <a:endParaRPr sz="1600">
                        <a:solidFill>
                          <a:schemeClr val="dk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Less frequent</a:t>
                      </a:r>
                      <a:endParaRPr sz="1600">
                        <a:solidFill>
                          <a:schemeClr val="dk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Float</a:t>
                      </a:r>
                      <a:endParaRPr sz="1600">
                        <a:solidFill>
                          <a:schemeClr val="dk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Range bounded</a:t>
                      </a:r>
                      <a:endParaRPr sz="1600">
                        <a:solidFill>
                          <a:schemeClr val="dk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Float</a:t>
                      </a:r>
                      <a:endParaRPr sz="1600">
                        <a:solidFill>
                          <a:schemeClr val="dk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Unbounded</a:t>
                      </a:r>
                      <a:endParaRPr sz="1600">
                        <a:solidFill>
                          <a:schemeClr val="dk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Pandas</a:t>
                      </a:r>
                      <a:endParaRPr sz="1600">
                        <a:solidFill>
                          <a:schemeClr val="dk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0.174498</a:t>
                      </a:r>
                      <a:endParaRPr sz="16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0.008795</a:t>
                      </a:r>
                      <a:endParaRPr sz="16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0.338094</a:t>
                      </a:r>
                      <a:endParaRPr sz="16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0.317349</a:t>
                      </a:r>
                      <a:endParaRPr sz="16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0.097022</a:t>
                      </a:r>
                      <a:endParaRPr sz="16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0.00796</a:t>
                      </a:r>
                      <a:endParaRPr sz="16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Grizzlies</a:t>
                      </a:r>
                      <a:endParaRPr sz="1600">
                        <a:solidFill>
                          <a:schemeClr val="dk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0.212354</a:t>
                      </a:r>
                      <a:endParaRPr sz="16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0.000392</a:t>
                      </a:r>
                      <a:endParaRPr sz="16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0.017697</a:t>
                      </a:r>
                      <a:endParaRPr sz="16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0.003740</a:t>
                      </a:r>
                      <a:endParaRPr sz="16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0.006804</a:t>
                      </a:r>
                      <a:endParaRPr sz="16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0.000431</a:t>
                      </a:r>
                      <a:endParaRPr sz="16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10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vs Grizzlies on TPC-H Benchmarks</a:t>
            </a:r>
            <a:endParaRPr/>
          </a:p>
        </p:txBody>
      </p:sp>
      <p:pic>
        <p:nvPicPr>
          <p:cNvPr id="2309" name="Google Shape;2309;p108" title="Figure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950" y="1096050"/>
            <a:ext cx="6555375" cy="39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3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p109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Steps</a:t>
            </a:r>
            <a:endParaRPr/>
          </a:p>
        </p:txBody>
      </p:sp>
      <p:sp>
        <p:nvSpPr>
          <p:cNvPr id="2315" name="Google Shape;2315;p109"/>
          <p:cNvSpPr txBox="1"/>
          <p:nvPr>
            <p:ph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316" name="Google Shape;2316;p109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7" name="Google Shape;2317;p109"/>
          <p:cNvSpPr/>
          <p:nvPr/>
        </p:nvSpPr>
        <p:spPr>
          <a:xfrm>
            <a:off x="7016375" y="-1615175"/>
            <a:ext cx="1633483" cy="5920031"/>
          </a:xfrm>
          <a:custGeom>
            <a:rect b="b" l="l" r="r" t="t"/>
            <a:pathLst>
              <a:path extrusionOk="0" h="65507" w="18075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318" name="Google Shape;2318;p109"/>
          <p:cNvGrpSpPr/>
          <p:nvPr/>
        </p:nvGrpSpPr>
        <p:grpSpPr>
          <a:xfrm flipH="1" rot="10800000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2319" name="Google Shape;2319;p109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0" name="Google Shape;2320;p109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21" name="Google Shape;2321;p109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2" name="Google Shape;2322;p109"/>
          <p:cNvGrpSpPr/>
          <p:nvPr/>
        </p:nvGrpSpPr>
        <p:grpSpPr>
          <a:xfrm flipH="1" rot="-5400000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2323" name="Google Shape;2323;p109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4" name="Google Shape;2324;p109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25" name="Google Shape;2325;p109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6" name="Google Shape;2326;p109"/>
          <p:cNvSpPr/>
          <p:nvPr/>
        </p:nvSpPr>
        <p:spPr>
          <a:xfrm rot="-5400000">
            <a:off x="5572485" y="-2452153"/>
            <a:ext cx="1971347" cy="6005438"/>
          </a:xfrm>
          <a:custGeom>
            <a:rect b="b" l="l" r="r" t="t"/>
            <a:pathLst>
              <a:path extrusionOk="0" h="191668" w="62917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327" name="Google Shape;2327;p109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2328" name="Google Shape;2328;p109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109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109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4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1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Steps - Improving Heuristics</a:t>
            </a:r>
            <a:endParaRPr/>
          </a:p>
        </p:txBody>
      </p:sp>
      <p:sp>
        <p:nvSpPr>
          <p:cNvPr id="2336" name="Google Shape;2336;p110"/>
          <p:cNvSpPr txBox="1"/>
          <p:nvPr>
            <p:ph idx="1" type="subTitle"/>
          </p:nvPr>
        </p:nvSpPr>
        <p:spPr>
          <a:xfrm>
            <a:off x="1182950" y="1729925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creating indexes while memory permits</a:t>
            </a:r>
            <a:endParaRPr/>
          </a:p>
        </p:txBody>
      </p:sp>
      <p:sp>
        <p:nvSpPr>
          <p:cNvPr id="2337" name="Google Shape;2337;p110"/>
          <p:cNvSpPr txBox="1"/>
          <p:nvPr>
            <p:ph idx="2" type="subTitle"/>
          </p:nvPr>
        </p:nvSpPr>
        <p:spPr>
          <a:xfrm>
            <a:off x="3580856" y="17299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create indexes if a column has a certain proportion of unique values</a:t>
            </a:r>
            <a:endParaRPr/>
          </a:p>
        </p:txBody>
      </p:sp>
      <p:sp>
        <p:nvSpPr>
          <p:cNvPr id="2338" name="Google Shape;2338;p110"/>
          <p:cNvSpPr txBox="1"/>
          <p:nvPr>
            <p:ph idx="3" type="subTitle"/>
          </p:nvPr>
        </p:nvSpPr>
        <p:spPr>
          <a:xfrm>
            <a:off x="118295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Maintain execution stats and delete indexes when degrade performance</a:t>
            </a:r>
            <a:endParaRPr/>
          </a:p>
        </p:txBody>
      </p:sp>
      <p:sp>
        <p:nvSpPr>
          <p:cNvPr id="2339" name="Google Shape;2339;p110"/>
          <p:cNvSpPr txBox="1"/>
          <p:nvPr>
            <p:ph idx="4" type="subTitle"/>
          </p:nvPr>
        </p:nvSpPr>
        <p:spPr>
          <a:xfrm>
            <a:off x="357900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best parameters for each scheme</a:t>
            </a:r>
            <a:endParaRPr/>
          </a:p>
        </p:txBody>
      </p:sp>
      <p:sp>
        <p:nvSpPr>
          <p:cNvPr id="2340" name="Google Shape;2340;p110"/>
          <p:cNvSpPr txBox="1"/>
          <p:nvPr>
            <p:ph idx="5" type="subTitle"/>
          </p:nvPr>
        </p:nvSpPr>
        <p:spPr>
          <a:xfrm>
            <a:off x="5975050" y="17299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both Hash-based and Tree-based indexes depending on user behavior</a:t>
            </a:r>
            <a:endParaRPr/>
          </a:p>
        </p:txBody>
      </p:sp>
      <p:sp>
        <p:nvSpPr>
          <p:cNvPr id="2341" name="Google Shape;2341;p110"/>
          <p:cNvSpPr txBox="1"/>
          <p:nvPr>
            <p:ph idx="7" type="subTitle"/>
          </p:nvPr>
        </p:nvSpPr>
        <p:spPr>
          <a:xfrm>
            <a:off x="1190750" y="1396451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Memory-Based</a:t>
            </a:r>
            <a:endParaRPr/>
          </a:p>
        </p:txBody>
      </p:sp>
      <p:sp>
        <p:nvSpPr>
          <p:cNvPr id="2342" name="Google Shape;2342;p110"/>
          <p:cNvSpPr txBox="1"/>
          <p:nvPr>
            <p:ph idx="8" type="subTitle"/>
          </p:nvPr>
        </p:nvSpPr>
        <p:spPr>
          <a:xfrm>
            <a:off x="3584756" y="13964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N-Unique</a:t>
            </a:r>
            <a:endParaRPr/>
          </a:p>
        </p:txBody>
      </p:sp>
      <p:sp>
        <p:nvSpPr>
          <p:cNvPr id="2343" name="Google Shape;2343;p110"/>
          <p:cNvSpPr txBox="1"/>
          <p:nvPr>
            <p:ph idx="9" type="subTitle"/>
          </p:nvPr>
        </p:nvSpPr>
        <p:spPr>
          <a:xfrm>
            <a:off x="5978950" y="13964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Types</a:t>
            </a:r>
            <a:endParaRPr/>
          </a:p>
        </p:txBody>
      </p:sp>
      <p:sp>
        <p:nvSpPr>
          <p:cNvPr id="2344" name="Google Shape;2344;p110"/>
          <p:cNvSpPr txBox="1"/>
          <p:nvPr>
            <p:ph idx="13" type="subTitle"/>
          </p:nvPr>
        </p:nvSpPr>
        <p:spPr>
          <a:xfrm>
            <a:off x="1182950" y="3082550"/>
            <a:ext cx="19860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Query Performance</a:t>
            </a:r>
            <a:endParaRPr/>
          </a:p>
        </p:txBody>
      </p:sp>
      <p:sp>
        <p:nvSpPr>
          <p:cNvPr id="2345" name="Google Shape;2345;p110"/>
          <p:cNvSpPr txBox="1"/>
          <p:nvPr>
            <p:ph idx="14" type="subTitle"/>
          </p:nvPr>
        </p:nvSpPr>
        <p:spPr>
          <a:xfrm>
            <a:off x="3584758" y="3082550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2346" name="Google Shape;2346;p110"/>
          <p:cNvSpPr txBox="1"/>
          <p:nvPr>
            <p:ph idx="5" type="subTitle"/>
          </p:nvPr>
        </p:nvSpPr>
        <p:spPr>
          <a:xfrm>
            <a:off x="5975050" y="34160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it Pandas Express</a:t>
            </a:r>
            <a:endParaRPr/>
          </a:p>
        </p:txBody>
      </p:sp>
      <p:sp>
        <p:nvSpPr>
          <p:cNvPr id="2347" name="Google Shape;2347;p110"/>
          <p:cNvSpPr txBox="1"/>
          <p:nvPr>
            <p:ph idx="9" type="subTitle"/>
          </p:nvPr>
        </p:nvSpPr>
        <p:spPr>
          <a:xfrm>
            <a:off x="5978950" y="30825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Name for Grizzlies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87"/>
          <p:cNvSpPr txBox="1"/>
          <p:nvPr>
            <p:ph idx="4" type="subTitle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Problem</a:t>
            </a:r>
            <a:endParaRPr sz="1900"/>
          </a:p>
        </p:txBody>
      </p:sp>
      <p:sp>
        <p:nvSpPr>
          <p:cNvPr id="2056" name="Google Shape;2056;p8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057" name="Google Shape;2057;p87"/>
          <p:cNvSpPr txBox="1"/>
          <p:nvPr>
            <p:ph idx="1" type="subTitle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Pandas is now being used for large datasets and complex tasks which it is not optimized for.</a:t>
            </a:r>
            <a:endParaRPr sz="1500"/>
          </a:p>
        </p:txBody>
      </p:sp>
      <p:sp>
        <p:nvSpPr>
          <p:cNvPr id="2058" name="Google Shape;2058;p87"/>
          <p:cNvSpPr txBox="1"/>
          <p:nvPr>
            <p:ph idx="2" type="subTitle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Pandas is a fast, powerful, flexible and easy to use open source data analysis and manipulation tool, built on top of the Python programming language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059" name="Google Shape;2059;p87"/>
          <p:cNvSpPr txBox="1"/>
          <p:nvPr>
            <p:ph idx="3" type="subTitle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About Pandas</a:t>
            </a:r>
            <a:endParaRPr sz="1900"/>
          </a:p>
        </p:txBody>
      </p:sp>
      <p:sp>
        <p:nvSpPr>
          <p:cNvPr id="2060" name="Google Shape;2060;p87"/>
          <p:cNvSpPr txBox="1"/>
          <p:nvPr/>
        </p:nvSpPr>
        <p:spPr>
          <a:xfrm>
            <a:off x="4802875" y="1575902"/>
            <a:ext cx="49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rPr>
              <a:t>?</a:t>
            </a:r>
            <a:endParaRPr i="1" sz="2300">
              <a:solidFill>
                <a:schemeClr val="lt1"/>
              </a:solidFill>
            </a:endParaRPr>
          </a:p>
        </p:txBody>
      </p:sp>
      <p:pic>
        <p:nvPicPr>
          <p:cNvPr id="2061" name="Google Shape;2061;p87" title="Pandas_logo 1.png"/>
          <p:cNvPicPr preferRelativeResize="0"/>
          <p:nvPr/>
        </p:nvPicPr>
        <p:blipFill rotWithShape="1">
          <a:blip r:embed="rId3">
            <a:alphaModFix/>
          </a:blip>
          <a:srcRect b="0" l="0" r="74072" t="0"/>
          <a:stretch/>
        </p:blipFill>
        <p:spPr>
          <a:xfrm>
            <a:off x="1671275" y="1638800"/>
            <a:ext cx="308925" cy="4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88"/>
          <p:cNvSpPr txBox="1"/>
          <p:nvPr>
            <p:ph idx="4" type="subTitle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Index Suggestion</a:t>
            </a:r>
            <a:endParaRPr sz="1900"/>
          </a:p>
        </p:txBody>
      </p:sp>
      <p:sp>
        <p:nvSpPr>
          <p:cNvPr id="2067" name="Google Shape;2067;p8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Works</a:t>
            </a:r>
            <a:endParaRPr/>
          </a:p>
        </p:txBody>
      </p:sp>
      <p:sp>
        <p:nvSpPr>
          <p:cNvPr id="2068" name="Google Shape;2068;p88"/>
          <p:cNvSpPr txBox="1"/>
          <p:nvPr>
            <p:ph idx="1" type="subTitle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Missing Indexes (MI) and Database Tuning Advisor (DTA) in Microsoft Azure</a:t>
            </a:r>
            <a:endParaRPr sz="1500"/>
          </a:p>
        </p:txBody>
      </p:sp>
      <p:sp>
        <p:nvSpPr>
          <p:cNvPr id="2069" name="Google Shape;2069;p88"/>
          <p:cNvSpPr txBox="1"/>
          <p:nvPr>
            <p:ph idx="2" type="subTitle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Polars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Cylon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Bodo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Dask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Pandralel </a:t>
            </a:r>
            <a:endParaRPr sz="1500"/>
          </a:p>
        </p:txBody>
      </p:sp>
      <p:sp>
        <p:nvSpPr>
          <p:cNvPr id="2070" name="Google Shape;2070;p88"/>
          <p:cNvSpPr txBox="1"/>
          <p:nvPr>
            <p:ph idx="3" type="subTitle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Faster Dataframes</a:t>
            </a:r>
            <a:endParaRPr sz="1900"/>
          </a:p>
        </p:txBody>
      </p:sp>
      <p:grpSp>
        <p:nvGrpSpPr>
          <p:cNvPr id="2071" name="Google Shape;2071;p88"/>
          <p:cNvGrpSpPr/>
          <p:nvPr/>
        </p:nvGrpSpPr>
        <p:grpSpPr>
          <a:xfrm>
            <a:off x="4955338" y="1660447"/>
            <a:ext cx="345150" cy="344800"/>
            <a:chOff x="5512088" y="2681150"/>
            <a:chExt cx="345150" cy="344800"/>
          </a:xfrm>
        </p:grpSpPr>
        <p:sp>
          <p:nvSpPr>
            <p:cNvPr id="2072" name="Google Shape;2072;p88"/>
            <p:cNvSpPr/>
            <p:nvPr/>
          </p:nvSpPr>
          <p:spPr>
            <a:xfrm>
              <a:off x="5512088" y="2681150"/>
              <a:ext cx="345150" cy="344800"/>
            </a:xfrm>
            <a:custGeom>
              <a:rect b="b" l="l" r="r" t="t"/>
              <a:pathLst>
                <a:path extrusionOk="0" h="13792" w="13806">
                  <a:moveTo>
                    <a:pt x="6896" y="806"/>
                  </a:moveTo>
                  <a:cubicBezTo>
                    <a:pt x="8158" y="806"/>
                    <a:pt x="9188" y="1835"/>
                    <a:pt x="9188" y="3098"/>
                  </a:cubicBezTo>
                  <a:cubicBezTo>
                    <a:pt x="9188" y="3776"/>
                    <a:pt x="8882" y="4419"/>
                    <a:pt x="8357" y="4862"/>
                  </a:cubicBezTo>
                  <a:cubicBezTo>
                    <a:pt x="8018" y="5143"/>
                    <a:pt x="7785" y="5516"/>
                    <a:pt x="7704" y="5925"/>
                  </a:cubicBezTo>
                  <a:lnTo>
                    <a:pt x="7305" y="5925"/>
                  </a:lnTo>
                  <a:lnTo>
                    <a:pt x="7305" y="3799"/>
                  </a:lnTo>
                  <a:lnTo>
                    <a:pt x="7984" y="3120"/>
                  </a:lnTo>
                  <a:cubicBezTo>
                    <a:pt x="8136" y="2969"/>
                    <a:pt x="8158" y="2736"/>
                    <a:pt x="8029" y="2570"/>
                  </a:cubicBezTo>
                  <a:cubicBezTo>
                    <a:pt x="7948" y="2472"/>
                    <a:pt x="7831" y="2422"/>
                    <a:pt x="7713" y="2422"/>
                  </a:cubicBezTo>
                  <a:cubicBezTo>
                    <a:pt x="7609" y="2422"/>
                    <a:pt x="7504" y="2460"/>
                    <a:pt x="7423" y="2537"/>
                  </a:cubicBezTo>
                  <a:lnTo>
                    <a:pt x="6896" y="3061"/>
                  </a:lnTo>
                  <a:lnTo>
                    <a:pt x="6382" y="2537"/>
                  </a:lnTo>
                  <a:cubicBezTo>
                    <a:pt x="6300" y="2460"/>
                    <a:pt x="6194" y="2422"/>
                    <a:pt x="6090" y="2422"/>
                  </a:cubicBezTo>
                  <a:cubicBezTo>
                    <a:pt x="5971" y="2422"/>
                    <a:pt x="5854" y="2472"/>
                    <a:pt x="5773" y="2570"/>
                  </a:cubicBezTo>
                  <a:cubicBezTo>
                    <a:pt x="5644" y="2736"/>
                    <a:pt x="5670" y="2969"/>
                    <a:pt x="5810" y="3120"/>
                  </a:cubicBezTo>
                  <a:lnTo>
                    <a:pt x="6497" y="3799"/>
                  </a:lnTo>
                  <a:lnTo>
                    <a:pt x="6497" y="5925"/>
                  </a:lnTo>
                  <a:lnTo>
                    <a:pt x="6090" y="5925"/>
                  </a:lnTo>
                  <a:cubicBezTo>
                    <a:pt x="6006" y="5516"/>
                    <a:pt x="5785" y="5143"/>
                    <a:pt x="5445" y="4862"/>
                  </a:cubicBezTo>
                  <a:cubicBezTo>
                    <a:pt x="4909" y="4419"/>
                    <a:pt x="4604" y="3776"/>
                    <a:pt x="4604" y="3098"/>
                  </a:cubicBezTo>
                  <a:cubicBezTo>
                    <a:pt x="4604" y="1835"/>
                    <a:pt x="5633" y="806"/>
                    <a:pt x="6896" y="806"/>
                  </a:cubicBezTo>
                  <a:close/>
                  <a:moveTo>
                    <a:pt x="7678" y="6733"/>
                  </a:moveTo>
                  <a:lnTo>
                    <a:pt x="7678" y="7409"/>
                  </a:lnTo>
                  <a:cubicBezTo>
                    <a:pt x="7678" y="7480"/>
                    <a:pt x="7619" y="7538"/>
                    <a:pt x="7549" y="7538"/>
                  </a:cubicBezTo>
                  <a:lnTo>
                    <a:pt x="6253" y="7538"/>
                  </a:lnTo>
                  <a:cubicBezTo>
                    <a:pt x="6183" y="7538"/>
                    <a:pt x="6113" y="7480"/>
                    <a:pt x="6113" y="7409"/>
                  </a:cubicBezTo>
                  <a:lnTo>
                    <a:pt x="6113" y="6733"/>
                  </a:lnTo>
                  <a:close/>
                  <a:moveTo>
                    <a:pt x="2023" y="11772"/>
                  </a:moveTo>
                  <a:lnTo>
                    <a:pt x="2023" y="12986"/>
                  </a:lnTo>
                  <a:lnTo>
                    <a:pt x="805" y="12986"/>
                  </a:lnTo>
                  <a:lnTo>
                    <a:pt x="805" y="11772"/>
                  </a:lnTo>
                  <a:close/>
                  <a:moveTo>
                    <a:pt x="5692" y="11772"/>
                  </a:moveTo>
                  <a:lnTo>
                    <a:pt x="5692" y="12986"/>
                  </a:lnTo>
                  <a:lnTo>
                    <a:pt x="4477" y="12986"/>
                  </a:lnTo>
                  <a:lnTo>
                    <a:pt x="4477" y="11772"/>
                  </a:lnTo>
                  <a:close/>
                  <a:moveTo>
                    <a:pt x="9350" y="11772"/>
                  </a:moveTo>
                  <a:lnTo>
                    <a:pt x="9350" y="12986"/>
                  </a:lnTo>
                  <a:lnTo>
                    <a:pt x="8136" y="12986"/>
                  </a:lnTo>
                  <a:lnTo>
                    <a:pt x="8136" y="11772"/>
                  </a:lnTo>
                  <a:close/>
                  <a:moveTo>
                    <a:pt x="12997" y="11772"/>
                  </a:moveTo>
                  <a:lnTo>
                    <a:pt x="12997" y="12986"/>
                  </a:lnTo>
                  <a:lnTo>
                    <a:pt x="11782" y="12986"/>
                  </a:lnTo>
                  <a:lnTo>
                    <a:pt x="11782" y="11772"/>
                  </a:lnTo>
                  <a:close/>
                  <a:moveTo>
                    <a:pt x="6896" y="1"/>
                  </a:moveTo>
                  <a:cubicBezTo>
                    <a:pt x="5179" y="1"/>
                    <a:pt x="3787" y="1392"/>
                    <a:pt x="3787" y="3098"/>
                  </a:cubicBezTo>
                  <a:cubicBezTo>
                    <a:pt x="3787" y="4021"/>
                    <a:pt x="4197" y="4899"/>
                    <a:pt x="4921" y="5482"/>
                  </a:cubicBezTo>
                  <a:cubicBezTo>
                    <a:pt x="5165" y="5693"/>
                    <a:pt x="5305" y="5973"/>
                    <a:pt x="5305" y="6254"/>
                  </a:cubicBezTo>
                  <a:lnTo>
                    <a:pt x="5305" y="7409"/>
                  </a:lnTo>
                  <a:cubicBezTo>
                    <a:pt x="5305" y="7926"/>
                    <a:pt x="5726" y="8358"/>
                    <a:pt x="6253" y="8358"/>
                  </a:cubicBezTo>
                  <a:lnTo>
                    <a:pt x="6497" y="8358"/>
                  </a:lnTo>
                  <a:lnTo>
                    <a:pt x="6497" y="9188"/>
                  </a:lnTo>
                  <a:lnTo>
                    <a:pt x="1425" y="9188"/>
                  </a:lnTo>
                  <a:cubicBezTo>
                    <a:pt x="1204" y="9188"/>
                    <a:pt x="1027" y="9373"/>
                    <a:pt x="1027" y="9598"/>
                  </a:cubicBezTo>
                  <a:lnTo>
                    <a:pt x="1027" y="10964"/>
                  </a:lnTo>
                  <a:lnTo>
                    <a:pt x="396" y="10964"/>
                  </a:lnTo>
                  <a:cubicBezTo>
                    <a:pt x="174" y="10964"/>
                    <a:pt x="0" y="11152"/>
                    <a:pt x="0" y="11373"/>
                  </a:cubicBezTo>
                  <a:lnTo>
                    <a:pt x="0" y="13396"/>
                  </a:lnTo>
                  <a:cubicBezTo>
                    <a:pt x="0" y="13618"/>
                    <a:pt x="174" y="13791"/>
                    <a:pt x="396" y="13791"/>
                  </a:cubicBezTo>
                  <a:lnTo>
                    <a:pt x="2418" y="13791"/>
                  </a:lnTo>
                  <a:cubicBezTo>
                    <a:pt x="2654" y="13791"/>
                    <a:pt x="2828" y="13618"/>
                    <a:pt x="2828" y="13396"/>
                  </a:cubicBezTo>
                  <a:lnTo>
                    <a:pt x="2828" y="11373"/>
                  </a:lnTo>
                  <a:cubicBezTo>
                    <a:pt x="2828" y="11152"/>
                    <a:pt x="2654" y="10964"/>
                    <a:pt x="2418" y="10964"/>
                  </a:cubicBezTo>
                  <a:lnTo>
                    <a:pt x="1835" y="10964"/>
                  </a:lnTo>
                  <a:lnTo>
                    <a:pt x="1835" y="9993"/>
                  </a:lnTo>
                  <a:lnTo>
                    <a:pt x="4688" y="9993"/>
                  </a:lnTo>
                  <a:lnTo>
                    <a:pt x="4688" y="10964"/>
                  </a:lnTo>
                  <a:lnTo>
                    <a:pt x="4068" y="10964"/>
                  </a:lnTo>
                  <a:cubicBezTo>
                    <a:pt x="3846" y="10964"/>
                    <a:pt x="3669" y="11152"/>
                    <a:pt x="3669" y="11373"/>
                  </a:cubicBezTo>
                  <a:lnTo>
                    <a:pt x="3669" y="13396"/>
                  </a:lnTo>
                  <a:cubicBezTo>
                    <a:pt x="3669" y="13618"/>
                    <a:pt x="3846" y="13791"/>
                    <a:pt x="4068" y="13791"/>
                  </a:cubicBezTo>
                  <a:lnTo>
                    <a:pt x="6090" y="13791"/>
                  </a:lnTo>
                  <a:cubicBezTo>
                    <a:pt x="6312" y="13791"/>
                    <a:pt x="6497" y="13618"/>
                    <a:pt x="6497" y="13396"/>
                  </a:cubicBezTo>
                  <a:lnTo>
                    <a:pt x="6497" y="11373"/>
                  </a:lnTo>
                  <a:cubicBezTo>
                    <a:pt x="6497" y="11152"/>
                    <a:pt x="6312" y="10964"/>
                    <a:pt x="6090" y="10964"/>
                  </a:cubicBezTo>
                  <a:lnTo>
                    <a:pt x="5470" y="10964"/>
                  </a:lnTo>
                  <a:lnTo>
                    <a:pt x="5470" y="9993"/>
                  </a:lnTo>
                  <a:lnTo>
                    <a:pt x="8335" y="9993"/>
                  </a:lnTo>
                  <a:lnTo>
                    <a:pt x="8335" y="10964"/>
                  </a:lnTo>
                  <a:lnTo>
                    <a:pt x="7737" y="10964"/>
                  </a:lnTo>
                  <a:cubicBezTo>
                    <a:pt x="7516" y="10964"/>
                    <a:pt x="7328" y="11152"/>
                    <a:pt x="7328" y="11373"/>
                  </a:cubicBezTo>
                  <a:lnTo>
                    <a:pt x="7328" y="13396"/>
                  </a:lnTo>
                  <a:cubicBezTo>
                    <a:pt x="7328" y="13618"/>
                    <a:pt x="7516" y="13791"/>
                    <a:pt x="7737" y="13791"/>
                  </a:cubicBezTo>
                  <a:lnTo>
                    <a:pt x="9760" y="13791"/>
                  </a:lnTo>
                  <a:cubicBezTo>
                    <a:pt x="9981" y="13791"/>
                    <a:pt x="10158" y="13618"/>
                    <a:pt x="10158" y="13396"/>
                  </a:cubicBezTo>
                  <a:lnTo>
                    <a:pt x="10158" y="11373"/>
                  </a:lnTo>
                  <a:cubicBezTo>
                    <a:pt x="10158" y="11152"/>
                    <a:pt x="9981" y="10964"/>
                    <a:pt x="9760" y="10964"/>
                  </a:cubicBezTo>
                  <a:lnTo>
                    <a:pt x="9140" y="10964"/>
                  </a:lnTo>
                  <a:lnTo>
                    <a:pt x="9140" y="9993"/>
                  </a:lnTo>
                  <a:lnTo>
                    <a:pt x="11993" y="9993"/>
                  </a:lnTo>
                  <a:lnTo>
                    <a:pt x="11993" y="10964"/>
                  </a:lnTo>
                  <a:lnTo>
                    <a:pt x="11373" y="10964"/>
                  </a:lnTo>
                  <a:cubicBezTo>
                    <a:pt x="11151" y="10964"/>
                    <a:pt x="10975" y="11152"/>
                    <a:pt x="10975" y="11373"/>
                  </a:cubicBezTo>
                  <a:lnTo>
                    <a:pt x="10975" y="13396"/>
                  </a:lnTo>
                  <a:cubicBezTo>
                    <a:pt x="10975" y="13618"/>
                    <a:pt x="11151" y="13791"/>
                    <a:pt x="11373" y="13791"/>
                  </a:cubicBezTo>
                  <a:lnTo>
                    <a:pt x="13396" y="13791"/>
                  </a:lnTo>
                  <a:cubicBezTo>
                    <a:pt x="13617" y="13791"/>
                    <a:pt x="13805" y="13618"/>
                    <a:pt x="13805" y="13396"/>
                  </a:cubicBezTo>
                  <a:lnTo>
                    <a:pt x="13805" y="11373"/>
                  </a:lnTo>
                  <a:cubicBezTo>
                    <a:pt x="13805" y="11152"/>
                    <a:pt x="13617" y="10964"/>
                    <a:pt x="13396" y="10964"/>
                  </a:cubicBezTo>
                  <a:lnTo>
                    <a:pt x="12798" y="10964"/>
                  </a:lnTo>
                  <a:lnTo>
                    <a:pt x="12798" y="9598"/>
                  </a:lnTo>
                  <a:cubicBezTo>
                    <a:pt x="12798" y="9373"/>
                    <a:pt x="12624" y="9188"/>
                    <a:pt x="12402" y="9188"/>
                  </a:cubicBezTo>
                  <a:lnTo>
                    <a:pt x="7305" y="9188"/>
                  </a:lnTo>
                  <a:lnTo>
                    <a:pt x="7305" y="8358"/>
                  </a:lnTo>
                  <a:lnTo>
                    <a:pt x="7549" y="8358"/>
                  </a:lnTo>
                  <a:cubicBezTo>
                    <a:pt x="8065" y="8358"/>
                    <a:pt x="8486" y="7926"/>
                    <a:pt x="8486" y="7409"/>
                  </a:cubicBezTo>
                  <a:lnTo>
                    <a:pt x="8486" y="6254"/>
                  </a:lnTo>
                  <a:cubicBezTo>
                    <a:pt x="8486" y="5973"/>
                    <a:pt x="8638" y="5693"/>
                    <a:pt x="8882" y="5482"/>
                  </a:cubicBezTo>
                  <a:cubicBezTo>
                    <a:pt x="9597" y="4899"/>
                    <a:pt x="10018" y="4021"/>
                    <a:pt x="10018" y="3098"/>
                  </a:cubicBezTo>
                  <a:cubicBezTo>
                    <a:pt x="10018" y="1392"/>
                    <a:pt x="8615" y="1"/>
                    <a:pt x="68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073" name="Google Shape;2073;p88"/>
            <p:cNvSpPr/>
            <p:nvPr/>
          </p:nvSpPr>
          <p:spPr>
            <a:xfrm>
              <a:off x="5782663" y="2748350"/>
              <a:ext cx="40350" cy="20200"/>
            </a:xfrm>
            <a:custGeom>
              <a:rect b="b" l="l" r="r" t="t"/>
              <a:pathLst>
                <a:path extrusionOk="0" h="808" w="1614">
                  <a:moveTo>
                    <a:pt x="398" y="0"/>
                  </a:moveTo>
                  <a:cubicBezTo>
                    <a:pt x="177" y="0"/>
                    <a:pt x="0" y="188"/>
                    <a:pt x="0" y="410"/>
                  </a:cubicBezTo>
                  <a:cubicBezTo>
                    <a:pt x="0" y="631"/>
                    <a:pt x="177" y="808"/>
                    <a:pt x="398" y="808"/>
                  </a:cubicBezTo>
                  <a:lnTo>
                    <a:pt x="1204" y="808"/>
                  </a:lnTo>
                  <a:cubicBezTo>
                    <a:pt x="1439" y="808"/>
                    <a:pt x="1613" y="631"/>
                    <a:pt x="1613" y="410"/>
                  </a:cubicBezTo>
                  <a:cubicBezTo>
                    <a:pt x="1613" y="188"/>
                    <a:pt x="1439" y="0"/>
                    <a:pt x="1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074" name="Google Shape;2074;p88"/>
            <p:cNvSpPr/>
            <p:nvPr/>
          </p:nvSpPr>
          <p:spPr>
            <a:xfrm>
              <a:off x="5774438" y="2694450"/>
              <a:ext cx="40700" cy="30375"/>
            </a:xfrm>
            <a:custGeom>
              <a:rect b="b" l="l" r="r" t="t"/>
              <a:pathLst>
                <a:path extrusionOk="0" h="1215" w="1628">
                  <a:moveTo>
                    <a:pt x="1158" y="1"/>
                  </a:moveTo>
                  <a:cubicBezTo>
                    <a:pt x="1091" y="1"/>
                    <a:pt x="1022" y="18"/>
                    <a:pt x="960" y="52"/>
                  </a:cubicBezTo>
                  <a:lnTo>
                    <a:pt x="259" y="462"/>
                  </a:lnTo>
                  <a:cubicBezTo>
                    <a:pt x="60" y="565"/>
                    <a:pt x="1" y="824"/>
                    <a:pt x="107" y="1011"/>
                  </a:cubicBezTo>
                  <a:cubicBezTo>
                    <a:pt x="186" y="1145"/>
                    <a:pt x="322" y="1214"/>
                    <a:pt x="459" y="1214"/>
                  </a:cubicBezTo>
                  <a:cubicBezTo>
                    <a:pt x="527" y="1214"/>
                    <a:pt x="595" y="1197"/>
                    <a:pt x="657" y="1163"/>
                  </a:cubicBezTo>
                  <a:lnTo>
                    <a:pt x="1359" y="753"/>
                  </a:lnTo>
                  <a:cubicBezTo>
                    <a:pt x="1558" y="650"/>
                    <a:pt x="1628" y="403"/>
                    <a:pt x="1510" y="204"/>
                  </a:cubicBezTo>
                  <a:cubicBezTo>
                    <a:pt x="1431" y="70"/>
                    <a:pt x="1296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075" name="Google Shape;2075;p88"/>
            <p:cNvSpPr/>
            <p:nvPr/>
          </p:nvSpPr>
          <p:spPr>
            <a:xfrm>
              <a:off x="5774438" y="2792200"/>
              <a:ext cx="40700" cy="30350"/>
            </a:xfrm>
            <a:custGeom>
              <a:rect b="b" l="l" r="r" t="t"/>
              <a:pathLst>
                <a:path extrusionOk="0" h="1214" w="1628">
                  <a:moveTo>
                    <a:pt x="457" y="0"/>
                  </a:moveTo>
                  <a:cubicBezTo>
                    <a:pt x="320" y="0"/>
                    <a:pt x="186" y="73"/>
                    <a:pt x="107" y="199"/>
                  </a:cubicBezTo>
                  <a:cubicBezTo>
                    <a:pt x="1" y="398"/>
                    <a:pt x="60" y="642"/>
                    <a:pt x="259" y="760"/>
                  </a:cubicBezTo>
                  <a:lnTo>
                    <a:pt x="960" y="1158"/>
                  </a:lnTo>
                  <a:cubicBezTo>
                    <a:pt x="1023" y="1196"/>
                    <a:pt x="1091" y="1214"/>
                    <a:pt x="1159" y="1214"/>
                  </a:cubicBezTo>
                  <a:cubicBezTo>
                    <a:pt x="1296" y="1214"/>
                    <a:pt x="1431" y="1141"/>
                    <a:pt x="1510" y="1018"/>
                  </a:cubicBezTo>
                  <a:cubicBezTo>
                    <a:pt x="1628" y="819"/>
                    <a:pt x="1558" y="572"/>
                    <a:pt x="1359" y="457"/>
                  </a:cubicBezTo>
                  <a:lnTo>
                    <a:pt x="657" y="58"/>
                  </a:lnTo>
                  <a:cubicBezTo>
                    <a:pt x="594" y="19"/>
                    <a:pt x="525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076" name="Google Shape;2076;p88"/>
            <p:cNvSpPr/>
            <p:nvPr/>
          </p:nvSpPr>
          <p:spPr>
            <a:xfrm>
              <a:off x="5546513" y="2748350"/>
              <a:ext cx="40700" cy="20200"/>
            </a:xfrm>
            <a:custGeom>
              <a:rect b="b" l="l" r="r" t="t"/>
              <a:pathLst>
                <a:path extrusionOk="0" h="808" w="1628">
                  <a:moveTo>
                    <a:pt x="410" y="0"/>
                  </a:moveTo>
                  <a:cubicBezTo>
                    <a:pt x="188" y="0"/>
                    <a:pt x="1" y="188"/>
                    <a:pt x="1" y="410"/>
                  </a:cubicBezTo>
                  <a:cubicBezTo>
                    <a:pt x="1" y="631"/>
                    <a:pt x="188" y="808"/>
                    <a:pt x="410" y="808"/>
                  </a:cubicBezTo>
                  <a:lnTo>
                    <a:pt x="1218" y="808"/>
                  </a:lnTo>
                  <a:cubicBezTo>
                    <a:pt x="1440" y="808"/>
                    <a:pt x="1628" y="631"/>
                    <a:pt x="1628" y="410"/>
                  </a:cubicBezTo>
                  <a:cubicBezTo>
                    <a:pt x="1628" y="188"/>
                    <a:pt x="1440" y="0"/>
                    <a:pt x="1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077" name="Google Shape;2077;p88"/>
            <p:cNvSpPr/>
            <p:nvPr/>
          </p:nvSpPr>
          <p:spPr>
            <a:xfrm>
              <a:off x="5554713" y="2694450"/>
              <a:ext cx="40650" cy="30375"/>
            </a:xfrm>
            <a:custGeom>
              <a:rect b="b" l="l" r="r" t="t"/>
              <a:pathLst>
                <a:path extrusionOk="0" h="1215" w="1626">
                  <a:moveTo>
                    <a:pt x="462" y="1"/>
                  </a:moveTo>
                  <a:cubicBezTo>
                    <a:pt x="321" y="1"/>
                    <a:pt x="184" y="70"/>
                    <a:pt x="107" y="204"/>
                  </a:cubicBezTo>
                  <a:cubicBezTo>
                    <a:pt x="1" y="403"/>
                    <a:pt x="60" y="650"/>
                    <a:pt x="259" y="753"/>
                  </a:cubicBezTo>
                  <a:lnTo>
                    <a:pt x="960" y="1163"/>
                  </a:lnTo>
                  <a:cubicBezTo>
                    <a:pt x="1021" y="1197"/>
                    <a:pt x="1090" y="1214"/>
                    <a:pt x="1159" y="1214"/>
                  </a:cubicBezTo>
                  <a:cubicBezTo>
                    <a:pt x="1299" y="1214"/>
                    <a:pt x="1439" y="1145"/>
                    <a:pt x="1510" y="1011"/>
                  </a:cubicBezTo>
                  <a:cubicBezTo>
                    <a:pt x="1625" y="824"/>
                    <a:pt x="1555" y="565"/>
                    <a:pt x="1356" y="462"/>
                  </a:cubicBezTo>
                  <a:lnTo>
                    <a:pt x="668" y="52"/>
                  </a:lnTo>
                  <a:cubicBezTo>
                    <a:pt x="603" y="18"/>
                    <a:pt x="532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078" name="Google Shape;2078;p88"/>
            <p:cNvSpPr/>
            <p:nvPr/>
          </p:nvSpPr>
          <p:spPr>
            <a:xfrm>
              <a:off x="5554713" y="2792200"/>
              <a:ext cx="40650" cy="30350"/>
            </a:xfrm>
            <a:custGeom>
              <a:rect b="b" l="l" r="r" t="t"/>
              <a:pathLst>
                <a:path extrusionOk="0" h="1214" w="1626">
                  <a:moveTo>
                    <a:pt x="1162" y="0"/>
                  </a:moveTo>
                  <a:cubicBezTo>
                    <a:pt x="1092" y="0"/>
                    <a:pt x="1022" y="19"/>
                    <a:pt x="960" y="58"/>
                  </a:cubicBezTo>
                  <a:lnTo>
                    <a:pt x="259" y="457"/>
                  </a:lnTo>
                  <a:cubicBezTo>
                    <a:pt x="60" y="572"/>
                    <a:pt x="1" y="819"/>
                    <a:pt x="107" y="1018"/>
                  </a:cubicBezTo>
                  <a:cubicBezTo>
                    <a:pt x="184" y="1141"/>
                    <a:pt x="320" y="1214"/>
                    <a:pt x="461" y="1214"/>
                  </a:cubicBezTo>
                  <a:cubicBezTo>
                    <a:pt x="531" y="1214"/>
                    <a:pt x="602" y="1196"/>
                    <a:pt x="668" y="1158"/>
                  </a:cubicBezTo>
                  <a:lnTo>
                    <a:pt x="1356" y="760"/>
                  </a:lnTo>
                  <a:cubicBezTo>
                    <a:pt x="1555" y="642"/>
                    <a:pt x="1625" y="398"/>
                    <a:pt x="1510" y="199"/>
                  </a:cubicBezTo>
                  <a:cubicBezTo>
                    <a:pt x="1439" y="73"/>
                    <a:pt x="1301" y="0"/>
                    <a:pt x="1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2079" name="Google Shape;2079;p88"/>
          <p:cNvGrpSpPr/>
          <p:nvPr/>
        </p:nvGrpSpPr>
        <p:grpSpPr>
          <a:xfrm>
            <a:off x="1807884" y="1655538"/>
            <a:ext cx="346000" cy="345250"/>
            <a:chOff x="7773588" y="2117875"/>
            <a:chExt cx="346000" cy="345250"/>
          </a:xfrm>
        </p:grpSpPr>
        <p:sp>
          <p:nvSpPr>
            <p:cNvPr id="2080" name="Google Shape;2080;p88"/>
            <p:cNvSpPr/>
            <p:nvPr/>
          </p:nvSpPr>
          <p:spPr>
            <a:xfrm>
              <a:off x="7936288" y="2232300"/>
              <a:ext cx="20500" cy="40625"/>
            </a:xfrm>
            <a:custGeom>
              <a:rect b="b" l="l" r="r" t="t"/>
              <a:pathLst>
                <a:path extrusionOk="0" h="1625" w="820">
                  <a:moveTo>
                    <a:pt x="410" y="1"/>
                  </a:moveTo>
                  <a:cubicBezTo>
                    <a:pt x="189" y="1"/>
                    <a:pt x="1" y="186"/>
                    <a:pt x="1" y="410"/>
                  </a:cubicBezTo>
                  <a:lnTo>
                    <a:pt x="1" y="1215"/>
                  </a:lnTo>
                  <a:cubicBezTo>
                    <a:pt x="1" y="1437"/>
                    <a:pt x="189" y="1625"/>
                    <a:pt x="410" y="1625"/>
                  </a:cubicBezTo>
                  <a:cubicBezTo>
                    <a:pt x="632" y="1625"/>
                    <a:pt x="820" y="1437"/>
                    <a:pt x="820" y="1215"/>
                  </a:cubicBezTo>
                  <a:lnTo>
                    <a:pt x="820" y="410"/>
                  </a:lnTo>
                  <a:cubicBezTo>
                    <a:pt x="820" y="186"/>
                    <a:pt x="632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081" name="Google Shape;2081;p88"/>
            <p:cNvSpPr/>
            <p:nvPr/>
          </p:nvSpPr>
          <p:spPr>
            <a:xfrm>
              <a:off x="7773588" y="2117875"/>
              <a:ext cx="346000" cy="345250"/>
            </a:xfrm>
            <a:custGeom>
              <a:rect b="b" l="l" r="r" t="t"/>
              <a:pathLst>
                <a:path extrusionOk="0" h="13810" w="13840">
                  <a:moveTo>
                    <a:pt x="6918" y="872"/>
                  </a:moveTo>
                  <a:cubicBezTo>
                    <a:pt x="7491" y="1256"/>
                    <a:pt x="7937" y="1817"/>
                    <a:pt x="8181" y="2448"/>
                  </a:cubicBezTo>
                  <a:cubicBezTo>
                    <a:pt x="7785" y="2614"/>
                    <a:pt x="7350" y="2695"/>
                    <a:pt x="6918" y="2695"/>
                  </a:cubicBezTo>
                  <a:cubicBezTo>
                    <a:pt x="6475" y="2695"/>
                    <a:pt x="6054" y="2614"/>
                    <a:pt x="5656" y="2448"/>
                  </a:cubicBezTo>
                  <a:cubicBezTo>
                    <a:pt x="5903" y="1817"/>
                    <a:pt x="6346" y="1256"/>
                    <a:pt x="6918" y="872"/>
                  </a:cubicBezTo>
                  <a:close/>
                  <a:moveTo>
                    <a:pt x="8380" y="3256"/>
                  </a:moveTo>
                  <a:cubicBezTo>
                    <a:pt x="8391" y="3385"/>
                    <a:pt x="8402" y="3526"/>
                    <a:pt x="8402" y="3666"/>
                  </a:cubicBezTo>
                  <a:lnTo>
                    <a:pt x="8402" y="7288"/>
                  </a:lnTo>
                  <a:lnTo>
                    <a:pt x="5434" y="7288"/>
                  </a:lnTo>
                  <a:lnTo>
                    <a:pt x="5434" y="3666"/>
                  </a:lnTo>
                  <a:cubicBezTo>
                    <a:pt x="5434" y="3526"/>
                    <a:pt x="5446" y="3385"/>
                    <a:pt x="5457" y="3256"/>
                  </a:cubicBezTo>
                  <a:cubicBezTo>
                    <a:pt x="5914" y="3419"/>
                    <a:pt x="6416" y="3514"/>
                    <a:pt x="6918" y="3514"/>
                  </a:cubicBezTo>
                  <a:cubicBezTo>
                    <a:pt x="7421" y="3514"/>
                    <a:pt x="7912" y="3419"/>
                    <a:pt x="8380" y="3256"/>
                  </a:cubicBezTo>
                  <a:close/>
                  <a:moveTo>
                    <a:pt x="4629" y="6084"/>
                  </a:moveTo>
                  <a:lnTo>
                    <a:pt x="4629" y="7394"/>
                  </a:lnTo>
                  <a:lnTo>
                    <a:pt x="3821" y="7663"/>
                  </a:lnTo>
                  <a:lnTo>
                    <a:pt x="3821" y="6844"/>
                  </a:lnTo>
                  <a:cubicBezTo>
                    <a:pt x="3821" y="6553"/>
                    <a:pt x="4009" y="6294"/>
                    <a:pt x="4279" y="6202"/>
                  </a:cubicBezTo>
                  <a:lnTo>
                    <a:pt x="4629" y="6084"/>
                  </a:lnTo>
                  <a:close/>
                  <a:moveTo>
                    <a:pt x="9210" y="6084"/>
                  </a:moveTo>
                  <a:lnTo>
                    <a:pt x="9561" y="6202"/>
                  </a:lnTo>
                  <a:cubicBezTo>
                    <a:pt x="9830" y="6294"/>
                    <a:pt x="10015" y="6553"/>
                    <a:pt x="10015" y="6844"/>
                  </a:cubicBezTo>
                  <a:lnTo>
                    <a:pt x="10015" y="7663"/>
                  </a:lnTo>
                  <a:lnTo>
                    <a:pt x="9210" y="7394"/>
                  </a:lnTo>
                  <a:lnTo>
                    <a:pt x="9210" y="6084"/>
                  </a:lnTo>
                  <a:close/>
                  <a:moveTo>
                    <a:pt x="7867" y="8095"/>
                  </a:moveTo>
                  <a:lnTo>
                    <a:pt x="7867" y="8901"/>
                  </a:lnTo>
                  <a:lnTo>
                    <a:pt x="5973" y="8901"/>
                  </a:lnTo>
                  <a:lnTo>
                    <a:pt x="5973" y="8095"/>
                  </a:lnTo>
                  <a:close/>
                  <a:moveTo>
                    <a:pt x="7328" y="9720"/>
                  </a:moveTo>
                  <a:lnTo>
                    <a:pt x="7328" y="11790"/>
                  </a:lnTo>
                  <a:cubicBezTo>
                    <a:pt x="7328" y="11986"/>
                    <a:pt x="7457" y="12152"/>
                    <a:pt x="7656" y="12186"/>
                  </a:cubicBezTo>
                  <a:cubicBezTo>
                    <a:pt x="7681" y="12190"/>
                    <a:pt x="7705" y="12193"/>
                    <a:pt x="7729" y="12193"/>
                  </a:cubicBezTo>
                  <a:cubicBezTo>
                    <a:pt x="7889" y="12193"/>
                    <a:pt x="8039" y="12092"/>
                    <a:pt x="8099" y="11942"/>
                  </a:cubicBezTo>
                  <a:cubicBezTo>
                    <a:pt x="8262" y="11532"/>
                    <a:pt x="8661" y="11263"/>
                    <a:pt x="9104" y="11263"/>
                  </a:cubicBezTo>
                  <a:cubicBezTo>
                    <a:pt x="9410" y="11263"/>
                    <a:pt x="9701" y="11403"/>
                    <a:pt x="9912" y="11636"/>
                  </a:cubicBezTo>
                  <a:cubicBezTo>
                    <a:pt x="9984" y="11728"/>
                    <a:pt x="10092" y="11777"/>
                    <a:pt x="10209" y="11777"/>
                  </a:cubicBezTo>
                  <a:cubicBezTo>
                    <a:pt x="10242" y="11777"/>
                    <a:pt x="10276" y="11773"/>
                    <a:pt x="10310" y="11765"/>
                  </a:cubicBezTo>
                  <a:cubicBezTo>
                    <a:pt x="10450" y="11731"/>
                    <a:pt x="10565" y="11625"/>
                    <a:pt x="10602" y="11473"/>
                  </a:cubicBezTo>
                  <a:cubicBezTo>
                    <a:pt x="10753" y="10948"/>
                    <a:pt x="11233" y="10573"/>
                    <a:pt x="11769" y="10573"/>
                  </a:cubicBezTo>
                  <a:cubicBezTo>
                    <a:pt x="12459" y="10573"/>
                    <a:pt x="13020" y="11159"/>
                    <a:pt x="12986" y="11860"/>
                  </a:cubicBezTo>
                  <a:cubicBezTo>
                    <a:pt x="12950" y="12491"/>
                    <a:pt x="12378" y="13005"/>
                    <a:pt x="11746" y="13005"/>
                  </a:cubicBezTo>
                  <a:lnTo>
                    <a:pt x="2079" y="13005"/>
                  </a:lnTo>
                  <a:cubicBezTo>
                    <a:pt x="1448" y="13005"/>
                    <a:pt x="887" y="12491"/>
                    <a:pt x="853" y="11860"/>
                  </a:cubicBezTo>
                  <a:cubicBezTo>
                    <a:pt x="817" y="11159"/>
                    <a:pt x="1378" y="10573"/>
                    <a:pt x="2068" y="10573"/>
                  </a:cubicBezTo>
                  <a:cubicBezTo>
                    <a:pt x="2607" y="10573"/>
                    <a:pt x="3086" y="10948"/>
                    <a:pt x="3227" y="11473"/>
                  </a:cubicBezTo>
                  <a:cubicBezTo>
                    <a:pt x="3272" y="11625"/>
                    <a:pt x="3389" y="11731"/>
                    <a:pt x="3530" y="11765"/>
                  </a:cubicBezTo>
                  <a:cubicBezTo>
                    <a:pt x="3563" y="11773"/>
                    <a:pt x="3596" y="11777"/>
                    <a:pt x="3629" y="11777"/>
                  </a:cubicBezTo>
                  <a:cubicBezTo>
                    <a:pt x="3745" y="11777"/>
                    <a:pt x="3854" y="11728"/>
                    <a:pt x="3928" y="11636"/>
                  </a:cubicBezTo>
                  <a:cubicBezTo>
                    <a:pt x="4138" y="11403"/>
                    <a:pt x="4430" y="11263"/>
                    <a:pt x="4733" y="11263"/>
                  </a:cubicBezTo>
                  <a:cubicBezTo>
                    <a:pt x="5176" y="11263"/>
                    <a:pt x="5575" y="11532"/>
                    <a:pt x="5737" y="11942"/>
                  </a:cubicBezTo>
                  <a:cubicBezTo>
                    <a:pt x="5798" y="12092"/>
                    <a:pt x="5948" y="12193"/>
                    <a:pt x="6109" y="12193"/>
                  </a:cubicBezTo>
                  <a:cubicBezTo>
                    <a:pt x="6134" y="12193"/>
                    <a:pt x="6159" y="12190"/>
                    <a:pt x="6183" y="12186"/>
                  </a:cubicBezTo>
                  <a:cubicBezTo>
                    <a:pt x="6383" y="12152"/>
                    <a:pt x="6509" y="11986"/>
                    <a:pt x="6509" y="11790"/>
                  </a:cubicBezTo>
                  <a:lnTo>
                    <a:pt x="6509" y="9720"/>
                  </a:lnTo>
                  <a:close/>
                  <a:moveTo>
                    <a:pt x="6914" y="0"/>
                  </a:moveTo>
                  <a:cubicBezTo>
                    <a:pt x="6845" y="0"/>
                    <a:pt x="6778" y="18"/>
                    <a:pt x="6719" y="53"/>
                  </a:cubicBezTo>
                  <a:cubicBezTo>
                    <a:pt x="5423" y="790"/>
                    <a:pt x="4629" y="2168"/>
                    <a:pt x="4629" y="3655"/>
                  </a:cubicBezTo>
                  <a:lnTo>
                    <a:pt x="4629" y="5231"/>
                  </a:lnTo>
                  <a:lnTo>
                    <a:pt x="4021" y="5430"/>
                  </a:lnTo>
                  <a:cubicBezTo>
                    <a:pt x="3412" y="5641"/>
                    <a:pt x="3002" y="6202"/>
                    <a:pt x="3002" y="6844"/>
                  </a:cubicBezTo>
                  <a:lnTo>
                    <a:pt x="3002" y="8236"/>
                  </a:lnTo>
                  <a:cubicBezTo>
                    <a:pt x="3002" y="8462"/>
                    <a:pt x="3201" y="8640"/>
                    <a:pt x="3418" y="8640"/>
                  </a:cubicBezTo>
                  <a:cubicBezTo>
                    <a:pt x="3459" y="8640"/>
                    <a:pt x="3500" y="8633"/>
                    <a:pt x="3541" y="8620"/>
                  </a:cubicBezTo>
                  <a:lnTo>
                    <a:pt x="5095" y="8095"/>
                  </a:lnTo>
                  <a:lnTo>
                    <a:pt x="5165" y="8095"/>
                  </a:lnTo>
                  <a:lnTo>
                    <a:pt x="5165" y="9310"/>
                  </a:lnTo>
                  <a:cubicBezTo>
                    <a:pt x="5165" y="9532"/>
                    <a:pt x="5342" y="9720"/>
                    <a:pt x="5575" y="9720"/>
                  </a:cubicBezTo>
                  <a:lnTo>
                    <a:pt x="5704" y="9720"/>
                  </a:lnTo>
                  <a:lnTo>
                    <a:pt x="5704" y="10713"/>
                  </a:lnTo>
                  <a:cubicBezTo>
                    <a:pt x="5423" y="10550"/>
                    <a:pt x="5084" y="10458"/>
                    <a:pt x="4733" y="10458"/>
                  </a:cubicBezTo>
                  <a:cubicBezTo>
                    <a:pt x="4394" y="10458"/>
                    <a:pt x="4068" y="10550"/>
                    <a:pt x="3774" y="10724"/>
                  </a:cubicBezTo>
                  <a:cubicBezTo>
                    <a:pt x="3412" y="10141"/>
                    <a:pt x="2769" y="9767"/>
                    <a:pt x="2068" y="9767"/>
                  </a:cubicBezTo>
                  <a:cubicBezTo>
                    <a:pt x="923" y="9767"/>
                    <a:pt x="0" y="10713"/>
                    <a:pt x="45" y="11871"/>
                  </a:cubicBezTo>
                  <a:cubicBezTo>
                    <a:pt x="82" y="12957"/>
                    <a:pt x="994" y="13810"/>
                    <a:pt x="2090" y="13810"/>
                  </a:cubicBezTo>
                  <a:lnTo>
                    <a:pt x="11746" y="13810"/>
                  </a:lnTo>
                  <a:cubicBezTo>
                    <a:pt x="12835" y="13810"/>
                    <a:pt x="13758" y="12957"/>
                    <a:pt x="13791" y="11871"/>
                  </a:cubicBezTo>
                  <a:cubicBezTo>
                    <a:pt x="13839" y="10713"/>
                    <a:pt x="12916" y="9767"/>
                    <a:pt x="11769" y="9767"/>
                  </a:cubicBezTo>
                  <a:cubicBezTo>
                    <a:pt x="11067" y="9767"/>
                    <a:pt x="10425" y="10141"/>
                    <a:pt x="10063" y="10724"/>
                  </a:cubicBezTo>
                  <a:cubicBezTo>
                    <a:pt x="9771" y="10550"/>
                    <a:pt x="9443" y="10458"/>
                    <a:pt x="9104" y="10458"/>
                  </a:cubicBezTo>
                  <a:cubicBezTo>
                    <a:pt x="8753" y="10458"/>
                    <a:pt x="8416" y="10550"/>
                    <a:pt x="8136" y="10713"/>
                  </a:cubicBezTo>
                  <a:lnTo>
                    <a:pt x="8136" y="9720"/>
                  </a:lnTo>
                  <a:lnTo>
                    <a:pt x="8262" y="9720"/>
                  </a:lnTo>
                  <a:cubicBezTo>
                    <a:pt x="8487" y="9720"/>
                    <a:pt x="8672" y="9532"/>
                    <a:pt x="8672" y="9310"/>
                  </a:cubicBezTo>
                  <a:lnTo>
                    <a:pt x="8672" y="8095"/>
                  </a:lnTo>
                  <a:lnTo>
                    <a:pt x="8742" y="8095"/>
                  </a:lnTo>
                  <a:lnTo>
                    <a:pt x="10296" y="8620"/>
                  </a:lnTo>
                  <a:cubicBezTo>
                    <a:pt x="10337" y="8633"/>
                    <a:pt x="10378" y="8640"/>
                    <a:pt x="10418" y="8640"/>
                  </a:cubicBezTo>
                  <a:cubicBezTo>
                    <a:pt x="10632" y="8640"/>
                    <a:pt x="10823" y="8462"/>
                    <a:pt x="10823" y="8236"/>
                  </a:cubicBezTo>
                  <a:lnTo>
                    <a:pt x="10823" y="6855"/>
                  </a:lnTo>
                  <a:cubicBezTo>
                    <a:pt x="10823" y="6213"/>
                    <a:pt x="10414" y="5652"/>
                    <a:pt x="9819" y="5442"/>
                  </a:cubicBezTo>
                  <a:lnTo>
                    <a:pt x="9210" y="5242"/>
                  </a:lnTo>
                  <a:lnTo>
                    <a:pt x="9210" y="3655"/>
                  </a:lnTo>
                  <a:cubicBezTo>
                    <a:pt x="9210" y="2168"/>
                    <a:pt x="8402" y="790"/>
                    <a:pt x="7118" y="53"/>
                  </a:cubicBezTo>
                  <a:cubicBezTo>
                    <a:pt x="7053" y="18"/>
                    <a:pt x="6983" y="0"/>
                    <a:pt x="6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8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analysis</a:t>
            </a:r>
            <a:endParaRPr/>
          </a:p>
        </p:txBody>
      </p:sp>
      <p:sp>
        <p:nvSpPr>
          <p:cNvPr id="2087" name="Google Shape;2087;p89"/>
          <p:cNvSpPr txBox="1"/>
          <p:nvPr>
            <p:ph idx="2" type="subTitle"/>
          </p:nvPr>
        </p:nvSpPr>
        <p:spPr>
          <a:xfrm>
            <a:off x="1671275" y="1676525"/>
            <a:ext cx="5806800" cy="28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Pandas row accesses for range and equality queries compute a boolean mask by going through each row and seeing if it meets a condition. </a:t>
            </a:r>
            <a:r>
              <a:rPr b="1" lang="en" sz="1500"/>
              <a:t>This is slow but can be significantly be sped up with indices.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Pandas has no auto indexing beyond assigning each row a number as an index.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Users often do not create indices manually because workloads can be dynamic.</a:t>
            </a:r>
            <a:endParaRPr sz="1500"/>
          </a:p>
        </p:txBody>
      </p:sp>
      <p:sp>
        <p:nvSpPr>
          <p:cNvPr id="2088" name="Google Shape;2088;p89"/>
          <p:cNvSpPr txBox="1"/>
          <p:nvPr>
            <p:ph idx="3" type="subTitle"/>
          </p:nvPr>
        </p:nvSpPr>
        <p:spPr>
          <a:xfrm>
            <a:off x="1671269" y="1127712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How Pandas Works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90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Idea</a:t>
            </a:r>
            <a:endParaRPr/>
          </a:p>
        </p:txBody>
      </p:sp>
      <p:sp>
        <p:nvSpPr>
          <p:cNvPr id="2094" name="Google Shape;2094;p90"/>
          <p:cNvSpPr txBox="1"/>
          <p:nvPr>
            <p:ph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95" name="Google Shape;2095;p90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6" name="Google Shape;2096;p90"/>
          <p:cNvSpPr/>
          <p:nvPr/>
        </p:nvSpPr>
        <p:spPr>
          <a:xfrm>
            <a:off x="7016375" y="-1615175"/>
            <a:ext cx="1633483" cy="5920031"/>
          </a:xfrm>
          <a:custGeom>
            <a:rect b="b" l="l" r="r" t="t"/>
            <a:pathLst>
              <a:path extrusionOk="0" h="65507" w="18075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097" name="Google Shape;2097;p90"/>
          <p:cNvGrpSpPr/>
          <p:nvPr/>
        </p:nvGrpSpPr>
        <p:grpSpPr>
          <a:xfrm flipH="1" rot="10800000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2098" name="Google Shape;2098;p90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9" name="Google Shape;2099;p90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00" name="Google Shape;2100;p90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1" name="Google Shape;2101;p90"/>
          <p:cNvGrpSpPr/>
          <p:nvPr/>
        </p:nvGrpSpPr>
        <p:grpSpPr>
          <a:xfrm flipH="1" rot="-5400000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2102" name="Google Shape;2102;p90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3" name="Google Shape;2103;p90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04" name="Google Shape;2104;p90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5" name="Google Shape;2105;p90"/>
          <p:cNvSpPr/>
          <p:nvPr/>
        </p:nvSpPr>
        <p:spPr>
          <a:xfrm rot="-5400000">
            <a:off x="5572485" y="-2452153"/>
            <a:ext cx="1971347" cy="6005438"/>
          </a:xfrm>
          <a:custGeom>
            <a:rect b="b" l="l" r="r" t="t"/>
            <a:pathLst>
              <a:path extrusionOk="0" h="191668" w="62917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106" name="Google Shape;2106;p90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2107" name="Google Shape;2107;p90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90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90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9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Idea</a:t>
            </a:r>
            <a:endParaRPr/>
          </a:p>
        </p:txBody>
      </p:sp>
      <p:cxnSp>
        <p:nvCxnSpPr>
          <p:cNvPr id="2115" name="Google Shape;2115;p91"/>
          <p:cNvCxnSpPr>
            <a:stCxn id="2116" idx="0"/>
            <a:endCxn id="2117" idx="0"/>
          </p:cNvCxnSpPr>
          <p:nvPr/>
        </p:nvCxnSpPr>
        <p:spPr>
          <a:xfrm flipH="1" rot="-5400000">
            <a:off x="2924800" y="2265575"/>
            <a:ext cx="1281300" cy="1431300"/>
          </a:xfrm>
          <a:prstGeom prst="bentConnector3">
            <a:avLst>
              <a:gd fmla="val -18585" name="adj1"/>
            </a:avLst>
          </a:prstGeom>
          <a:noFill/>
          <a:ln cap="flat" cmpd="sng" w="19050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18" name="Google Shape;2118;p91"/>
          <p:cNvPicPr preferRelativeResize="0"/>
          <p:nvPr/>
        </p:nvPicPr>
        <p:blipFill rotWithShape="1">
          <a:blip r:embed="rId3">
            <a:alphaModFix/>
          </a:blip>
          <a:srcRect b="4675" l="5209" r="4194" t="5234"/>
          <a:stretch/>
        </p:blipFill>
        <p:spPr>
          <a:xfrm>
            <a:off x="6877500" y="2236125"/>
            <a:ext cx="1321700" cy="13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9" name="Google Shape;2119;p91"/>
          <p:cNvSpPr/>
          <p:nvPr/>
        </p:nvSpPr>
        <p:spPr>
          <a:xfrm>
            <a:off x="1903000" y="1203525"/>
            <a:ext cx="4204200" cy="3379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extended-df class 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20" name="Google Shape;2120;p91"/>
          <p:cNvSpPr/>
          <p:nvPr/>
        </p:nvSpPr>
        <p:spPr>
          <a:xfrm>
            <a:off x="2063950" y="1633350"/>
            <a:ext cx="3882300" cy="563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pandas df object</a:t>
            </a:r>
            <a:endParaRPr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21" name="Google Shape;2121;p91"/>
          <p:cNvSpPr/>
          <p:nvPr/>
        </p:nvSpPr>
        <p:spPr>
          <a:xfrm rot="-5400000">
            <a:off x="4689838" y="3136875"/>
            <a:ext cx="1695300" cy="563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query_analyzer()</a:t>
            </a:r>
            <a:endParaRPr sz="11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122" name="Google Shape;2122;p91"/>
          <p:cNvCxnSpPr>
            <a:stCxn id="2118" idx="1"/>
            <a:endCxn id="2119" idx="3"/>
          </p:cNvCxnSpPr>
          <p:nvPr/>
        </p:nvCxnSpPr>
        <p:spPr>
          <a:xfrm flipH="1">
            <a:off x="6107100" y="2893275"/>
            <a:ext cx="7704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3" name="Google Shape;2123;p91"/>
          <p:cNvSpPr txBox="1"/>
          <p:nvPr/>
        </p:nvSpPr>
        <p:spPr>
          <a:xfrm>
            <a:off x="6105283" y="2395550"/>
            <a:ext cx="92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user sends a query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24" name="Google Shape;2124;p91"/>
          <p:cNvCxnSpPr>
            <a:stCxn id="2119" idx="3"/>
            <a:endCxn id="2121" idx="2"/>
          </p:cNvCxnSpPr>
          <p:nvPr/>
        </p:nvCxnSpPr>
        <p:spPr>
          <a:xfrm flipH="1">
            <a:off x="5819200" y="2893275"/>
            <a:ext cx="288000" cy="525300"/>
          </a:xfrm>
          <a:prstGeom prst="bentConnector3">
            <a:avLst>
              <a:gd fmla="val -8268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5" name="Google Shape;2125;p91"/>
          <p:cNvSpPr txBox="1"/>
          <p:nvPr/>
        </p:nvSpPr>
        <p:spPr>
          <a:xfrm>
            <a:off x="6163524" y="3217225"/>
            <a:ext cx="928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 query analyzer is called 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26" name="Google Shape;2126;p91"/>
          <p:cNvCxnSpPr>
            <a:stCxn id="2121" idx="0"/>
          </p:cNvCxnSpPr>
          <p:nvPr/>
        </p:nvCxnSpPr>
        <p:spPr>
          <a:xfrm rot="10800000">
            <a:off x="4855888" y="2206875"/>
            <a:ext cx="399900" cy="1211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7" name="Google Shape;2127;p91"/>
          <p:cNvSpPr txBox="1"/>
          <p:nvPr/>
        </p:nvSpPr>
        <p:spPr>
          <a:xfrm>
            <a:off x="3874223" y="2305925"/>
            <a:ext cx="1045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 query sent to pandas df object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8" name="Google Shape;2128;p91"/>
          <p:cNvSpPr txBox="1"/>
          <p:nvPr/>
        </p:nvSpPr>
        <p:spPr>
          <a:xfrm>
            <a:off x="6022450" y="1250950"/>
            <a:ext cx="114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5. 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values returned to user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29" name="Google Shape;2129;p91"/>
          <p:cNvCxnSpPr>
            <a:stCxn id="2120" idx="3"/>
            <a:endCxn id="2118" idx="0"/>
          </p:cNvCxnSpPr>
          <p:nvPr/>
        </p:nvCxnSpPr>
        <p:spPr>
          <a:xfrm>
            <a:off x="5946250" y="1915050"/>
            <a:ext cx="1592100" cy="321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6" name="Google Shape;2116;p91"/>
          <p:cNvSpPr/>
          <p:nvPr/>
        </p:nvSpPr>
        <p:spPr>
          <a:xfrm>
            <a:off x="2063950" y="2340575"/>
            <a:ext cx="1571700" cy="56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index tracking table</a:t>
            </a:r>
            <a:endParaRPr sz="10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130" name="Google Shape;2130;p91"/>
          <p:cNvCxnSpPr>
            <a:stCxn id="2121" idx="0"/>
            <a:endCxn id="2116" idx="2"/>
          </p:cNvCxnSpPr>
          <p:nvPr/>
        </p:nvCxnSpPr>
        <p:spPr>
          <a:xfrm rot="10800000">
            <a:off x="2849788" y="2904075"/>
            <a:ext cx="2406000" cy="514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1" name="Google Shape;2131;p91"/>
          <p:cNvSpPr txBox="1"/>
          <p:nvPr/>
        </p:nvSpPr>
        <p:spPr>
          <a:xfrm>
            <a:off x="2838850" y="2969988"/>
            <a:ext cx="197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4. update tally in index tracking table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7" name="Google Shape;2117;p91"/>
          <p:cNvSpPr/>
          <p:nvPr/>
        </p:nvSpPr>
        <p:spPr>
          <a:xfrm rot="608">
            <a:off x="3433432" y="3621788"/>
            <a:ext cx="1695300" cy="563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index_suggestor()</a:t>
            </a:r>
            <a:endParaRPr sz="11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32" name="Google Shape;2132;p91"/>
          <p:cNvSpPr/>
          <p:nvPr/>
        </p:nvSpPr>
        <p:spPr>
          <a:xfrm>
            <a:off x="2063950" y="3621788"/>
            <a:ext cx="1000200" cy="5634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manually created indices</a:t>
            </a:r>
            <a:endParaRPr sz="10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133" name="Google Shape;2133;p91"/>
          <p:cNvCxnSpPr>
            <a:stCxn id="2117" idx="0"/>
          </p:cNvCxnSpPr>
          <p:nvPr/>
        </p:nvCxnSpPr>
        <p:spPr>
          <a:xfrm rot="-5400000">
            <a:off x="4039732" y="2451938"/>
            <a:ext cx="1411200" cy="928500"/>
          </a:xfrm>
          <a:prstGeom prst="bentConnector3">
            <a:avLst>
              <a:gd fmla="val 19559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4" name="Google Shape;2134;p91"/>
          <p:cNvCxnSpPr>
            <a:stCxn id="2117" idx="1"/>
            <a:endCxn id="2132" idx="3"/>
          </p:cNvCxnSpPr>
          <p:nvPr/>
        </p:nvCxnSpPr>
        <p:spPr>
          <a:xfrm flipH="1">
            <a:off x="3064132" y="3903338"/>
            <a:ext cx="369300" cy="6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5" name="Google Shape;2135;p91"/>
          <p:cNvSpPr txBox="1"/>
          <p:nvPr/>
        </p:nvSpPr>
        <p:spPr>
          <a:xfrm rot="-5400000">
            <a:off x="4571403" y="2630477"/>
            <a:ext cx="105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index creation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6" name="Google Shape;2136;p91"/>
          <p:cNvSpPr txBox="1"/>
          <p:nvPr/>
        </p:nvSpPr>
        <p:spPr>
          <a:xfrm>
            <a:off x="2838853" y="4125902"/>
            <a:ext cx="105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index creation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37" name="Google Shape;2137;p91"/>
          <p:cNvCxnSpPr>
            <a:stCxn id="2116" idx="1"/>
          </p:cNvCxnSpPr>
          <p:nvPr/>
        </p:nvCxnSpPr>
        <p:spPr>
          <a:xfrm rot="10800000">
            <a:off x="1225150" y="2620475"/>
            <a:ext cx="838800" cy="1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138" name="Google Shape;2138;p91"/>
          <p:cNvSpPr txBox="1"/>
          <p:nvPr/>
        </p:nvSpPr>
        <p:spPr>
          <a:xfrm>
            <a:off x="1298892" y="2296917"/>
            <a:ext cx="63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persist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2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9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accesses</a:t>
            </a:r>
            <a:endParaRPr/>
          </a:p>
        </p:txBody>
      </p:sp>
      <p:sp>
        <p:nvSpPr>
          <p:cNvPr id="2144" name="Google Shape;2144;p92"/>
          <p:cNvSpPr txBox="1"/>
          <p:nvPr>
            <p:ph idx="1" type="subTitle"/>
          </p:nvPr>
        </p:nvSpPr>
        <p:spPr>
          <a:xfrm>
            <a:off x="1090025" y="1317850"/>
            <a:ext cx="6973500" cy="16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Track any accesses to columns using</a:t>
            </a:r>
            <a:endParaRPr sz="15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df[‘column’] or df[['col1', 'col2']]</a:t>
            </a:r>
            <a:endParaRPr sz="15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df[df[‘column’] == x] or </a:t>
            </a:r>
            <a:r>
              <a:rPr lang="en" sz="1500"/>
              <a:t>df[df[‘column’] &lt; x]</a:t>
            </a:r>
            <a:endParaRPr sz="1500"/>
          </a:p>
          <a:p>
            <a:pPr indent="-323850" lvl="1" marL="914400" rtl="0" algn="l">
              <a:spcBef>
                <a:spcPts val="1000"/>
              </a:spcBef>
              <a:spcAft>
                <a:spcPts val="1000"/>
              </a:spcAft>
              <a:buSzPts val="1500"/>
              <a:buChar char="○"/>
            </a:pPr>
            <a:r>
              <a:rPr b="1" lang="en" sz="1500"/>
              <a:t>df.evalfunc(col, operator, val) </a:t>
            </a:r>
            <a:endParaRPr b="1"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p93"/>
          <p:cNvSpPr txBox="1"/>
          <p:nvPr>
            <p:ph idx="4" type="subTitle"/>
          </p:nvPr>
        </p:nvSpPr>
        <p:spPr>
          <a:xfrm>
            <a:off x="4861822" y="1264525"/>
            <a:ext cx="40617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Sliding Window Scheme</a:t>
            </a:r>
            <a:endParaRPr sz="1900"/>
          </a:p>
        </p:txBody>
      </p:sp>
      <p:sp>
        <p:nvSpPr>
          <p:cNvPr id="2150" name="Google Shape;2150;p9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Creation Scheme</a:t>
            </a:r>
            <a:endParaRPr/>
          </a:p>
        </p:txBody>
      </p:sp>
      <p:sp>
        <p:nvSpPr>
          <p:cNvPr id="2151" name="Google Shape;2151;p93"/>
          <p:cNvSpPr txBox="1"/>
          <p:nvPr>
            <p:ph idx="1" type="subTitle"/>
          </p:nvPr>
        </p:nvSpPr>
        <p:spPr>
          <a:xfrm>
            <a:off x="4861825" y="1660955"/>
            <a:ext cx="26109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Track last </a:t>
            </a:r>
            <a:r>
              <a:rPr b="1" i="1" lang="en" sz="1500"/>
              <a:t>n</a:t>
            </a:r>
            <a:r>
              <a:rPr lang="en" sz="1500"/>
              <a:t> accesses</a:t>
            </a:r>
            <a:endParaRPr sz="1500"/>
          </a:p>
        </p:txBody>
      </p:sp>
      <p:sp>
        <p:nvSpPr>
          <p:cNvPr id="2152" name="Google Shape;2152;p93"/>
          <p:cNvSpPr txBox="1"/>
          <p:nvPr>
            <p:ph idx="3" type="subTitle"/>
          </p:nvPr>
        </p:nvSpPr>
        <p:spPr>
          <a:xfrm>
            <a:off x="1671269" y="1264514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Basic Scheme</a:t>
            </a:r>
            <a:endParaRPr sz="1900"/>
          </a:p>
        </p:txBody>
      </p:sp>
      <p:sp>
        <p:nvSpPr>
          <p:cNvPr id="2153" name="Google Shape;2153;p93"/>
          <p:cNvSpPr/>
          <p:nvPr/>
        </p:nvSpPr>
        <p:spPr>
          <a:xfrm>
            <a:off x="1341425" y="1994325"/>
            <a:ext cx="1004700" cy="5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colname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154" name="Google Shape;2154;p93"/>
          <p:cNvSpPr/>
          <p:nvPr/>
        </p:nvSpPr>
        <p:spPr>
          <a:xfrm>
            <a:off x="1341425" y="2515514"/>
            <a:ext cx="1004700" cy="5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colname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155" name="Google Shape;2155;p93"/>
          <p:cNvSpPr/>
          <p:nvPr/>
        </p:nvSpPr>
        <p:spPr>
          <a:xfrm>
            <a:off x="1341425" y="3036703"/>
            <a:ext cx="1004700" cy="5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colname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156" name="Google Shape;2156;p93"/>
          <p:cNvSpPr/>
          <p:nvPr/>
        </p:nvSpPr>
        <p:spPr>
          <a:xfrm>
            <a:off x="1341425" y="3557892"/>
            <a:ext cx="1004700" cy="5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colname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157" name="Google Shape;2157;p93"/>
          <p:cNvSpPr/>
          <p:nvPr/>
        </p:nvSpPr>
        <p:spPr>
          <a:xfrm>
            <a:off x="2922844" y="1997253"/>
            <a:ext cx="1004700" cy="521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num accesses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158" name="Google Shape;2158;p93"/>
          <p:cNvSpPr/>
          <p:nvPr/>
        </p:nvSpPr>
        <p:spPr>
          <a:xfrm>
            <a:off x="2922844" y="2518442"/>
            <a:ext cx="1004700" cy="521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num accesses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159" name="Google Shape;2159;p93"/>
          <p:cNvSpPr/>
          <p:nvPr/>
        </p:nvSpPr>
        <p:spPr>
          <a:xfrm>
            <a:off x="2922844" y="3039631"/>
            <a:ext cx="1004700" cy="521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num accesses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160" name="Google Shape;2160;p93"/>
          <p:cNvSpPr/>
          <p:nvPr/>
        </p:nvSpPr>
        <p:spPr>
          <a:xfrm>
            <a:off x="2922844" y="3560820"/>
            <a:ext cx="1004700" cy="521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num accesses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cxnSp>
        <p:nvCxnSpPr>
          <p:cNvPr id="2161" name="Google Shape;2161;p93"/>
          <p:cNvCxnSpPr>
            <a:stCxn id="2153" idx="3"/>
            <a:endCxn id="2157" idx="1"/>
          </p:cNvCxnSpPr>
          <p:nvPr/>
        </p:nvCxnSpPr>
        <p:spPr>
          <a:xfrm>
            <a:off x="2346125" y="2254875"/>
            <a:ext cx="576600" cy="3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2" name="Google Shape;2162;p93"/>
          <p:cNvCxnSpPr/>
          <p:nvPr/>
        </p:nvCxnSpPr>
        <p:spPr>
          <a:xfrm>
            <a:off x="2346125" y="2777488"/>
            <a:ext cx="576600" cy="3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3" name="Google Shape;2163;p93"/>
          <p:cNvCxnSpPr/>
          <p:nvPr/>
        </p:nvCxnSpPr>
        <p:spPr>
          <a:xfrm>
            <a:off x="2346125" y="3298675"/>
            <a:ext cx="576600" cy="3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4" name="Google Shape;2164;p93"/>
          <p:cNvCxnSpPr/>
          <p:nvPr/>
        </p:nvCxnSpPr>
        <p:spPr>
          <a:xfrm>
            <a:off x="2346125" y="3819838"/>
            <a:ext cx="576600" cy="3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5" name="Google Shape;2165;p93"/>
          <p:cNvSpPr/>
          <p:nvPr/>
        </p:nvSpPr>
        <p:spPr>
          <a:xfrm>
            <a:off x="5496105" y="2400325"/>
            <a:ext cx="573000" cy="52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colA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166" name="Google Shape;2166;p93"/>
          <p:cNvSpPr/>
          <p:nvPr/>
        </p:nvSpPr>
        <p:spPr>
          <a:xfrm>
            <a:off x="6069268" y="2400325"/>
            <a:ext cx="573000" cy="52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colB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167" name="Google Shape;2167;p93"/>
          <p:cNvSpPr/>
          <p:nvPr/>
        </p:nvSpPr>
        <p:spPr>
          <a:xfrm>
            <a:off x="6637013" y="2400325"/>
            <a:ext cx="573000" cy="52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colD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168" name="Google Shape;2168;p93"/>
          <p:cNvSpPr/>
          <p:nvPr/>
        </p:nvSpPr>
        <p:spPr>
          <a:xfrm>
            <a:off x="7210167" y="2400325"/>
            <a:ext cx="573000" cy="52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colB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169" name="Google Shape;2169;p93"/>
          <p:cNvSpPr/>
          <p:nvPr/>
        </p:nvSpPr>
        <p:spPr>
          <a:xfrm>
            <a:off x="7777904" y="2400325"/>
            <a:ext cx="573000" cy="52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colB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170" name="Google Shape;2170;p93"/>
          <p:cNvSpPr/>
          <p:nvPr/>
        </p:nvSpPr>
        <p:spPr>
          <a:xfrm>
            <a:off x="4920702" y="2400325"/>
            <a:ext cx="573000" cy="521100"/>
          </a:xfrm>
          <a:prstGeom prst="rect">
            <a:avLst/>
          </a:prstGeom>
          <a:solidFill>
            <a:srgbClr val="00CADA">
              <a:alpha val="23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…</a:t>
            </a:r>
            <a:endParaRPr>
              <a:solidFill>
                <a:schemeClr val="dk2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171" name="Google Shape;2171;p93"/>
          <p:cNvSpPr/>
          <p:nvPr/>
        </p:nvSpPr>
        <p:spPr>
          <a:xfrm>
            <a:off x="4349127" y="2400325"/>
            <a:ext cx="573000" cy="521100"/>
          </a:xfrm>
          <a:prstGeom prst="rect">
            <a:avLst/>
          </a:prstGeom>
          <a:solidFill>
            <a:srgbClr val="00CADA">
              <a:alpha val="231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…</a:t>
            </a:r>
            <a:endParaRPr>
              <a:solidFill>
                <a:schemeClr val="dk2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172" name="Google Shape;2172;p93"/>
          <p:cNvSpPr txBox="1"/>
          <p:nvPr/>
        </p:nvSpPr>
        <p:spPr>
          <a:xfrm>
            <a:off x="8055332" y="3002026"/>
            <a:ext cx="57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most recent</a:t>
            </a:r>
            <a:endParaRPr sz="700"/>
          </a:p>
        </p:txBody>
      </p:sp>
      <p:sp>
        <p:nvSpPr>
          <p:cNvPr id="2173" name="Google Shape;2173;p93"/>
          <p:cNvSpPr txBox="1"/>
          <p:nvPr/>
        </p:nvSpPr>
        <p:spPr>
          <a:xfrm>
            <a:off x="5223916" y="3005500"/>
            <a:ext cx="57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least</a:t>
            </a:r>
            <a:r>
              <a:rPr lang="en" sz="8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recent</a:t>
            </a:r>
            <a:endParaRPr sz="700"/>
          </a:p>
        </p:txBody>
      </p:sp>
      <p:sp>
        <p:nvSpPr>
          <p:cNvPr id="2174" name="Google Shape;2174;p93"/>
          <p:cNvSpPr txBox="1"/>
          <p:nvPr/>
        </p:nvSpPr>
        <p:spPr>
          <a:xfrm>
            <a:off x="5800902" y="3594250"/>
            <a:ext cx="2281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colA: 1</a:t>
            </a:r>
            <a:endParaRPr sz="13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colB: 3</a:t>
            </a:r>
            <a:endParaRPr sz="13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colD: 1</a:t>
            </a:r>
            <a:endParaRPr sz="13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175" name="Google Shape;2175;p93"/>
          <p:cNvSpPr txBox="1"/>
          <p:nvPr>
            <p:ph idx="3" type="subTitle"/>
          </p:nvPr>
        </p:nvSpPr>
        <p:spPr>
          <a:xfrm>
            <a:off x="977850" y="4515200"/>
            <a:ext cx="71883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aleway"/>
                <a:ea typeface="Raleway"/>
                <a:cs typeface="Raleway"/>
                <a:sym typeface="Raleway"/>
              </a:rPr>
              <a:t>index created when a certain threshold is reached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