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3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512" y="168"/>
      </p:cViewPr>
      <p:guideLst/>
    </p:cSldViewPr>
  </p:slideViewPr>
  <p:outlineViewPr>
    <p:cViewPr>
      <p:scale>
        <a:sx n="33" d="100"/>
        <a:sy n="33" d="100"/>
      </p:scale>
      <p:origin x="0" y="-59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1B79A-EDE9-784E-972E-8D51F2CC902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CE2FD-FCE2-E74B-A30C-4055F9094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CE2FD-FCE2-E74B-A30C-4055F9094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4BF6-C331-CC4A-ADA6-CC7404C5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40A-FF04-B740-BAB9-ABB67F954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B2-049D-A447-BBD4-88C4DC06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BBD89-19DA-354F-8C8D-FDA447A7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FFD8F-2385-D744-ABC4-60E73C84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5604-448A-C344-B991-A360BF21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0E0F4-A902-FA49-8B86-2999A0BA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D7F38-2860-0749-ACA2-A434C298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721F-F554-2447-BA1F-A0EB07E9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03AC8-50E2-AE45-A650-9CD45CFA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598BD-333D-E449-BEBD-313331FB4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6B7CA-7534-E14A-8F43-85BB5E8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57E2-16BC-C84F-A1E0-797477DA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A86D-ED79-3245-8EA3-45B0F9A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8CF-C229-F04F-81FC-A0CEC41A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F173-149D-954C-881B-C99ACA90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B84B-2C18-B347-8E63-52E8053B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C686-A704-0A4A-AC76-91A5F0DA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F47B-EBCF-1044-B4CE-7C178263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7642-D12C-9942-9609-54BA2AC1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45CA-50D7-2748-AD60-2DC3C811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74294-DF96-664A-ADB5-FE4B531F3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921F-8927-5F48-9DBD-114F8EBF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0C1E-6232-CC4F-BDD1-4BF5FA6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4FA6-1999-6D43-813B-392414FE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08D4-C544-BF45-B65A-67D93CAE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8679-03DC-A448-8751-82D6488E3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A9A79-EB6F-574D-B63B-A63B7DFE3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F950-040A-904C-80E1-582F134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E5C3E-D162-FE46-BA10-F4532AA9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BD6AE-5693-864D-B954-8CA5B6F8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2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C4E1-4552-B941-8AE9-93D05037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CCFD-4E60-FF40-961F-1F03B985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EFAA8-61B0-0445-ADBE-2BA93933D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022BE-BD6F-E048-BD7C-76638BB57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7AD0-2D21-5D45-B891-A446172F8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4C527-524D-0348-8109-F815730E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70056-F89A-DF41-979E-AEFA4AE1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206CF-F8C8-A242-85C0-AA734E4B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BBE4-46F3-124C-8ECA-2D6012E7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8621A-A6C3-B249-8CBD-8A06712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227E4-B49E-7E40-BC60-128150EB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5E627-5469-C24A-9698-856A68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7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2EF4C-3671-4841-BE21-DCFCBC2A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58F97-148E-7E45-A82F-306C77C4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D5E67-BD2E-0941-A751-018CA891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9483-7DFC-7D44-9B67-A034B3F8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3B76-1943-1E4F-80CE-F43BA5A40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E12B5-CDB2-7E4F-989E-9CC225065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1B3D-C6B2-EF42-870E-58D2F002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51FC7-D6C6-5544-A454-CAE80769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D0295-42BF-FB4E-A0F8-07D8FDF2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1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67B5-3B18-6047-B5C0-CC6E2FDF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7B131-96B1-2E40-9962-78FC3525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0CBA8-AF50-1D4A-9DC8-E9D451D7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3333-9F23-E94E-939F-5CEE58CB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FD26D-D6D9-004C-A788-6FF11683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F0CAB-9208-314D-B496-47578C7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046C7-0576-814E-B59F-A39C9853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F9F76-85AF-6744-AAE2-75B8A7A72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51FD-103D-7D48-BC9A-CE69382B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BFF2-0A09-7C4F-83F2-8A834A00A68D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C153-F86C-ED4B-909F-133D6B9DE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26C2-97DE-FD49-8EED-3657546DE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10E7-F296-3C47-8060-A290562E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9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onathan.roof@lumen.com" TargetMode="External"/><Relationship Id="rId2" Type="http://schemas.openxmlformats.org/officeDocument/2006/relationships/hyperlink" Target="mailto:matthew.brake@lume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ick.ditallo@lumen.com" TargetMode="External"/><Relationship Id="rId4" Type="http://schemas.openxmlformats.org/officeDocument/2006/relationships/hyperlink" Target="mailto:sandeep.surve@lumen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enturyLink/jsl-inventory-pay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channel/19%3a070d21acb56c474e83e4250119fecde5%40thread.skype/Deployment%2520Coordination?groupId=285569f6-f759-4426-bc9d-6410a520fbcf&amp;tenantId=72b17115-9915-42c0-9f1b-4f98e5a4bcd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CenturyLink/jsl-inventory-payloa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4EAF-FEE5-0646-A68B-143F092DE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Morpheus/Ansible Windows and Unix Deploy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453D-8534-FB4B-A111-4F91D7F3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accent1"/>
                </a:solidFill>
              </a:rPr>
              <a:t>Contacts: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64A3-E63C-D447-88D5-A1457AF1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458"/>
            <a:ext cx="10515600" cy="5077505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chemeClr val="accent1"/>
                </a:solidFill>
              </a:rPr>
              <a:t>Morpheus/Ansible:</a:t>
            </a:r>
          </a:p>
          <a:p>
            <a:r>
              <a:rPr lang="en-US" sz="1600" dirty="0"/>
              <a:t>Matthew Brake – </a:t>
            </a:r>
            <a:r>
              <a:rPr lang="en-US" sz="1600" dirty="0">
                <a:hlinkClick r:id="rId2"/>
              </a:rPr>
              <a:t>matthew.brake@lumen.com</a:t>
            </a:r>
            <a:endParaRPr lang="en-US" sz="1600" u="sng" dirty="0"/>
          </a:p>
          <a:p>
            <a:r>
              <a:rPr lang="en-US" sz="1600" dirty="0"/>
              <a:t>Jonathan Roof - </a:t>
            </a:r>
            <a:r>
              <a:rPr lang="en-US" sz="1600" dirty="0">
                <a:hlinkClick r:id="rId3"/>
              </a:rPr>
              <a:t>jonathan.roof@lumen.com</a:t>
            </a: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>
                <a:solidFill>
                  <a:schemeClr val="accent1"/>
                </a:solidFill>
              </a:rPr>
              <a:t>Unix :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Sandeep Surve - </a:t>
            </a:r>
            <a:r>
              <a:rPr lang="en-US" sz="1600" u="sng" dirty="0">
                <a:solidFill>
                  <a:schemeClr val="accent1"/>
                </a:solidFill>
                <a:hlinkClick r:id="rId4"/>
              </a:rPr>
              <a:t>sandeep.surve@lumen.com</a:t>
            </a:r>
            <a:endParaRPr lang="en-US" sz="1600" u="sng" dirty="0">
              <a:solidFill>
                <a:schemeClr val="accent1"/>
              </a:solidFill>
            </a:endParaRPr>
          </a:p>
          <a:p>
            <a:endParaRPr lang="en-US" sz="16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u="sng" dirty="0">
                <a:solidFill>
                  <a:schemeClr val="accent1"/>
                </a:solidFill>
              </a:rPr>
              <a:t>Windows: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Nick Ditallo - </a:t>
            </a:r>
            <a:r>
              <a:rPr lang="en-US" sz="1600" dirty="0">
                <a:solidFill>
                  <a:schemeClr val="accent1"/>
                </a:solidFill>
                <a:hlinkClick r:id="rId5"/>
              </a:rPr>
              <a:t>nick.ditallo@lumen.com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4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271B-776B-364F-95A8-508A74C6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5" y="2766218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sz="66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458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885C-4037-4548-AB9E-194D8A58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Windows Deploy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3AD4-C961-FE46-A5F6-D5ECBEB5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371"/>
            <a:ext cx="11092543" cy="5290458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</a:rPr>
              <a:t>Prerequisites: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ctlansrw</a:t>
            </a:r>
            <a:r>
              <a:rPr lang="en-US" sz="1600" dirty="0"/>
              <a:t>” user needs to be added as admin in Windows Servers/Shares.</a:t>
            </a:r>
          </a:p>
          <a:p>
            <a:r>
              <a:rPr lang="en-US" sz="1600" dirty="0"/>
              <a:t>“ConfigureRemotingForAnsible.ps1” script needs to be run on Windows hosts as Admin to establish connectivity with Ansible.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</a:rPr>
              <a:t>Adding Inventory:</a:t>
            </a:r>
          </a:p>
          <a:p>
            <a:r>
              <a:rPr lang="en-US" sz="1600" dirty="0"/>
              <a:t>Inventory payloads needs to be added here(</a:t>
            </a:r>
            <a:r>
              <a:rPr lang="en-US" sz="1600" dirty="0">
                <a:hlinkClick r:id="rId2"/>
              </a:rPr>
              <a:t>https://github.com/CenturyLink/jsl-inventory-payloads</a:t>
            </a:r>
            <a:r>
              <a:rPr lang="en-US" sz="1600" dirty="0"/>
              <a:t>) with Folder structure (MAL/Environment/json files)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27537-3BC5-6942-9594-2342074B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26971"/>
            <a:ext cx="8782050" cy="29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7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A7F3-BFC3-BE4E-BCA3-DD79EF0B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1"/>
                </a:solidFill>
              </a:rPr>
              <a:t>workflow_id.json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4189-EFB1-3840-8523-7804E487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2754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  "workflow": 19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Workflow ID = 19 For Windows Server Deploy</a:t>
            </a:r>
          </a:p>
          <a:p>
            <a:pPr marL="0" indent="0">
              <a:buNone/>
            </a:pPr>
            <a:r>
              <a:rPr lang="en-US" sz="1600" dirty="0"/>
              <a:t>Work flow ID = 11 For Windows Share deploy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4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6938-0638-A941-848F-36F15E8B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workflow_payload.json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6344-2D42-564F-B16A-2C923DF2F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5"/>
            <a:ext cx="10515600" cy="54101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  "job": {</a:t>
            </a:r>
          </a:p>
          <a:p>
            <a:pPr marL="0" indent="0">
              <a:buNone/>
            </a:pPr>
            <a:r>
              <a:rPr lang="en-US" sz="1600" dirty="0"/>
              <a:t>    "</a:t>
            </a:r>
            <a:r>
              <a:rPr lang="en-US" sz="1600" dirty="0" err="1"/>
              <a:t>customOptions</a:t>
            </a:r>
            <a:r>
              <a:rPr lang="en-US" sz="1600" dirty="0"/>
              <a:t>": {</a:t>
            </a:r>
          </a:p>
          <a:p>
            <a:pPr marL="0" indent="0">
              <a:buNone/>
            </a:pPr>
            <a:r>
              <a:rPr lang="en-US" sz="1600" dirty="0"/>
              <a:t>      "ansible_hosts":"usomawvdntw004.ctl.intranet,usomawvdntw005.ctl.intranet,usomawvdntw006.ctl.intranet",</a:t>
            </a:r>
          </a:p>
          <a:p>
            <a:pPr marL="0" indent="0">
              <a:buNone/>
            </a:pPr>
            <a:r>
              <a:rPr lang="en-US" sz="1600" dirty="0"/>
              <a:t>     "</a:t>
            </a:r>
            <a:r>
              <a:rPr lang="en-US" sz="1600" dirty="0" err="1"/>
              <a:t>artifact_url</a:t>
            </a:r>
            <a:r>
              <a:rPr lang="en-US" sz="1600" dirty="0"/>
              <a:t>": "",</a:t>
            </a:r>
          </a:p>
          <a:p>
            <a:pPr marL="0" indent="0">
              <a:buNone/>
            </a:pPr>
            <a:r>
              <a:rPr lang="en-US" sz="1600" dirty="0"/>
              <a:t>      "</a:t>
            </a:r>
            <a:r>
              <a:rPr lang="en-US" sz="1600" dirty="0" err="1"/>
              <a:t>app_pool</a:t>
            </a:r>
            <a:r>
              <a:rPr lang="en-US" sz="1600" dirty="0"/>
              <a:t>": "geoestest1",</a:t>
            </a:r>
          </a:p>
          <a:p>
            <a:pPr marL="0" indent="0">
              <a:buNone/>
            </a:pPr>
            <a:r>
              <a:rPr lang="en-US" sz="1600" dirty="0"/>
              <a:t>      "</a:t>
            </a:r>
            <a:r>
              <a:rPr lang="en-US" sz="1600" dirty="0" err="1"/>
              <a:t>app_site</a:t>
            </a:r>
            <a:r>
              <a:rPr lang="en-US" sz="1600" dirty="0"/>
              <a:t>": "'Default Web Site'",</a:t>
            </a:r>
          </a:p>
          <a:p>
            <a:pPr marL="0" indent="0">
              <a:buNone/>
            </a:pPr>
            <a:r>
              <a:rPr lang="en-US" sz="1600" dirty="0"/>
              <a:t>      "</a:t>
            </a:r>
            <a:r>
              <a:rPr lang="en-US" sz="1600" dirty="0" err="1"/>
              <a:t>web_app</a:t>
            </a:r>
            <a:r>
              <a:rPr lang="en-US" sz="1600" dirty="0"/>
              <a:t>": "geoestest1",</a:t>
            </a:r>
          </a:p>
          <a:p>
            <a:pPr marL="0" indent="0">
              <a:buNone/>
            </a:pPr>
            <a:r>
              <a:rPr lang="en-US" sz="1600" dirty="0"/>
              <a:t>      "</a:t>
            </a:r>
            <a:r>
              <a:rPr lang="en-US" sz="1600" dirty="0" err="1"/>
              <a:t>host_headers</a:t>
            </a:r>
            <a:r>
              <a:rPr lang="en-US" sz="1600" dirty="0"/>
              <a:t>": "geoestest1.test.intranet",</a:t>
            </a:r>
          </a:p>
          <a:p>
            <a:pPr marL="0" indent="0">
              <a:buNone/>
            </a:pPr>
            <a:r>
              <a:rPr lang="en-US" sz="1600" dirty="0"/>
              <a:t>      "</a:t>
            </a:r>
            <a:r>
              <a:rPr lang="en-US" sz="1600" dirty="0" err="1"/>
              <a:t>deploy_dir</a:t>
            </a:r>
            <a:r>
              <a:rPr lang="en-US" sz="1600" dirty="0"/>
              <a:t>": "D:\\</a:t>
            </a:r>
            <a:r>
              <a:rPr lang="en-US" sz="1600" dirty="0" err="1"/>
              <a:t>InetPub</a:t>
            </a:r>
            <a:r>
              <a:rPr lang="en-US" sz="1600" dirty="0"/>
              <a:t>\\</a:t>
            </a:r>
            <a:r>
              <a:rPr lang="en-US" sz="1600" dirty="0" err="1"/>
              <a:t>Approot</a:t>
            </a:r>
            <a:r>
              <a:rPr lang="en-US" sz="1600" dirty="0"/>
              <a:t>\\geoestest1\\7.1.0.5",</a:t>
            </a:r>
          </a:p>
          <a:p>
            <a:pPr marL="0" indent="0">
              <a:buNone/>
            </a:pPr>
            <a:r>
              <a:rPr lang="en-US" sz="1600" dirty="0"/>
              <a:t>      "env": "test1"</a:t>
            </a:r>
          </a:p>
          <a:p>
            <a:pPr marL="0" indent="0">
              <a:buNone/>
            </a:pPr>
            <a:r>
              <a:rPr lang="en-US" sz="1600" dirty="0"/>
              <a:t>    }</a:t>
            </a:r>
          </a:p>
          <a:p>
            <a:pPr marL="0" indent="0">
              <a:buNone/>
            </a:pPr>
            <a:r>
              <a:rPr lang="en-US" sz="1600" dirty="0"/>
              <a:t> 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r>
              <a:rPr lang="en-US" sz="1600" dirty="0"/>
              <a:t>Host Headers (optional): </a:t>
            </a:r>
          </a:p>
          <a:p>
            <a:r>
              <a:rPr lang="en-US" sz="1600" dirty="0"/>
              <a:t>App Site (optional): </a:t>
            </a:r>
          </a:p>
          <a:p>
            <a:r>
              <a:rPr lang="en-US" sz="1600" dirty="0"/>
              <a:t>Web App (optional):</a:t>
            </a:r>
          </a:p>
          <a:p>
            <a:r>
              <a:rPr lang="en-US" sz="1600" dirty="0"/>
              <a:t>App Pool (optional):</a:t>
            </a:r>
          </a:p>
          <a:p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EDE6-A6B5-A044-94B7-347363D1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Jenkinsfile</a:t>
            </a:r>
            <a:r>
              <a:rPr lang="en-US" sz="4000" dirty="0">
                <a:solidFill>
                  <a:schemeClr val="accent1"/>
                </a:solidFill>
              </a:rPr>
              <a:t> Deploy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1460-A096-624E-BE81-4695DE45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6607629" cy="5066620"/>
          </a:xfrm>
        </p:spPr>
        <p:txBody>
          <a:bodyPr>
            <a:normAutofit fontScale="70000" lnSpcReduction="20000"/>
          </a:bodyPr>
          <a:lstStyle/>
          <a:p>
            <a:r>
              <a:rPr lang="en-US" sz="1900" dirty="0"/>
              <a:t>Add Morpheus credentials</a:t>
            </a:r>
          </a:p>
          <a:p>
            <a:pPr marL="0" indent="0">
              <a:buNone/>
            </a:pPr>
            <a:r>
              <a:rPr lang="en-US" sz="1900" dirty="0"/>
              <a:t>	MORPHEUS_CREDENTIALS = '</a:t>
            </a:r>
            <a:r>
              <a:rPr lang="en-US" sz="1900" dirty="0" err="1"/>
              <a:t>morpheus</a:t>
            </a:r>
            <a:r>
              <a:rPr lang="en-US" sz="1900" dirty="0"/>
              <a:t>-secret’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Add Deploy Stage</a:t>
            </a:r>
          </a:p>
          <a:p>
            <a:pPr marL="0" indent="0">
              <a:buNone/>
            </a:pPr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stage('Deploy') {</a:t>
            </a:r>
          </a:p>
          <a:p>
            <a:pPr marL="457200" lvl="1" indent="0">
              <a:buNone/>
            </a:pPr>
            <a:r>
              <a:rPr lang="en-US" sz="1900" dirty="0"/>
              <a:t>        agent {</a:t>
            </a:r>
          </a:p>
          <a:p>
            <a:pPr marL="457200" lvl="1" indent="0">
              <a:buNone/>
            </a:pPr>
            <a:r>
              <a:rPr lang="en-US" sz="1900" dirty="0"/>
              <a:t>            </a:t>
            </a:r>
            <a:r>
              <a:rPr lang="en-US" sz="1900" dirty="0" err="1"/>
              <a:t>dockerfile</a:t>
            </a:r>
            <a:r>
              <a:rPr lang="en-US" sz="1900" dirty="0"/>
              <a:t> {</a:t>
            </a:r>
          </a:p>
          <a:p>
            <a:pPr marL="457200" lvl="1" indent="0">
              <a:buNone/>
            </a:pPr>
            <a:r>
              <a:rPr lang="en-US" sz="1900" dirty="0"/>
              <a:t>                filename '</a:t>
            </a:r>
            <a:r>
              <a:rPr lang="en-US" sz="1900" dirty="0" err="1"/>
              <a:t>Dockerfile</a:t>
            </a:r>
            <a:r>
              <a:rPr lang="en-US" sz="1900" dirty="0"/>
              <a:t>'</a:t>
            </a:r>
          </a:p>
          <a:p>
            <a:pPr marL="457200" lvl="1" indent="0">
              <a:buNone/>
            </a:pPr>
            <a:r>
              <a:rPr lang="en-US" sz="1900" dirty="0"/>
              <a:t>                </a:t>
            </a:r>
            <a:r>
              <a:rPr lang="en-US" sz="1900" dirty="0" err="1"/>
              <a:t>dir</a:t>
            </a:r>
            <a:r>
              <a:rPr lang="en-US" sz="1900" dirty="0"/>
              <a:t> '</a:t>
            </a:r>
            <a:r>
              <a:rPr lang="en-US" sz="1900" dirty="0" err="1"/>
              <a:t>cicd</a:t>
            </a:r>
            <a:r>
              <a:rPr lang="en-US" sz="1900" dirty="0"/>
              <a:t>/docker/</a:t>
            </a:r>
            <a:r>
              <a:rPr lang="en-US" sz="1900" dirty="0" err="1"/>
              <a:t>morpheus</a:t>
            </a:r>
            <a:r>
              <a:rPr lang="en-US" sz="1900" dirty="0"/>
              <a:t>'</a:t>
            </a:r>
          </a:p>
          <a:p>
            <a:pPr marL="457200" lvl="1" indent="0">
              <a:buNone/>
            </a:pPr>
            <a:r>
              <a:rPr lang="en-US" sz="1900" dirty="0"/>
              <a:t>                label 'Docker-enabled'</a:t>
            </a:r>
          </a:p>
          <a:p>
            <a:pPr marL="457200" lvl="1" indent="0">
              <a:buNone/>
            </a:pPr>
            <a:r>
              <a:rPr lang="en-US" sz="1900" dirty="0"/>
              <a:t>            }</a:t>
            </a:r>
          </a:p>
          <a:p>
            <a:pPr marL="457200" lvl="1" indent="0">
              <a:buNone/>
            </a:pPr>
            <a:r>
              <a:rPr lang="en-US" sz="1900" dirty="0"/>
              <a:t>        }</a:t>
            </a:r>
          </a:p>
          <a:p>
            <a:pPr marL="457200" lvl="1" indent="0">
              <a:buNone/>
            </a:pPr>
            <a:r>
              <a:rPr lang="en-US" sz="1900" dirty="0"/>
              <a:t>        steps {</a:t>
            </a:r>
          </a:p>
          <a:p>
            <a:pPr marL="457200" lvl="1" indent="0">
              <a:buNone/>
            </a:pPr>
            <a:r>
              <a:rPr lang="en-US" sz="1900" dirty="0"/>
              <a:t>          script {</a:t>
            </a:r>
            <a:br>
              <a:rPr lang="en-US" sz="1900" dirty="0"/>
            </a:br>
            <a:r>
              <a:rPr lang="en-US" sz="1900" dirty="0"/>
              <a:t>           </a:t>
            </a:r>
            <a:r>
              <a:rPr lang="en-US" sz="1900" dirty="0" err="1"/>
              <a:t>env.ETS_NEXUS_URL</a:t>
            </a:r>
            <a:r>
              <a:rPr lang="en-US" sz="1900" dirty="0"/>
              <a:t> = </a:t>
            </a:r>
            <a:r>
              <a:rPr lang="en-US" sz="1900" dirty="0" err="1"/>
              <a:t>jslUploadFileToNexus</a:t>
            </a:r>
            <a:r>
              <a:rPr lang="en-US" sz="1900" dirty="0"/>
              <a:t>(artifact, path, repo)</a:t>
            </a:r>
          </a:p>
          <a:p>
            <a:pPr marL="457200" lvl="1" indent="0">
              <a:buNone/>
            </a:pPr>
            <a:r>
              <a:rPr lang="en-US" sz="1900" b="1" dirty="0"/>
              <a:t>            </a:t>
            </a:r>
            <a:r>
              <a:rPr lang="en-US" sz="1900" b="1" dirty="0" err="1"/>
              <a:t>jslLoginMorpheus</a:t>
            </a:r>
            <a:r>
              <a:rPr lang="en-US" sz="1900" b="1" dirty="0"/>
              <a:t>()</a:t>
            </a:r>
          </a:p>
          <a:p>
            <a:pPr marL="457200" lvl="1" indent="0">
              <a:buNone/>
            </a:pPr>
            <a:r>
              <a:rPr lang="en-US" sz="1900" b="1" dirty="0"/>
              <a:t>            </a:t>
            </a:r>
            <a:r>
              <a:rPr lang="en-US" sz="1900" b="1" dirty="0" err="1"/>
              <a:t>jslMorpheusWorkflow</a:t>
            </a:r>
            <a:r>
              <a:rPr lang="en-US" sz="1900" b="1" dirty="0"/>
              <a:t>(</a:t>
            </a:r>
            <a:r>
              <a:rPr lang="en-US" sz="1900" b="1" dirty="0" err="1"/>
              <a:t>env.ETS_NEXUS_URL</a:t>
            </a:r>
            <a:r>
              <a:rPr lang="en-US" sz="1900" b="1" dirty="0"/>
              <a:t>, 'Test1', </a:t>
            </a:r>
            <a:r>
              <a:rPr lang="en-US" sz="1900" b="1" dirty="0" err="1"/>
              <a:t>env.PROJECT_MAL</a:t>
            </a:r>
            <a:r>
              <a:rPr lang="en-US" sz="1900" b="1" dirty="0"/>
              <a:t>)</a:t>
            </a:r>
          </a:p>
          <a:p>
            <a:pPr marL="457200" lvl="1" indent="0">
              <a:buNone/>
            </a:pPr>
            <a:r>
              <a:rPr lang="en-US" sz="1900" dirty="0"/>
              <a:t>          }</a:t>
            </a:r>
          </a:p>
          <a:p>
            <a:pPr marL="457200" lvl="1" indent="0">
              <a:buNone/>
            </a:pPr>
            <a:r>
              <a:rPr lang="en-US" sz="1900" dirty="0"/>
              <a:t>        }</a:t>
            </a:r>
          </a:p>
          <a:p>
            <a:pPr marL="457200" lvl="1" indent="0">
              <a:buNone/>
            </a:pPr>
            <a:r>
              <a:rPr lang="en-US" sz="1900" dirty="0"/>
              <a:t>     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A0C47-1F43-F044-81D6-7A60E77C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4" y="1130173"/>
            <a:ext cx="6147708" cy="30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4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A2DD-B5ED-C949-A9E2-3D53CCAF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4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Unix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E974-06CF-FB46-8BA5-72A12B06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Prerequisites:</a:t>
            </a:r>
          </a:p>
          <a:p>
            <a:r>
              <a:rPr lang="en-US" sz="1600" dirty="0"/>
              <a:t>Unix servers needs to be added in Deployment Coordination Teams Channel(</a:t>
            </a:r>
            <a:r>
              <a:rPr lang="en-US" sz="1600" dirty="0">
                <a:hlinkClick r:id="rId3"/>
              </a:rPr>
              <a:t>Teams-Channel</a:t>
            </a:r>
            <a:r>
              <a:rPr lang="en-US" sz="1600" dirty="0"/>
              <a:t>) . Unix team and Morpheus Team will validate the servers.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</a:rPr>
              <a:t>Adding Inventory:</a:t>
            </a:r>
          </a:p>
          <a:p>
            <a:r>
              <a:rPr lang="en-US" sz="1600" dirty="0"/>
              <a:t>Inventory payloads needs to be added here(</a:t>
            </a:r>
            <a:r>
              <a:rPr lang="en-US" sz="1600" dirty="0">
                <a:hlinkClick r:id="rId4"/>
              </a:rPr>
              <a:t>https://github.com/CenturyLink/jsl-inventory-payloads</a:t>
            </a:r>
            <a:r>
              <a:rPr lang="en-US" sz="1600" dirty="0"/>
              <a:t>) with Folder structure (MAL/Environment/json files)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8B50-27E9-3149-ADD6-299417F82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29" y="3083299"/>
            <a:ext cx="9448800" cy="3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6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9A1-75F0-9643-AC54-68B8BD2D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1"/>
                </a:solidFill>
              </a:rPr>
              <a:t>workflow_id.json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4E63-8000-4D46-B1F9-AE860F71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7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  "workflow": 37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1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0E59-B59E-7040-B125-17C5EBE7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workflow_payload.json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066B-C959-E347-83CB-E84E2031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"job": {</a:t>
            </a:r>
          </a:p>
          <a:p>
            <a:pPr marL="0" indent="0">
              <a:buNone/>
            </a:pPr>
            <a:r>
              <a:rPr lang="en-US" sz="1600" dirty="0"/>
              <a:t>    "</a:t>
            </a:r>
            <a:r>
              <a:rPr lang="en-US" sz="1600" dirty="0" err="1"/>
              <a:t>customOptions</a:t>
            </a:r>
            <a:r>
              <a:rPr lang="en-US" sz="1600" dirty="0"/>
              <a:t>": {</a:t>
            </a:r>
          </a:p>
          <a:p>
            <a:pPr marL="0" indent="0">
              <a:buNone/>
            </a:pPr>
            <a:r>
              <a:rPr lang="en-US" sz="1600" dirty="0"/>
              <a:t>      "</a:t>
            </a:r>
            <a:r>
              <a:rPr lang="en-US" sz="1600" dirty="0" err="1"/>
              <a:t>ansible_hosts</a:t>
            </a:r>
            <a:r>
              <a:rPr lang="en-US" sz="1600" dirty="0"/>
              <a:t>": "lxomavmtc504.dev.intranet",</a:t>
            </a:r>
          </a:p>
          <a:p>
            <a:pPr marL="0" indent="0">
              <a:buNone/>
            </a:pPr>
            <a:r>
              <a:rPr lang="en-US" sz="1600" dirty="0"/>
              <a:t>      "</a:t>
            </a:r>
            <a:r>
              <a:rPr lang="en-US" sz="1600" dirty="0" err="1"/>
              <a:t>artifact_url</a:t>
            </a:r>
            <a:r>
              <a:rPr lang="en-US" sz="1600" dirty="0"/>
              <a:t>": "",</a:t>
            </a:r>
          </a:p>
          <a:p>
            <a:pPr marL="0" indent="0">
              <a:buNone/>
            </a:pPr>
            <a:r>
              <a:rPr lang="en-US" sz="1600" dirty="0"/>
              <a:t>      "</a:t>
            </a:r>
            <a:r>
              <a:rPr lang="en-US" sz="1600" dirty="0" err="1"/>
              <a:t>deploy_script</a:t>
            </a:r>
            <a:r>
              <a:rPr lang="en-US" sz="1600" dirty="0"/>
              <a:t>": "/app-imports/</a:t>
            </a:r>
            <a:r>
              <a:rPr lang="en-US" sz="1600" dirty="0" err="1"/>
              <a:t>janus</a:t>
            </a:r>
            <a:r>
              <a:rPr lang="en-US" sz="1600" dirty="0"/>
              <a:t>-dev/builds/bin/</a:t>
            </a:r>
            <a:r>
              <a:rPr lang="en-US" sz="1600" dirty="0" err="1"/>
              <a:t>deploy_vm.sh</a:t>
            </a:r>
            <a:r>
              <a:rPr lang="en-US" sz="1600" dirty="0"/>
              <a:t>",</a:t>
            </a:r>
          </a:p>
          <a:p>
            <a:pPr marL="0" indent="0">
              <a:buNone/>
            </a:pPr>
            <a:r>
              <a:rPr lang="en-US" sz="1600" dirty="0"/>
              <a:t>      "</a:t>
            </a:r>
            <a:r>
              <a:rPr lang="en-US" sz="1600" dirty="0" err="1"/>
              <a:t>deploy_dir</a:t>
            </a:r>
            <a:r>
              <a:rPr lang="en-US" sz="1600" dirty="0"/>
              <a:t>": "/app-imports/</a:t>
            </a:r>
            <a:r>
              <a:rPr lang="en-US" sz="1600" dirty="0" err="1"/>
              <a:t>janus</a:t>
            </a:r>
            <a:r>
              <a:rPr lang="en-US" sz="1600" dirty="0"/>
              <a:t>-dev/builds/</a:t>
            </a:r>
            <a:r>
              <a:rPr lang="en-US" sz="1600" dirty="0" err="1"/>
              <a:t>controlCenter</a:t>
            </a:r>
            <a:r>
              <a:rPr lang="en-US" sz="1600" dirty="0"/>
              <a:t>/releases",</a:t>
            </a:r>
          </a:p>
          <a:p>
            <a:pPr marL="0" indent="0">
              <a:buNone/>
            </a:pPr>
            <a:r>
              <a:rPr lang="en-US" sz="1600" dirty="0"/>
              <a:t>      "</a:t>
            </a:r>
            <a:r>
              <a:rPr lang="en-US" sz="1600" dirty="0" err="1"/>
              <a:t>deploy_user</a:t>
            </a:r>
            <a:r>
              <a:rPr lang="en-US" sz="1600" dirty="0"/>
              <a:t>": "</a:t>
            </a:r>
            <a:r>
              <a:rPr lang="en-US" sz="1600" dirty="0" err="1"/>
              <a:t>januslk</a:t>
            </a:r>
            <a:r>
              <a:rPr lang="en-US" sz="1600" dirty="0"/>
              <a:t>",</a:t>
            </a:r>
          </a:p>
          <a:p>
            <a:pPr marL="0" indent="0">
              <a:buNone/>
            </a:pPr>
            <a:r>
              <a:rPr lang="en-US" sz="1600" dirty="0"/>
              <a:t>      "extract": "off"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515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648A-ADD7-5A49-B6F1-5D1B918C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Jenkinsfile</a:t>
            </a:r>
            <a:r>
              <a:rPr lang="en-US" sz="4000" dirty="0">
                <a:solidFill>
                  <a:schemeClr val="accent1"/>
                </a:solidFill>
              </a:rPr>
              <a:t> Deploy Stage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9CD8-B5D5-0845-BC5C-90909973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229"/>
            <a:ext cx="7032171" cy="5055734"/>
          </a:xfrm>
        </p:spPr>
        <p:txBody>
          <a:bodyPr>
            <a:normAutofit fontScale="62500" lnSpcReduction="20000"/>
          </a:bodyPr>
          <a:lstStyle/>
          <a:p>
            <a:r>
              <a:rPr lang="en-US" sz="2300" dirty="0"/>
              <a:t>Add Morpheus credentials</a:t>
            </a:r>
          </a:p>
          <a:p>
            <a:pPr marL="0" indent="0">
              <a:buNone/>
            </a:pPr>
            <a:r>
              <a:rPr lang="en-US" sz="2300" dirty="0"/>
              <a:t>	MORPHEUS_CREDENTIALS = '</a:t>
            </a:r>
            <a:r>
              <a:rPr lang="en-US" sz="2300" dirty="0" err="1"/>
              <a:t>morpheus</a:t>
            </a:r>
            <a:r>
              <a:rPr lang="en-US" sz="2300" dirty="0"/>
              <a:t>-secret’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Add Deploy Stage</a:t>
            </a:r>
          </a:p>
          <a:p>
            <a:pPr marL="0" indent="0">
              <a:buNone/>
            </a:pPr>
            <a:endParaRPr lang="en-US" sz="2300" dirty="0"/>
          </a:p>
          <a:p>
            <a:pPr marL="457200" lvl="1" indent="0">
              <a:buNone/>
            </a:pPr>
            <a:r>
              <a:rPr lang="en-US" sz="2300" dirty="0"/>
              <a:t>stage('Deploy') {</a:t>
            </a:r>
          </a:p>
          <a:p>
            <a:pPr marL="457200" lvl="1" indent="0">
              <a:buNone/>
            </a:pPr>
            <a:r>
              <a:rPr lang="en-US" sz="2300" dirty="0"/>
              <a:t>        agent {</a:t>
            </a:r>
          </a:p>
          <a:p>
            <a:pPr marL="457200" lvl="1" indent="0">
              <a:buNone/>
            </a:pPr>
            <a:r>
              <a:rPr lang="en-US" sz="2300" dirty="0"/>
              <a:t>            </a:t>
            </a:r>
            <a:r>
              <a:rPr lang="en-US" sz="2300" dirty="0" err="1"/>
              <a:t>dockerfile</a:t>
            </a:r>
            <a:r>
              <a:rPr lang="en-US" sz="2300" dirty="0"/>
              <a:t> {</a:t>
            </a:r>
          </a:p>
          <a:p>
            <a:pPr marL="457200" lvl="1" indent="0">
              <a:buNone/>
            </a:pPr>
            <a:r>
              <a:rPr lang="en-US" sz="2300" dirty="0"/>
              <a:t>                filename '</a:t>
            </a:r>
            <a:r>
              <a:rPr lang="en-US" sz="2300" dirty="0" err="1"/>
              <a:t>Dockerfile</a:t>
            </a:r>
            <a:r>
              <a:rPr lang="en-US" sz="2300" dirty="0"/>
              <a:t>'</a:t>
            </a:r>
          </a:p>
          <a:p>
            <a:pPr marL="457200" lvl="1" indent="0">
              <a:buNone/>
            </a:pPr>
            <a:r>
              <a:rPr lang="en-US" sz="2300" dirty="0"/>
              <a:t>                </a:t>
            </a:r>
            <a:r>
              <a:rPr lang="en-US" sz="2300" dirty="0" err="1"/>
              <a:t>dir</a:t>
            </a:r>
            <a:r>
              <a:rPr lang="en-US" sz="2300" dirty="0"/>
              <a:t> '</a:t>
            </a:r>
            <a:r>
              <a:rPr lang="en-US" sz="2300" dirty="0" err="1"/>
              <a:t>cicd</a:t>
            </a:r>
            <a:r>
              <a:rPr lang="en-US" sz="2300" dirty="0"/>
              <a:t>/docker/</a:t>
            </a:r>
            <a:r>
              <a:rPr lang="en-US" sz="2300" dirty="0" err="1"/>
              <a:t>morpheus</a:t>
            </a:r>
            <a:r>
              <a:rPr lang="en-US" sz="2300" dirty="0"/>
              <a:t>'</a:t>
            </a:r>
          </a:p>
          <a:p>
            <a:pPr marL="457200" lvl="1" indent="0">
              <a:buNone/>
            </a:pPr>
            <a:r>
              <a:rPr lang="en-US" sz="2300" dirty="0"/>
              <a:t>                label 'Docker-enabled'</a:t>
            </a:r>
          </a:p>
          <a:p>
            <a:pPr marL="457200" lvl="1" indent="0">
              <a:buNone/>
            </a:pPr>
            <a:r>
              <a:rPr lang="en-US" sz="2300" dirty="0"/>
              <a:t>            }</a:t>
            </a:r>
          </a:p>
          <a:p>
            <a:pPr marL="457200" lvl="1" indent="0">
              <a:buNone/>
            </a:pPr>
            <a:r>
              <a:rPr lang="en-US" sz="2300" dirty="0"/>
              <a:t>        }</a:t>
            </a:r>
          </a:p>
          <a:p>
            <a:pPr marL="457200" lvl="1" indent="0">
              <a:buNone/>
            </a:pPr>
            <a:r>
              <a:rPr lang="en-US" sz="2300" dirty="0"/>
              <a:t>        steps {</a:t>
            </a:r>
          </a:p>
          <a:p>
            <a:pPr marL="457200" lvl="1" indent="0">
              <a:buNone/>
            </a:pPr>
            <a:r>
              <a:rPr lang="en-US" sz="2300" dirty="0"/>
              <a:t>          script {</a:t>
            </a:r>
            <a:br>
              <a:rPr lang="en-US" sz="2300" dirty="0"/>
            </a:br>
            <a:r>
              <a:rPr lang="en-US" sz="2300" dirty="0"/>
              <a:t>           </a:t>
            </a:r>
            <a:r>
              <a:rPr lang="en-US" sz="2300" dirty="0" err="1"/>
              <a:t>env.ETS_NEXUS_URL</a:t>
            </a:r>
            <a:r>
              <a:rPr lang="en-US" sz="2300" dirty="0"/>
              <a:t> = </a:t>
            </a:r>
            <a:r>
              <a:rPr lang="en-US" sz="2300" dirty="0" err="1"/>
              <a:t>jslUploadFileToNexus</a:t>
            </a:r>
            <a:r>
              <a:rPr lang="en-US" sz="2300" dirty="0"/>
              <a:t>(artifact, path, repo)</a:t>
            </a:r>
          </a:p>
          <a:p>
            <a:pPr marL="457200" lvl="1" indent="0">
              <a:buNone/>
            </a:pPr>
            <a:r>
              <a:rPr lang="en-US" sz="2300" b="1" dirty="0"/>
              <a:t>            </a:t>
            </a:r>
            <a:r>
              <a:rPr lang="en-US" sz="2300" b="1" dirty="0" err="1"/>
              <a:t>jslLoginMorpheus</a:t>
            </a:r>
            <a:r>
              <a:rPr lang="en-US" sz="2300" b="1" dirty="0"/>
              <a:t>()</a:t>
            </a:r>
          </a:p>
          <a:p>
            <a:pPr marL="457200" lvl="1" indent="0">
              <a:buNone/>
            </a:pPr>
            <a:r>
              <a:rPr lang="en-US" sz="2300" b="1" dirty="0"/>
              <a:t>            </a:t>
            </a:r>
            <a:r>
              <a:rPr lang="en-US" sz="2300" b="1" dirty="0" err="1"/>
              <a:t>jslMorpheusWorkflow</a:t>
            </a:r>
            <a:r>
              <a:rPr lang="en-US" sz="2300" b="1" dirty="0"/>
              <a:t>(</a:t>
            </a:r>
            <a:r>
              <a:rPr lang="en-US" sz="2300" b="1" dirty="0" err="1"/>
              <a:t>env.ETS_NEXUS_URL</a:t>
            </a:r>
            <a:r>
              <a:rPr lang="en-US" sz="2300" b="1" dirty="0"/>
              <a:t>, “dev”, </a:t>
            </a:r>
            <a:r>
              <a:rPr lang="en-US" sz="2300" b="1" dirty="0" err="1"/>
              <a:t>env.PROJECT_MAL</a:t>
            </a:r>
            <a:r>
              <a:rPr lang="en-US" sz="2300" b="1" dirty="0"/>
              <a:t>)</a:t>
            </a:r>
          </a:p>
          <a:p>
            <a:pPr marL="457200" lvl="1" indent="0">
              <a:buNone/>
            </a:pPr>
            <a:r>
              <a:rPr lang="en-US" sz="2300" dirty="0"/>
              <a:t>          }</a:t>
            </a:r>
          </a:p>
          <a:p>
            <a:pPr marL="457200" lvl="1" indent="0">
              <a:buNone/>
            </a:pPr>
            <a:r>
              <a:rPr lang="en-US" sz="2300" dirty="0"/>
              <a:t>        }</a:t>
            </a:r>
          </a:p>
          <a:p>
            <a:pPr marL="457200" lvl="1" indent="0">
              <a:buNone/>
            </a:pPr>
            <a:r>
              <a:rPr lang="en-US" sz="2300" dirty="0"/>
              <a:t>      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09A1A-5E36-FE4B-B1F4-BD73AC6E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8" y="1007383"/>
            <a:ext cx="5791200" cy="3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5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997</Words>
  <Application>Microsoft Macintosh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Morpheus/Ansible Windows and Unix Deploy</vt:lpstr>
      <vt:lpstr>Windows Deploy</vt:lpstr>
      <vt:lpstr>workflow_id.json</vt:lpstr>
      <vt:lpstr>workflow_payload.json</vt:lpstr>
      <vt:lpstr>Jenkinsfile Deploy Stage</vt:lpstr>
      <vt:lpstr>Unix Deploy</vt:lpstr>
      <vt:lpstr>workflow_id.json</vt:lpstr>
      <vt:lpstr>workflow_payload.json</vt:lpstr>
      <vt:lpstr>Jenkinsfile Deploy Stage</vt:lpstr>
      <vt:lpstr>Contacts:</vt:lpstr>
      <vt:lpstr>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Morpheus/Ansible Windows and Unix Deploy</dc:title>
  <dc:creator>Paladugu, Sumanth</dc:creator>
  <cp:lastModifiedBy>Paladugu, Sumanth</cp:lastModifiedBy>
  <cp:revision>18</cp:revision>
  <dcterms:created xsi:type="dcterms:W3CDTF">2022-02-24T18:37:10Z</dcterms:created>
  <dcterms:modified xsi:type="dcterms:W3CDTF">2022-02-28T22:12:39Z</dcterms:modified>
</cp:coreProperties>
</file>