
<file path=[Content_Types].xml><?xml version="1.0" encoding="utf-8"?>
<Types xmlns="http://schemas.openxmlformats.org/package/2006/content-types">
  <Default Extension="xml" ContentType="application/xml"/>
  <Default Extension="png" ContentType="image/png"/>
  <Default Extension="wdp" ContentType="image/vnd.ms-photo"/>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0" r:id="rId2"/>
    <p:sldId id="289" r:id="rId3"/>
    <p:sldId id="256" r:id="rId4"/>
    <p:sldId id="257" r:id="rId5"/>
    <p:sldId id="258" r:id="rId6"/>
    <p:sldId id="259" r:id="rId7"/>
    <p:sldId id="260" r:id="rId8"/>
    <p:sldId id="262" r:id="rId9"/>
    <p:sldId id="263" r:id="rId10"/>
    <p:sldId id="265" r:id="rId11"/>
    <p:sldId id="266" r:id="rId12"/>
    <p:sldId id="267" r:id="rId13"/>
    <p:sldId id="268" r:id="rId14"/>
    <p:sldId id="273" r:id="rId15"/>
    <p:sldId id="274" r:id="rId16"/>
    <p:sldId id="276" r:id="rId17"/>
    <p:sldId id="277" r:id="rId18"/>
    <p:sldId id="278" r:id="rId19"/>
    <p:sldId id="279" r:id="rId20"/>
    <p:sldId id="282" r:id="rId21"/>
    <p:sldId id="283" r:id="rId22"/>
    <p:sldId id="286" r:id="rId23"/>
    <p:sldId id="287" r:id="rId24"/>
    <p:sldId id="285"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28"/>
  </p:normalViewPr>
  <p:slideViewPr>
    <p:cSldViewPr>
      <p:cViewPr varScale="1">
        <p:scale>
          <a:sx n="99" d="100"/>
          <a:sy n="99" d="100"/>
        </p:scale>
        <p:origin x="28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92561F9-8099-0441-90A8-FD1CF8616A47}" type="datetimeFigureOut">
              <a:rPr lang="en-US" smtClean="0"/>
              <a:t>9/20/17</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6B0406B-EBE2-F548-9AEF-5E6ACEA5ED0A}" type="slidenum">
              <a:rPr lang="en-US" smtClean="0"/>
              <a:t>‹#›</a:t>
            </a:fld>
            <a:endParaRPr lang="en-US"/>
          </a:p>
        </p:txBody>
      </p:sp>
    </p:spTree>
    <p:extLst>
      <p:ext uri="{BB962C8B-B14F-4D97-AF65-F5344CB8AC3E}">
        <p14:creationId xmlns:p14="http://schemas.microsoft.com/office/powerpoint/2010/main" val="15323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89152D-EE5E-1943-9F5A-552F82390F62}" type="slidenum">
              <a:rPr lang="en-US" smtClean="0"/>
              <a:t>1</a:t>
            </a:fld>
            <a:endParaRPr lang="en-US" dirty="0"/>
          </a:p>
        </p:txBody>
      </p:sp>
    </p:spTree>
    <p:extLst>
      <p:ext uri="{BB962C8B-B14F-4D97-AF65-F5344CB8AC3E}">
        <p14:creationId xmlns:p14="http://schemas.microsoft.com/office/powerpoint/2010/main" val="50385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over the next</a:t>
            </a:r>
            <a:r>
              <a:rPr lang="en-US" baseline="0" dirty="0" smtClean="0"/>
              <a:t> two days is to provide you with an introduction to </a:t>
            </a:r>
            <a:r>
              <a:rPr lang="en-US" baseline="0" dirty="0" err="1" smtClean="0"/>
              <a:t>blockchain</a:t>
            </a:r>
            <a:r>
              <a:rPr lang="en-US" baseline="0" dirty="0" smtClean="0"/>
              <a:t>, as well as take a look at the tooling available to design and test out a </a:t>
            </a:r>
            <a:r>
              <a:rPr lang="en-US" baseline="0" dirty="0" err="1" smtClean="0"/>
              <a:t>blockchain</a:t>
            </a:r>
            <a:r>
              <a:rPr lang="en-US" baseline="0" dirty="0" smtClean="0"/>
              <a:t> use case.  At the end of the two day education, you will have knowledge to articulate why </a:t>
            </a:r>
            <a:r>
              <a:rPr lang="en-US" baseline="0" dirty="0" err="1" smtClean="0"/>
              <a:t>blockchain</a:t>
            </a:r>
            <a:r>
              <a:rPr lang="en-US" baseline="0" dirty="0" smtClean="0"/>
              <a:t> is valuable in today’s world, and you will gain insight into how you can begin to design your own </a:t>
            </a:r>
            <a:r>
              <a:rPr lang="en-US" baseline="0" dirty="0" err="1" smtClean="0"/>
              <a:t>blockchain</a:t>
            </a:r>
            <a:r>
              <a:rPr lang="en-US" baseline="0" dirty="0" smtClean="0"/>
              <a:t> business network. Right in time for your Innovation Tournament.</a:t>
            </a:r>
          </a:p>
          <a:p>
            <a:endParaRPr lang="en-US" baseline="0" dirty="0" smtClean="0"/>
          </a:p>
          <a:p>
            <a:r>
              <a:rPr lang="en-US" baseline="0" dirty="0" smtClean="0"/>
              <a:t>Day 1 is focused on providing a high level introduction to </a:t>
            </a:r>
            <a:r>
              <a:rPr lang="en-US" baseline="0" dirty="0" err="1" smtClean="0"/>
              <a:t>blockchain</a:t>
            </a:r>
            <a:r>
              <a:rPr lang="en-US" baseline="0" dirty="0" smtClean="0"/>
              <a:t> concepts and its business value, and we will also be providing solution examples in the Insurance and Healthcare industry.  It is very important to understand the value of </a:t>
            </a:r>
            <a:r>
              <a:rPr lang="en-US" baseline="0" dirty="0" err="1" smtClean="0"/>
              <a:t>blockchain</a:t>
            </a:r>
            <a:r>
              <a:rPr lang="en-US" baseline="0" dirty="0" smtClean="0"/>
              <a:t> and its four tenants (consensus, provenance, immutability, and finality), they should be on top of mind as you are developing uses cases for the Innovation Tournament.</a:t>
            </a:r>
          </a:p>
          <a:p>
            <a:endParaRPr lang="en-US" baseline="0" dirty="0" smtClean="0"/>
          </a:p>
          <a:p>
            <a:r>
              <a:rPr lang="en-US" baseline="0" dirty="0" smtClean="0"/>
              <a:t>Day 2 is focused on applying the concepts learned in Day 1 into actually creating a </a:t>
            </a:r>
            <a:r>
              <a:rPr lang="en-US" baseline="0" dirty="0" err="1" smtClean="0"/>
              <a:t>blockchain</a:t>
            </a:r>
            <a:r>
              <a:rPr lang="en-US" baseline="0" dirty="0" smtClean="0"/>
              <a:t> business network using open source tooling available only with </a:t>
            </a:r>
            <a:r>
              <a:rPr lang="en-US" baseline="0" dirty="0" err="1" smtClean="0"/>
              <a:t>Hyperledger</a:t>
            </a:r>
            <a:r>
              <a:rPr lang="en-US" baseline="0" dirty="0" smtClean="0"/>
              <a:t> Project. You will have the opportunity to try a one of a kind lab to get familiarized with the tool which will also help solidify the concepts from Day 1.</a:t>
            </a:r>
            <a:endParaRPr lang="en-US" dirty="0"/>
          </a:p>
        </p:txBody>
      </p:sp>
      <p:sp>
        <p:nvSpPr>
          <p:cNvPr id="4" name="Slide Number Placeholder 3"/>
          <p:cNvSpPr>
            <a:spLocks noGrp="1"/>
          </p:cNvSpPr>
          <p:nvPr>
            <p:ph type="sldNum" sz="quarter" idx="10"/>
          </p:nvPr>
        </p:nvSpPr>
        <p:spPr/>
        <p:txBody>
          <a:bodyPr/>
          <a:lstStyle/>
          <a:p>
            <a:fld id="{3D89152D-EE5E-1943-9F5A-552F82390F62}" type="slidenum">
              <a:rPr lang="en-US" smtClean="0"/>
              <a:t>2</a:t>
            </a:fld>
            <a:endParaRPr lang="en-US" dirty="0"/>
          </a:p>
        </p:txBody>
      </p:sp>
    </p:spTree>
    <p:extLst>
      <p:ext uri="{BB962C8B-B14F-4D97-AF65-F5344CB8AC3E}">
        <p14:creationId xmlns:p14="http://schemas.microsoft.com/office/powerpoint/2010/main" val="1444692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5" Type="http://schemas.openxmlformats.org/officeDocument/2006/relationships/image" Target="../media/image10.png"/><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000000"/>
          </a:solidFill>
        </p:spPr>
        <p:txBody>
          <a:bodyPr wrap="square" lIns="0" tIns="0" rIns="0" bIns="0" rtlCol="0"/>
          <a:lstStyle/>
          <a:p>
            <a:endParaRPr/>
          </a:p>
        </p:txBody>
      </p:sp>
      <p:sp>
        <p:nvSpPr>
          <p:cNvPr id="17" name="bk object 17"/>
          <p:cNvSpPr/>
          <p:nvPr/>
        </p:nvSpPr>
        <p:spPr>
          <a:xfrm>
            <a:off x="8389561" y="4790921"/>
            <a:ext cx="432460" cy="176405"/>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119156" y="1685035"/>
            <a:ext cx="2014443" cy="280269"/>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5105976" y="0"/>
            <a:ext cx="4038023" cy="4701471"/>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18440" y="155765"/>
            <a:ext cx="870711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18440" y="3888480"/>
            <a:ext cx="8707119"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9/20/17</a:t>
            </a:fld>
            <a:endParaRPr lang="en-US"/>
          </a:p>
        </p:txBody>
      </p:sp>
      <p:sp>
        <p:nvSpPr>
          <p:cNvPr id="6" name="Holder 6"/>
          <p:cNvSpPr>
            <a:spLocks noGrp="1"/>
          </p:cNvSpPr>
          <p:nvPr>
            <p:ph type="sldNum" sz="quarter" idx="7"/>
          </p:nvPr>
        </p:nvSpPr>
        <p:spPr/>
        <p:txBody>
          <a:bodyPr lIns="0" tIns="0" rIns="0" bIns="0"/>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IBM Plex Sans"/>
                <a:cs typeface="IBM Plex Sans"/>
              </a:defRPr>
            </a:lvl1pPr>
          </a:lstStyle>
          <a:p>
            <a:endParaRPr/>
          </a:p>
        </p:txBody>
      </p:sp>
      <p:sp>
        <p:nvSpPr>
          <p:cNvPr id="3" name="Holder 3"/>
          <p:cNvSpPr>
            <a:spLocks noGrp="1"/>
          </p:cNvSpPr>
          <p:nvPr>
            <p:ph type="body" idx="1"/>
          </p:nvPr>
        </p:nvSpPr>
        <p:spPr/>
        <p:txBody>
          <a:bodyPr lIns="0" tIns="0" rIns="0" bIns="0"/>
          <a:lstStyle>
            <a:lvl1pPr>
              <a:defRPr sz="1600" b="0" i="0">
                <a:solidFill>
                  <a:srgbClr val="404040"/>
                </a:solidFill>
                <a:latin typeface="IBM Plex Sans"/>
                <a:cs typeface="IBM Plex Sans"/>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9/20/17</a:t>
            </a:fld>
            <a:endParaRPr lang="en-US"/>
          </a:p>
        </p:txBody>
      </p:sp>
      <p:sp>
        <p:nvSpPr>
          <p:cNvPr id="6" name="Holder 6"/>
          <p:cNvSpPr>
            <a:spLocks noGrp="1"/>
          </p:cNvSpPr>
          <p:nvPr>
            <p:ph type="sldNum" sz="quarter" idx="7"/>
          </p:nvPr>
        </p:nvSpPr>
        <p:spPr/>
        <p:txBody>
          <a:bodyPr lIns="0" tIns="0" rIns="0" bIns="0"/>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IBM Plex Sans"/>
                <a:cs typeface="IBM Plex San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9/20/17</a:t>
            </a:fld>
            <a:endParaRPr lang="en-US"/>
          </a:p>
        </p:txBody>
      </p:sp>
      <p:sp>
        <p:nvSpPr>
          <p:cNvPr id="7" name="Holder 7"/>
          <p:cNvSpPr>
            <a:spLocks noGrp="1"/>
          </p:cNvSpPr>
          <p:nvPr>
            <p:ph type="sldNum" sz="quarter" idx="7"/>
          </p:nvPr>
        </p:nvSpPr>
        <p:spPr/>
        <p:txBody>
          <a:bodyPr lIns="0" tIns="0" rIns="0" bIns="0"/>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IBM Plex Sans"/>
                <a:cs typeface="IBM Plex Sans"/>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9/20/17</a:t>
            </a:fld>
            <a:endParaRPr lang="en-US"/>
          </a:p>
        </p:txBody>
      </p:sp>
      <p:sp>
        <p:nvSpPr>
          <p:cNvPr id="5" name="Holder 5"/>
          <p:cNvSpPr>
            <a:spLocks noGrp="1"/>
          </p:cNvSpPr>
          <p:nvPr>
            <p:ph type="sldNum" sz="quarter" idx="7"/>
          </p:nvPr>
        </p:nvSpPr>
        <p:spPr/>
        <p:txBody>
          <a:bodyPr lIns="0" tIns="0" rIns="0" bIns="0"/>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0000FF"/>
          </a:solidFill>
        </p:spPr>
        <p:txBody>
          <a:bodyPr wrap="square" lIns="0" tIns="0" rIns="0" bIns="0" rtlCol="0"/>
          <a:lstStyle/>
          <a:p>
            <a:endParaRPr/>
          </a:p>
        </p:txBody>
      </p:sp>
      <p:sp>
        <p:nvSpPr>
          <p:cNvPr id="17" name="bk object 17"/>
          <p:cNvSpPr/>
          <p:nvPr/>
        </p:nvSpPr>
        <p:spPr>
          <a:xfrm>
            <a:off x="3925953" y="2195627"/>
            <a:ext cx="1289731" cy="5260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9/20/17</a:t>
            </a:fld>
            <a:endParaRPr lang="en-US"/>
          </a:p>
        </p:txBody>
      </p:sp>
      <p:sp>
        <p:nvSpPr>
          <p:cNvPr id="4" name="Holder 4"/>
          <p:cNvSpPr>
            <a:spLocks noGrp="1"/>
          </p:cNvSpPr>
          <p:nvPr>
            <p:ph type="sldNum" sz="quarter" idx="7"/>
          </p:nvPr>
        </p:nvSpPr>
        <p:spPr/>
        <p:txBody>
          <a:bodyPr lIns="0" tIns="0" rIns="0" bIns="0"/>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9562" y="4790922"/>
            <a:ext cx="432460" cy="176405"/>
          </a:xfrm>
          <a:prstGeom prst="rect">
            <a:avLst/>
          </a:prstGeom>
        </p:spPr>
      </p:pic>
      <p:pic>
        <p:nvPicPr>
          <p:cNvPr id="2" name="Picture 1" descr="BLOCKCHAIN_PP_MARK_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976" y="-89450"/>
            <a:ext cx="8226906" cy="4790922"/>
          </a:xfrm>
          <a:prstGeom prst="rect">
            <a:avLst/>
          </a:prstGeom>
        </p:spPr>
      </p:pic>
      <p:sp>
        <p:nvSpPr>
          <p:cNvPr id="7" name="Text Placeholder 3"/>
          <p:cNvSpPr>
            <a:spLocks noGrp="1"/>
          </p:cNvSpPr>
          <p:nvPr>
            <p:ph type="body" sz="quarter" idx="12"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Thank You!</a:t>
            </a:r>
          </a:p>
        </p:txBody>
      </p:sp>
      <p:sp>
        <p:nvSpPr>
          <p:cNvPr id="9" name="Text Placeholder 7"/>
          <p:cNvSpPr>
            <a:spLocks noGrp="1"/>
          </p:cNvSpPr>
          <p:nvPr>
            <p:ph type="body" sz="quarter" idx="13"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Presenter Name</a:t>
            </a:r>
          </a:p>
          <a:p>
            <a:pPr lvl="0"/>
            <a:r>
              <a:rPr lang="en-US" dirty="0" smtClean="0"/>
              <a:t>Presenter Email</a:t>
            </a:r>
          </a:p>
          <a:p>
            <a:pPr lvl="0"/>
            <a:r>
              <a:rPr lang="en-US" dirty="0" smtClean="0"/>
              <a:t>Presenter Phone</a:t>
            </a:r>
          </a:p>
        </p:txBody>
      </p:sp>
      <p:sp>
        <p:nvSpPr>
          <p:cNvPr id="10" name="TextBox 9"/>
          <p:cNvSpPr txBox="1"/>
          <p:nvPr userDrawn="1"/>
        </p:nvSpPr>
        <p:spPr>
          <a:xfrm>
            <a:off x="139700" y="3863906"/>
            <a:ext cx="5394826" cy="11695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latin typeface="IBM Plex Sans" charset="0"/>
                <a:ea typeface="IBM Plex Sans" charset="0"/>
                <a:cs typeface="IBM Plex Sans" charset="0"/>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5208910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alpha val="30000"/>
          </a:schemeClr>
        </a:solidFill>
        <a:effectLst/>
      </p:bgPr>
    </p:bg>
    <p:spTree>
      <p:nvGrpSpPr>
        <p:cNvPr id="1" name=""/>
        <p:cNvGrpSpPr/>
        <p:nvPr/>
      </p:nvGrpSpPr>
      <p:grpSpPr>
        <a:xfrm>
          <a:off x="0" y="0"/>
          <a:ext cx="0" cy="0"/>
          <a:chOff x="0" y="0"/>
          <a:chExt cx="0" cy="0"/>
        </a:xfrm>
      </p:grpSpPr>
      <p:pic>
        <p:nvPicPr>
          <p:cNvPr id="9" name="Picture 8" descr="BLOCKCHAIN4_MARK_BLU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360626" y="3860800"/>
            <a:ext cx="1548470" cy="1136689"/>
          </a:xfrm>
          <a:prstGeom prst="rect">
            <a:avLst/>
          </a:prstGeom>
        </p:spPr>
      </p:pic>
      <p:sp>
        <p:nvSpPr>
          <p:cNvPr id="5" name="Slide Number Placeholder 4"/>
          <p:cNvSpPr>
            <a:spLocks noGrp="1"/>
          </p:cNvSpPr>
          <p:nvPr>
            <p:ph type="sldNum" sz="quarter" idx="12"/>
          </p:nvPr>
        </p:nvSpPr>
        <p:spPr>
          <a:xfrm>
            <a:off x="6997700" y="4767263"/>
            <a:ext cx="2133600" cy="273844"/>
          </a:xfrm>
        </p:spPr>
        <p:txBody>
          <a:bodyPr/>
          <a:lstStyle>
            <a:lvl1pPr>
              <a:defRPr sz="800">
                <a:solidFill>
                  <a:schemeClr val="bg1">
                    <a:lumMod val="50000"/>
                  </a:schemeClr>
                </a:solidFill>
              </a:defRPr>
            </a:lvl1pPr>
          </a:lstStyle>
          <a:p>
            <a:fld id="{08BF69C1-739F-1B47-B5E3-FA651BCAB105}" type="slidenum">
              <a:rPr lang="en-US" smtClean="0"/>
              <a:pPr/>
              <a:t>‹#›</a:t>
            </a:fld>
            <a:endParaRPr lang="en-US" dirty="0"/>
          </a:p>
        </p:txBody>
      </p:sp>
      <p:sp>
        <p:nvSpPr>
          <p:cNvPr id="10" name="Text Placeholder 7"/>
          <p:cNvSpPr>
            <a:spLocks noGrp="1"/>
          </p:cNvSpPr>
          <p:nvPr>
            <p:ph type="body" sz="quarter" idx="13" hasCustomPrompt="1"/>
          </p:nvPr>
        </p:nvSpPr>
        <p:spPr>
          <a:xfrm>
            <a:off x="125731" y="144464"/>
            <a:ext cx="7138422" cy="571500"/>
          </a:xfrm>
        </p:spPr>
        <p:txBody>
          <a:bodyPr/>
          <a:lstStyle>
            <a:lvl1pPr marL="0" indent="0">
              <a:buNone/>
              <a:defRPr sz="24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 Goes Here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1930" y="177038"/>
            <a:ext cx="1211580" cy="194310"/>
          </a:xfrm>
          <a:prstGeom prst="rect">
            <a:avLst/>
          </a:prstGeom>
        </p:spPr>
      </p:pic>
      <p:sp>
        <p:nvSpPr>
          <p:cNvPr id="7" name="Footer Placeholder 3"/>
          <p:cNvSpPr txBox="1">
            <a:spLocks/>
          </p:cNvSpPr>
          <p:nvPr userDrawn="1"/>
        </p:nvSpPr>
        <p:spPr>
          <a:xfrm>
            <a:off x="125731" y="4891497"/>
            <a:ext cx="4809015" cy="9351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800" dirty="0">
                <a:solidFill>
                  <a:schemeClr val="tx1">
                    <a:lumMod val="50000"/>
                    <a:lumOff val="50000"/>
                  </a:schemeClr>
                </a:solidFill>
                <a:latin typeface="IBM Plex Sans" charset="0"/>
                <a:ea typeface="IBM Plex Sans" charset="0"/>
                <a:cs typeface="IBM Plex Sans" charset="0"/>
              </a:rPr>
              <a:t>© 2017 IBM Corporation</a:t>
            </a:r>
            <a:endParaRPr lang="en-US" sz="800" dirty="0">
              <a:solidFill>
                <a:schemeClr val="tx1">
                  <a:lumMod val="50000"/>
                  <a:lumOff val="50000"/>
                </a:schemeClr>
              </a:solidFill>
              <a:latin typeface="IBM Plex Sans" charset="0"/>
              <a:ea typeface="IBM Plex Sans" charset="0"/>
              <a:cs typeface="IBM Plex Sans" charset="0"/>
            </a:endParaRPr>
          </a:p>
        </p:txBody>
      </p:sp>
    </p:spTree>
    <p:extLst>
      <p:ext uri="{BB962C8B-B14F-4D97-AF65-F5344CB8AC3E}">
        <p14:creationId xmlns:p14="http://schemas.microsoft.com/office/powerpoint/2010/main" val="110310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5119302" y="961186"/>
            <a:ext cx="3817339" cy="3750237"/>
            <a:chOff x="5119302" y="961186"/>
            <a:chExt cx="3817339" cy="3750237"/>
          </a:xfrm>
        </p:grpSpPr>
        <p:pic>
          <p:nvPicPr>
            <p:cNvPr id="9" name="Picture 8" descr="BLOCKCHAIN4_MARK_BLU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19302" y="961186"/>
              <a:ext cx="3750725" cy="2753303"/>
            </a:xfrm>
            <a:prstGeom prst="rect">
              <a:avLst/>
            </a:prstGeom>
          </p:spPr>
        </p:pic>
        <p:pic>
          <p:nvPicPr>
            <p:cNvPr id="10" name="Picture 9" descr="BLOCKCHAIN4_MARK_BLUE.png"/>
            <p:cNvPicPr>
              <a:picLocks noChangeAspect="1"/>
            </p:cNvPicPr>
            <p:nvPr userDrawn="1"/>
          </p:nvPicPr>
          <p:blipFill rotWithShape="1">
            <a:blip r:embed="rId2">
              <a:extLst>
                <a:ext uri="{28A0092B-C50C-407E-A947-70E740481C1C}">
                  <a14:useLocalDpi xmlns:a14="http://schemas.microsoft.com/office/drawing/2010/main"/>
                </a:ext>
              </a:extLst>
            </a:blip>
            <a:srcRect t="64581" r="47622"/>
            <a:stretch/>
          </p:blipFill>
          <p:spPr>
            <a:xfrm>
              <a:off x="6117123" y="3735952"/>
              <a:ext cx="1964559" cy="975189"/>
            </a:xfrm>
            <a:prstGeom prst="rect">
              <a:avLst/>
            </a:prstGeom>
          </p:spPr>
        </p:pic>
        <p:pic>
          <p:nvPicPr>
            <p:cNvPr id="11" name="Picture 10" descr="BLOCKCHAIN4_MARK_BLUE.png"/>
            <p:cNvPicPr>
              <a:picLocks noChangeAspect="1"/>
            </p:cNvPicPr>
            <p:nvPr userDrawn="1"/>
          </p:nvPicPr>
          <p:blipFill rotWithShape="1">
            <a:blip r:embed="rId2">
              <a:extLst>
                <a:ext uri="{28A0092B-C50C-407E-A947-70E740481C1C}">
                  <a14:useLocalDpi xmlns:a14="http://schemas.microsoft.com/office/drawing/2010/main"/>
                </a:ext>
              </a:extLst>
            </a:blip>
            <a:srcRect t="64581" r="78119"/>
            <a:stretch/>
          </p:blipFill>
          <p:spPr>
            <a:xfrm>
              <a:off x="8115939" y="3736234"/>
              <a:ext cx="820702" cy="975189"/>
            </a:xfrm>
            <a:prstGeom prst="rect">
              <a:avLst/>
            </a:prstGeom>
          </p:spPr>
        </p:pic>
      </p:grpSp>
      <p:pic>
        <p:nvPicPr>
          <p:cNvPr id="15" name="Picture 14" descr="8bar_white.png"/>
          <p:cNvPicPr>
            <a:picLocks noChangeAspect="1"/>
          </p:cNvPicPr>
          <p:nvPr userDrawn="1"/>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colorTemperature colorTemp="47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389562" y="4790922"/>
            <a:ext cx="432460" cy="176405"/>
          </a:xfrm>
          <a:prstGeom prst="rect">
            <a:avLst/>
          </a:prstGeom>
          <a:noFill/>
        </p:spPr>
      </p:pic>
      <p:pic>
        <p:nvPicPr>
          <p:cNvPr id="3" name="Picture 2"/>
          <p:cNvPicPr>
            <a:picLocks noChangeAspect="1"/>
          </p:cNvPicPr>
          <p:nvPr userDrawn="1"/>
        </p:nvPicPr>
        <p:blipFill>
          <a:blip r:embed="rId5">
            <a:alphaModFix/>
            <a:duotone>
              <a:prstClr val="black"/>
              <a:schemeClr val="tx1">
                <a:tint val="45000"/>
                <a:satMod val="400000"/>
              </a:scheme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9156" y="1685036"/>
            <a:ext cx="2014444" cy="280270"/>
          </a:xfrm>
          <a:prstGeom prst="rect">
            <a:avLst/>
          </a:prstGeom>
          <a:solidFill>
            <a:schemeClr val="bg1"/>
          </a:solidFill>
        </p:spPr>
      </p:pic>
      <p:sp>
        <p:nvSpPr>
          <p:cNvPr id="4" name="Text Placeholder 3"/>
          <p:cNvSpPr>
            <a:spLocks noGrp="1"/>
          </p:cNvSpPr>
          <p:nvPr>
            <p:ph type="body" sz="quarter" idx="10"/>
          </p:nvPr>
        </p:nvSpPr>
        <p:spPr>
          <a:xfrm>
            <a:off x="139700" y="139700"/>
            <a:ext cx="6083300" cy="495300"/>
          </a:xfrm>
        </p:spPr>
        <p:txBody>
          <a:bodyPr>
            <a:normAutofit/>
          </a:bodyPr>
          <a:lstStyle>
            <a:lvl1pPr marL="0" indent="0">
              <a:buNone/>
              <a:defRPr sz="2400" b="1">
                <a:solidFill>
                  <a:srgbClr val="0164FF"/>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 name="Text Placeholder 7"/>
          <p:cNvSpPr>
            <a:spLocks noGrp="1"/>
          </p:cNvSpPr>
          <p:nvPr>
            <p:ph type="body" sz="quarter" idx="11" hasCustomPrompt="1"/>
          </p:nvPr>
        </p:nvSpPr>
        <p:spPr>
          <a:xfrm>
            <a:off x="139700" y="654266"/>
            <a:ext cx="3048000" cy="755434"/>
          </a:xfrm>
        </p:spPr>
        <p:txBody>
          <a:bodyPr>
            <a:noAutofit/>
          </a:bodyPr>
          <a:lstStyle>
            <a:lvl1pPr marL="0" indent="0">
              <a:spcBef>
                <a:spcPts val="0"/>
              </a:spcBef>
              <a:buNone/>
              <a:defRPr sz="1400" i="1">
                <a:solidFill>
                  <a:schemeClr val="tx1">
                    <a:lumMod val="65000"/>
                    <a:lumOff val="35000"/>
                  </a:schemeClr>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Title</a:t>
            </a:r>
          </a:p>
          <a:p>
            <a:pPr lvl="0"/>
            <a:r>
              <a:rPr lang="en-US" dirty="0"/>
              <a:t>Date</a:t>
            </a:r>
          </a:p>
        </p:txBody>
      </p:sp>
      <p:sp>
        <p:nvSpPr>
          <p:cNvPr id="7" name="Footer Placeholder 3"/>
          <p:cNvSpPr txBox="1">
            <a:spLocks/>
          </p:cNvSpPr>
          <p:nvPr userDrawn="1"/>
        </p:nvSpPr>
        <p:spPr>
          <a:xfrm>
            <a:off x="125731" y="4891497"/>
            <a:ext cx="4809015" cy="9351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de-DE" sz="800" dirty="0">
                <a:solidFill>
                  <a:schemeClr val="tx1">
                    <a:lumMod val="65000"/>
                    <a:lumOff val="35000"/>
                  </a:schemeClr>
                </a:solidFill>
                <a:latin typeface="IBM Plex Sans" charset="0"/>
                <a:ea typeface="IBM Plex Sans" charset="0"/>
                <a:cs typeface="IBM Plex Sans" charset="0"/>
              </a:rPr>
              <a:t>© 2017 IBM Corporation</a:t>
            </a:r>
            <a:endParaRPr lang="en-US" sz="800" dirty="0">
              <a:solidFill>
                <a:schemeClr val="tx1">
                  <a:lumMod val="65000"/>
                  <a:lumOff val="35000"/>
                </a:schemeClr>
              </a:solidFill>
              <a:latin typeface="IBM Plex Sans" charset="0"/>
              <a:ea typeface="IBM Plex Sans" charset="0"/>
              <a:cs typeface="IBM Plex Sans" charset="0"/>
            </a:endParaRPr>
          </a:p>
        </p:txBody>
      </p:sp>
    </p:spTree>
    <p:extLst>
      <p:ext uri="{BB962C8B-B14F-4D97-AF65-F5344CB8AC3E}">
        <p14:creationId xmlns:p14="http://schemas.microsoft.com/office/powerpoint/2010/main" val="191505643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6005" y="311024"/>
            <a:ext cx="8691989" cy="391159"/>
          </a:xfrm>
          <a:prstGeom prst="rect">
            <a:avLst/>
          </a:prstGeom>
        </p:spPr>
        <p:txBody>
          <a:bodyPr wrap="square" lIns="0" tIns="0" rIns="0" bIns="0">
            <a:spAutoFit/>
          </a:bodyPr>
          <a:lstStyle>
            <a:lvl1pPr>
              <a:defRPr sz="2400" b="1" i="0">
                <a:solidFill>
                  <a:schemeClr val="bg1"/>
                </a:solidFill>
                <a:latin typeface="IBM Plex Sans"/>
                <a:cs typeface="IBM Plex Sans"/>
              </a:defRPr>
            </a:lvl1pPr>
          </a:lstStyle>
          <a:p>
            <a:endParaRPr/>
          </a:p>
        </p:txBody>
      </p:sp>
      <p:sp>
        <p:nvSpPr>
          <p:cNvPr id="3" name="Holder 3"/>
          <p:cNvSpPr>
            <a:spLocks noGrp="1"/>
          </p:cNvSpPr>
          <p:nvPr>
            <p:ph type="body" idx="1"/>
          </p:nvPr>
        </p:nvSpPr>
        <p:spPr>
          <a:xfrm>
            <a:off x="1542774" y="1644168"/>
            <a:ext cx="6466205" cy="2216785"/>
          </a:xfrm>
          <a:prstGeom prst="rect">
            <a:avLst/>
          </a:prstGeom>
        </p:spPr>
        <p:txBody>
          <a:bodyPr wrap="square" lIns="0" tIns="0" rIns="0" bIns="0">
            <a:spAutoFit/>
          </a:bodyPr>
          <a:lstStyle>
            <a:lvl1pPr>
              <a:defRPr sz="1600" b="0" i="0">
                <a:solidFill>
                  <a:srgbClr val="404040"/>
                </a:solidFill>
                <a:latin typeface="IBM Plex Sans"/>
                <a:cs typeface="IBM Plex Sans"/>
              </a:defRPr>
            </a:lvl1pPr>
          </a:lstStyle>
          <a:p>
            <a:endParaRPr/>
          </a:p>
        </p:txBody>
      </p:sp>
      <p:sp>
        <p:nvSpPr>
          <p:cNvPr id="4" name="Holder 4"/>
          <p:cNvSpPr>
            <a:spLocks noGrp="1"/>
          </p:cNvSpPr>
          <p:nvPr>
            <p:ph type="ftr" sz="quarter" idx="5"/>
          </p:nvPr>
        </p:nvSpPr>
        <p:spPr>
          <a:xfrm>
            <a:off x="600075" y="4841252"/>
            <a:ext cx="870585" cy="129539"/>
          </a:xfrm>
          <a:prstGeom prst="rect">
            <a:avLst/>
          </a:prstGeom>
        </p:spPr>
        <p:txBody>
          <a:bodyPr wrap="square" lIns="0" tIns="0" rIns="0" bIns="0">
            <a:spAutoFit/>
          </a:bodyPr>
          <a:lstStyle>
            <a:lvl1pPr>
              <a:defRPr sz="600" b="0" i="0">
                <a:solidFill>
                  <a:srgbClr val="5A5A5A"/>
                </a:solidFill>
                <a:latin typeface="IBM Plex Sans"/>
                <a:cs typeface="IBM Plex Sans"/>
              </a:defRPr>
            </a:lvl1pPr>
          </a:lstStyle>
          <a:p>
            <a:pPr marL="12700">
              <a:lnSpc>
                <a:spcPct val="100000"/>
              </a:lnSpc>
              <a:spcBef>
                <a:spcPts val="170"/>
              </a:spcBef>
            </a:pPr>
            <a:r>
              <a:rPr dirty="0"/>
              <a:t>© 2017</a:t>
            </a:r>
            <a:r>
              <a:rPr spc="-110" dirty="0"/>
              <a:t> </a:t>
            </a:r>
            <a:r>
              <a:rPr spc="-5" dirty="0"/>
              <a:t>IBM </a:t>
            </a:r>
            <a:r>
              <a:rPr dirty="0"/>
              <a:t>Corporation</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9/20/17</a:t>
            </a:fld>
            <a:endParaRPr lang="en-US"/>
          </a:p>
        </p:txBody>
      </p:sp>
      <p:sp>
        <p:nvSpPr>
          <p:cNvPr id="6" name="Holder 6"/>
          <p:cNvSpPr>
            <a:spLocks noGrp="1"/>
          </p:cNvSpPr>
          <p:nvPr>
            <p:ph type="sldNum" sz="quarter" idx="7"/>
          </p:nvPr>
        </p:nvSpPr>
        <p:spPr>
          <a:xfrm>
            <a:off x="8810625" y="4894698"/>
            <a:ext cx="143509" cy="129539"/>
          </a:xfrm>
          <a:prstGeom prst="rect">
            <a:avLst/>
          </a:prstGeom>
        </p:spPr>
        <p:txBody>
          <a:bodyPr wrap="square" lIns="0" tIns="0" rIns="0" bIns="0">
            <a:spAutoFit/>
          </a:bodyPr>
          <a:lstStyle>
            <a:lvl1pPr>
              <a:defRPr sz="600" b="0" i="0">
                <a:solidFill>
                  <a:srgbClr val="5A5A5A"/>
                </a:solidFill>
                <a:latin typeface="IBM Plex Sans"/>
                <a:cs typeface="IBM Plex Sans"/>
              </a:defRPr>
            </a:lvl1pPr>
          </a:lstStyle>
          <a:p>
            <a:pPr marL="25400">
              <a:lnSpc>
                <a:spcPct val="100000"/>
              </a:lnSpc>
              <a:spcBef>
                <a:spcPts val="17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1.jpg"/><Relationship Id="rId4" Type="http://schemas.openxmlformats.org/officeDocument/2006/relationships/image" Target="../media/image42.jpg"/><Relationship Id="rId5" Type="http://schemas.openxmlformats.org/officeDocument/2006/relationships/image" Target="../media/image43.png"/><Relationship Id="rId6" Type="http://schemas.openxmlformats.org/officeDocument/2006/relationships/image" Target="../media/image44.jpg"/><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2.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 Type="http://schemas.openxmlformats.org/officeDocument/2006/relationships/slideLayout" Target="../slideLayouts/slideLayout3.xml"/><Relationship Id="rId2" Type="http://schemas.openxmlformats.org/officeDocument/2006/relationships/image" Target="../media/image40.png"/><Relationship Id="rId3" Type="http://schemas.openxmlformats.org/officeDocument/2006/relationships/image" Target="../media/image41.jpg"/><Relationship Id="rId4" Type="http://schemas.openxmlformats.org/officeDocument/2006/relationships/image" Target="../media/image42.jp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png"/><Relationship Id="rId9" Type="http://schemas.openxmlformats.org/officeDocument/2006/relationships/image" Target="../media/image52.png"/><Relationship Id="rId10"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poser-playground.mybluemix.net/" TargetMode="External"/><Relationship Id="rId3"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5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6.jpg"/><Relationship Id="rId4" Type="http://schemas.openxmlformats.org/officeDocument/2006/relationships/image" Target="../media/image67.png"/><Relationship Id="rId5" Type="http://schemas.openxmlformats.org/officeDocument/2006/relationships/image" Target="../media/image68.jpg"/><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mposer-playground.mybluemix.net/" TargetMode="External"/><Relationship Id="rId3"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hyperlink" Target="http://composer-playground.mybluemix.net/" TargetMode="External"/><Relationship Id="rId8" Type="http://schemas.openxmlformats.org/officeDocument/2006/relationships/image" Target="../media/image35.jp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Blockchain</a:t>
            </a:r>
            <a:r>
              <a:rPr lang="en-US" dirty="0" smtClean="0"/>
              <a:t> Education for Aetna</a:t>
            </a:r>
            <a:endParaRPr lang="en-US" dirty="0"/>
          </a:p>
        </p:txBody>
      </p:sp>
      <p:sp>
        <p:nvSpPr>
          <p:cNvPr id="4" name="Text Placeholder 3"/>
          <p:cNvSpPr>
            <a:spLocks noGrp="1"/>
          </p:cNvSpPr>
          <p:nvPr>
            <p:ph type="body" sz="quarter" idx="11"/>
          </p:nvPr>
        </p:nvSpPr>
        <p:spPr>
          <a:xfrm>
            <a:off x="861943" y="3192479"/>
            <a:ext cx="985752" cy="203994"/>
          </a:xfrm>
        </p:spPr>
        <p:txBody>
          <a:bodyPr/>
          <a:lstStyle/>
          <a:p>
            <a:r>
              <a:rPr lang="en-US" sz="1000" i="0" dirty="0" smtClean="0"/>
              <a:t>Jin </a:t>
            </a:r>
            <a:r>
              <a:rPr lang="en-US" sz="1000" i="0" dirty="0" err="1" smtClean="0"/>
              <a:t>VanStee</a:t>
            </a:r>
            <a:endParaRPr lang="en-US" sz="1000" i="0" dirty="0"/>
          </a:p>
        </p:txBody>
      </p:sp>
      <p:pic>
        <p:nvPicPr>
          <p:cNvPr id="5" name="Picture 4"/>
          <p:cNvPicPr>
            <a:picLocks noChangeAspect="1"/>
          </p:cNvPicPr>
          <p:nvPr/>
        </p:nvPicPr>
        <p:blipFill>
          <a:blip r:embed="rId3"/>
          <a:stretch>
            <a:fillRect/>
          </a:stretch>
        </p:blipFill>
        <p:spPr>
          <a:xfrm>
            <a:off x="832373" y="2366432"/>
            <a:ext cx="913732" cy="841049"/>
          </a:xfrm>
          <a:prstGeom prst="rect">
            <a:avLst/>
          </a:prstGeom>
        </p:spPr>
      </p:pic>
      <p:pic>
        <p:nvPicPr>
          <p:cNvPr id="6" name="Picture 5"/>
          <p:cNvPicPr>
            <a:picLocks noChangeAspect="1"/>
          </p:cNvPicPr>
          <p:nvPr/>
        </p:nvPicPr>
        <p:blipFill>
          <a:blip r:embed="rId4"/>
          <a:stretch>
            <a:fillRect/>
          </a:stretch>
        </p:blipFill>
        <p:spPr>
          <a:xfrm>
            <a:off x="2006121" y="2366432"/>
            <a:ext cx="845883" cy="841049"/>
          </a:xfrm>
          <a:prstGeom prst="rect">
            <a:avLst/>
          </a:prstGeom>
        </p:spPr>
      </p:pic>
      <p:pic>
        <p:nvPicPr>
          <p:cNvPr id="7" name="Picture 6"/>
          <p:cNvPicPr>
            <a:picLocks noChangeAspect="1"/>
          </p:cNvPicPr>
          <p:nvPr/>
        </p:nvPicPr>
        <p:blipFill>
          <a:blip r:embed="rId5"/>
          <a:stretch>
            <a:fillRect/>
          </a:stretch>
        </p:blipFill>
        <p:spPr>
          <a:xfrm>
            <a:off x="3112020" y="2366432"/>
            <a:ext cx="842211" cy="842211"/>
          </a:xfrm>
          <a:prstGeom prst="rect">
            <a:avLst/>
          </a:prstGeom>
        </p:spPr>
      </p:pic>
      <p:pic>
        <p:nvPicPr>
          <p:cNvPr id="8" name="Picture 7"/>
          <p:cNvPicPr>
            <a:picLocks noChangeAspect="1"/>
          </p:cNvPicPr>
          <p:nvPr/>
        </p:nvPicPr>
        <p:blipFill>
          <a:blip r:embed="rId6"/>
          <a:stretch>
            <a:fillRect/>
          </a:stretch>
        </p:blipFill>
        <p:spPr>
          <a:xfrm>
            <a:off x="1433437" y="3584303"/>
            <a:ext cx="841049" cy="841049"/>
          </a:xfrm>
          <a:prstGeom prst="rect">
            <a:avLst/>
          </a:prstGeom>
        </p:spPr>
      </p:pic>
      <p:pic>
        <p:nvPicPr>
          <p:cNvPr id="9" name="Picture 8"/>
          <p:cNvPicPr>
            <a:picLocks noChangeAspect="1"/>
          </p:cNvPicPr>
          <p:nvPr/>
        </p:nvPicPr>
        <p:blipFill>
          <a:blip r:embed="rId7"/>
          <a:stretch>
            <a:fillRect/>
          </a:stretch>
        </p:blipFill>
        <p:spPr>
          <a:xfrm>
            <a:off x="2595944" y="3584303"/>
            <a:ext cx="934177" cy="875791"/>
          </a:xfrm>
          <a:prstGeom prst="rect">
            <a:avLst/>
          </a:prstGeom>
        </p:spPr>
      </p:pic>
      <p:sp>
        <p:nvSpPr>
          <p:cNvPr id="10" name="Text Placeholder 3"/>
          <p:cNvSpPr txBox="1">
            <a:spLocks/>
          </p:cNvSpPr>
          <p:nvPr/>
        </p:nvSpPr>
        <p:spPr>
          <a:xfrm>
            <a:off x="608247" y="2026109"/>
            <a:ext cx="3048000" cy="3563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Presenters:</a:t>
            </a:r>
            <a:endParaRPr lang="en-US" dirty="0"/>
          </a:p>
        </p:txBody>
      </p:sp>
      <p:sp>
        <p:nvSpPr>
          <p:cNvPr id="12" name="Text Placeholder 3"/>
          <p:cNvSpPr txBox="1">
            <a:spLocks/>
          </p:cNvSpPr>
          <p:nvPr/>
        </p:nvSpPr>
        <p:spPr>
          <a:xfrm>
            <a:off x="3112020" y="3192479"/>
            <a:ext cx="985752" cy="2039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0" dirty="0" smtClean="0"/>
              <a:t>Barry Silliman</a:t>
            </a:r>
            <a:endParaRPr lang="en-US" sz="1000" i="0" dirty="0"/>
          </a:p>
        </p:txBody>
      </p:sp>
      <p:sp>
        <p:nvSpPr>
          <p:cNvPr id="13" name="Text Placeholder 3"/>
          <p:cNvSpPr txBox="1">
            <a:spLocks/>
          </p:cNvSpPr>
          <p:nvPr/>
        </p:nvSpPr>
        <p:spPr>
          <a:xfrm>
            <a:off x="1977703" y="3218183"/>
            <a:ext cx="985752" cy="2039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0" dirty="0" smtClean="0"/>
              <a:t>Austin Grice</a:t>
            </a:r>
            <a:endParaRPr lang="en-US" sz="1000" i="0" dirty="0"/>
          </a:p>
        </p:txBody>
      </p:sp>
      <p:sp>
        <p:nvSpPr>
          <p:cNvPr id="14" name="Text Placeholder 3"/>
          <p:cNvSpPr txBox="1">
            <a:spLocks/>
          </p:cNvSpPr>
          <p:nvPr/>
        </p:nvSpPr>
        <p:spPr>
          <a:xfrm>
            <a:off x="1320149" y="4442724"/>
            <a:ext cx="1091278" cy="2039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0" dirty="0" smtClean="0"/>
              <a:t>Dave </a:t>
            </a:r>
            <a:r>
              <a:rPr lang="en-US" sz="1000" i="0" dirty="0" err="1" smtClean="0"/>
              <a:t>Wakeman</a:t>
            </a:r>
            <a:endParaRPr lang="en-US" sz="1000" i="0" dirty="0"/>
          </a:p>
        </p:txBody>
      </p:sp>
      <p:sp>
        <p:nvSpPr>
          <p:cNvPr id="15" name="Text Placeholder 3"/>
          <p:cNvSpPr txBox="1">
            <a:spLocks/>
          </p:cNvSpPr>
          <p:nvPr/>
        </p:nvSpPr>
        <p:spPr>
          <a:xfrm>
            <a:off x="2564969" y="4449468"/>
            <a:ext cx="1091278" cy="2039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0" dirty="0" smtClean="0"/>
              <a:t>Daniel Acosta</a:t>
            </a:r>
            <a:endParaRPr lang="en-US" sz="1000" i="0" dirty="0"/>
          </a:p>
        </p:txBody>
      </p:sp>
      <p:pic>
        <p:nvPicPr>
          <p:cNvPr id="16" name="Picture 15"/>
          <p:cNvPicPr>
            <a:picLocks noChangeAspect="1"/>
          </p:cNvPicPr>
          <p:nvPr/>
        </p:nvPicPr>
        <p:blipFill>
          <a:blip r:embed="rId8"/>
          <a:stretch>
            <a:fillRect/>
          </a:stretch>
        </p:blipFill>
        <p:spPr>
          <a:xfrm>
            <a:off x="4620425" y="4018137"/>
            <a:ext cx="1018038" cy="814430"/>
          </a:xfrm>
          <a:prstGeom prst="rect">
            <a:avLst/>
          </a:prstGeom>
        </p:spPr>
      </p:pic>
      <p:sp>
        <p:nvSpPr>
          <p:cNvPr id="17" name="Text Placeholder 3"/>
          <p:cNvSpPr txBox="1">
            <a:spLocks/>
          </p:cNvSpPr>
          <p:nvPr/>
        </p:nvSpPr>
        <p:spPr>
          <a:xfrm>
            <a:off x="4336532" y="3721659"/>
            <a:ext cx="3048000" cy="3563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Special Thanks To:</a:t>
            </a:r>
            <a:endParaRPr lang="en-US" dirty="0"/>
          </a:p>
        </p:txBody>
      </p:sp>
      <p:sp>
        <p:nvSpPr>
          <p:cNvPr id="18" name="Text Placeholder 3"/>
          <p:cNvSpPr txBox="1">
            <a:spLocks/>
          </p:cNvSpPr>
          <p:nvPr/>
        </p:nvSpPr>
        <p:spPr>
          <a:xfrm>
            <a:off x="4710015" y="4827143"/>
            <a:ext cx="985752" cy="203994"/>
          </a:xfrm>
          <a:prstGeom prst="rect">
            <a:avLst/>
          </a:prstGeom>
        </p:spPr>
        <p:txBody>
          <a:bodyPr vert="horz" lIns="91440" tIns="45720" rIns="91440" bIns="45720" rtlCol="0">
            <a:noAutofit/>
          </a:bodyPr>
          <a:lstStyle>
            <a:lvl1pPr marL="0" indent="0" algn="l" defTabSz="457200" rtl="0" eaLnBrk="1" latinLnBrk="0" hangingPunct="1">
              <a:spcBef>
                <a:spcPts val="0"/>
              </a:spcBef>
              <a:buFont typeface="Arial"/>
              <a:buNone/>
              <a:defRPr sz="1400" i="1" kern="1200">
                <a:solidFill>
                  <a:schemeClr val="tx1">
                    <a:lumMod val="65000"/>
                    <a:lumOff val="35000"/>
                  </a:schemeClr>
                </a:solidFill>
                <a:latin typeface="IBM Plex Sans" charset="0"/>
                <a:ea typeface="IBM Plex Sans" charset="0"/>
                <a:cs typeface="IBM Plex Sans" charset="0"/>
              </a:defRPr>
            </a:lvl1pPr>
            <a:lvl2pPr marL="742950" indent="-28575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2pPr>
            <a:lvl3pPr marL="11430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3pPr>
            <a:lvl4pPr marL="16002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4pPr>
            <a:lvl5pPr marL="2057400" indent="-228600" algn="l" defTabSz="457200" rtl="0" eaLnBrk="1" latinLnBrk="0" hangingPunct="1">
              <a:spcBef>
                <a:spcPct val="20000"/>
              </a:spcBef>
              <a:buFont typeface="Arial"/>
              <a:buChar char="»"/>
              <a:defRPr sz="1400" kern="1200">
                <a:solidFill>
                  <a:schemeClr val="bg1"/>
                </a:solidFill>
                <a:latin typeface="IBM Plex Sans" charset="0"/>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0" dirty="0" smtClean="0"/>
              <a:t>Kevin Lee</a:t>
            </a:r>
            <a:endParaRPr lang="en-US" sz="1000" i="0" dirty="0"/>
          </a:p>
        </p:txBody>
      </p:sp>
    </p:spTree>
    <p:extLst>
      <p:ext uri="{BB962C8B-B14F-4D97-AF65-F5344CB8AC3E}">
        <p14:creationId xmlns:p14="http://schemas.microsoft.com/office/powerpoint/2010/main" val="201603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07656" y="2317090"/>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3" name="object 3"/>
          <p:cNvSpPr txBox="1">
            <a:spLocks noGrp="1"/>
          </p:cNvSpPr>
          <p:nvPr>
            <p:ph type="title"/>
          </p:nvPr>
        </p:nvSpPr>
        <p:spPr>
          <a:xfrm>
            <a:off x="310162" y="183723"/>
            <a:ext cx="3684904"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Example: Vehicle</a:t>
            </a:r>
            <a:r>
              <a:rPr spc="-30" dirty="0">
                <a:solidFill>
                  <a:srgbClr val="0164FF"/>
                </a:solidFill>
              </a:rPr>
              <a:t> </a:t>
            </a:r>
            <a:r>
              <a:rPr spc="-5" dirty="0">
                <a:solidFill>
                  <a:srgbClr val="0164FF"/>
                </a:solidFill>
              </a:rPr>
              <a:t>Auction</a:t>
            </a:r>
          </a:p>
        </p:txBody>
      </p:sp>
      <p:sp>
        <p:nvSpPr>
          <p:cNvPr id="4" name="object 4"/>
          <p:cNvSpPr/>
          <p:nvPr/>
        </p:nvSpPr>
        <p:spPr>
          <a:xfrm>
            <a:off x="4178222" y="976999"/>
            <a:ext cx="530692" cy="72996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370569" y="1329345"/>
            <a:ext cx="14478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IBM Plex Sans"/>
                <a:cs typeface="IBM Plex Sans"/>
              </a:rPr>
              <a:t>D</a:t>
            </a:r>
            <a:endParaRPr sz="1400">
              <a:latin typeface="IBM Plex Sans"/>
              <a:cs typeface="IBM Plex Sans"/>
            </a:endParaRPr>
          </a:p>
        </p:txBody>
      </p:sp>
      <p:sp>
        <p:nvSpPr>
          <p:cNvPr id="6" name="object 6"/>
          <p:cNvSpPr/>
          <p:nvPr/>
        </p:nvSpPr>
        <p:spPr>
          <a:xfrm>
            <a:off x="6993424" y="279880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7" name="object 7"/>
          <p:cNvSpPr/>
          <p:nvPr/>
        </p:nvSpPr>
        <p:spPr>
          <a:xfrm>
            <a:off x="6993424"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8" name="object 8"/>
          <p:cNvSpPr/>
          <p:nvPr/>
        </p:nvSpPr>
        <p:spPr>
          <a:xfrm>
            <a:off x="7028765"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9" name="object 9"/>
          <p:cNvSpPr/>
          <p:nvPr/>
        </p:nvSpPr>
        <p:spPr>
          <a:xfrm>
            <a:off x="7028765" y="2703622"/>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10" name="object 10"/>
          <p:cNvSpPr/>
          <p:nvPr/>
        </p:nvSpPr>
        <p:spPr>
          <a:xfrm>
            <a:off x="7087546" y="2713261"/>
            <a:ext cx="41910" cy="41275"/>
          </a:xfrm>
          <a:custGeom>
            <a:avLst/>
            <a:gdLst/>
            <a:ahLst/>
            <a:cxnLst/>
            <a:rect l="l" t="t" r="r" b="b"/>
            <a:pathLst>
              <a:path w="41909" h="41275">
                <a:moveTo>
                  <a:pt x="0" y="41191"/>
                </a:moveTo>
                <a:lnTo>
                  <a:pt x="41802" y="0"/>
                </a:lnTo>
              </a:path>
            </a:pathLst>
          </a:custGeom>
          <a:ln w="12700">
            <a:solidFill>
              <a:srgbClr val="0064FF"/>
            </a:solidFill>
          </a:ln>
        </p:spPr>
        <p:txBody>
          <a:bodyPr wrap="square" lIns="0" tIns="0" rIns="0" bIns="0" rtlCol="0"/>
          <a:lstStyle/>
          <a:p>
            <a:endParaRPr/>
          </a:p>
        </p:txBody>
      </p:sp>
      <p:sp>
        <p:nvSpPr>
          <p:cNvPr id="11" name="object 11"/>
          <p:cNvSpPr/>
          <p:nvPr/>
        </p:nvSpPr>
        <p:spPr>
          <a:xfrm>
            <a:off x="7160617"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2" name="object 12"/>
          <p:cNvSpPr/>
          <p:nvPr/>
        </p:nvSpPr>
        <p:spPr>
          <a:xfrm>
            <a:off x="7190597" y="2721150"/>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13" name="object 13"/>
          <p:cNvSpPr/>
          <p:nvPr/>
        </p:nvSpPr>
        <p:spPr>
          <a:xfrm>
            <a:off x="7234562"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4" name="object 14"/>
          <p:cNvSpPr/>
          <p:nvPr/>
        </p:nvSpPr>
        <p:spPr>
          <a:xfrm>
            <a:off x="7298914" y="2706592"/>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15" name="object 15"/>
          <p:cNvSpPr/>
          <p:nvPr/>
        </p:nvSpPr>
        <p:spPr>
          <a:xfrm>
            <a:off x="7297962" y="2721150"/>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16" name="object 16"/>
          <p:cNvSpPr/>
          <p:nvPr/>
        </p:nvSpPr>
        <p:spPr>
          <a:xfrm>
            <a:off x="7266961"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7" name="object 17"/>
          <p:cNvSpPr/>
          <p:nvPr/>
        </p:nvSpPr>
        <p:spPr>
          <a:xfrm>
            <a:off x="6993424" y="2922597"/>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8" name="object 18"/>
          <p:cNvSpPr txBox="1"/>
          <p:nvPr/>
        </p:nvSpPr>
        <p:spPr>
          <a:xfrm>
            <a:off x="7452342" y="2732387"/>
            <a:ext cx="396875" cy="388620"/>
          </a:xfrm>
          <a:prstGeom prst="rect">
            <a:avLst/>
          </a:prstGeom>
        </p:spPr>
        <p:txBody>
          <a:bodyPr vert="horz" wrap="square" lIns="0" tIns="13970" rIns="0" bIns="0" rtlCol="0">
            <a:spAutoFit/>
          </a:bodyPr>
          <a:lstStyle/>
          <a:p>
            <a:pPr marL="12700" marR="5080">
              <a:lnSpc>
                <a:spcPct val="98900"/>
              </a:lnSpc>
              <a:spcBef>
                <a:spcPts val="110"/>
              </a:spcBef>
            </a:pPr>
            <a:r>
              <a:rPr sz="800" spc="-5" dirty="0">
                <a:latin typeface="IBM Plex Sans"/>
                <a:cs typeface="IBM Plex Sans"/>
              </a:rPr>
              <a:t>Vehicle  Listing  </a:t>
            </a:r>
            <a:r>
              <a:rPr sz="800" dirty="0">
                <a:latin typeface="IBM Plex Sans"/>
                <a:cs typeface="IBM Plex Sans"/>
              </a:rPr>
              <a:t>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19" name="object 19"/>
          <p:cNvSpPr/>
          <p:nvPr/>
        </p:nvSpPr>
        <p:spPr>
          <a:xfrm>
            <a:off x="2707576" y="2373036"/>
            <a:ext cx="333497" cy="40658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079844" y="2247902"/>
            <a:ext cx="852169" cy="809625"/>
          </a:xfrm>
          <a:custGeom>
            <a:avLst/>
            <a:gdLst/>
            <a:ahLst/>
            <a:cxnLst/>
            <a:rect l="l" t="t" r="r" b="b"/>
            <a:pathLst>
              <a:path w="852170" h="809625">
                <a:moveTo>
                  <a:pt x="716734" y="0"/>
                </a:moveTo>
                <a:lnTo>
                  <a:pt x="134913" y="0"/>
                </a:lnTo>
                <a:lnTo>
                  <a:pt x="92270" y="6878"/>
                </a:lnTo>
                <a:lnTo>
                  <a:pt x="55235" y="26030"/>
                </a:lnTo>
                <a:lnTo>
                  <a:pt x="26030" y="55235"/>
                </a:lnTo>
                <a:lnTo>
                  <a:pt x="6878" y="92270"/>
                </a:lnTo>
                <a:lnTo>
                  <a:pt x="0" y="134913"/>
                </a:lnTo>
                <a:lnTo>
                  <a:pt x="0" y="674549"/>
                </a:lnTo>
                <a:lnTo>
                  <a:pt x="6878" y="717192"/>
                </a:lnTo>
                <a:lnTo>
                  <a:pt x="26030" y="754227"/>
                </a:lnTo>
                <a:lnTo>
                  <a:pt x="55235" y="783432"/>
                </a:lnTo>
                <a:lnTo>
                  <a:pt x="92270" y="802584"/>
                </a:lnTo>
                <a:lnTo>
                  <a:pt x="134913" y="809462"/>
                </a:lnTo>
                <a:lnTo>
                  <a:pt x="716734" y="809462"/>
                </a:lnTo>
                <a:lnTo>
                  <a:pt x="759377" y="802584"/>
                </a:lnTo>
                <a:lnTo>
                  <a:pt x="796412" y="783432"/>
                </a:lnTo>
                <a:lnTo>
                  <a:pt x="825617" y="754227"/>
                </a:lnTo>
                <a:lnTo>
                  <a:pt x="844769" y="717192"/>
                </a:lnTo>
                <a:lnTo>
                  <a:pt x="851648" y="674549"/>
                </a:lnTo>
                <a:lnTo>
                  <a:pt x="851648" y="134913"/>
                </a:lnTo>
                <a:lnTo>
                  <a:pt x="844769" y="92270"/>
                </a:lnTo>
                <a:lnTo>
                  <a:pt x="825617" y="55235"/>
                </a:lnTo>
                <a:lnTo>
                  <a:pt x="796412" y="26030"/>
                </a:lnTo>
                <a:lnTo>
                  <a:pt x="759377" y="6878"/>
                </a:lnTo>
                <a:lnTo>
                  <a:pt x="716734" y="0"/>
                </a:lnTo>
                <a:close/>
              </a:path>
            </a:pathLst>
          </a:custGeom>
          <a:solidFill>
            <a:srgbClr val="FFFFFF"/>
          </a:solidFill>
        </p:spPr>
        <p:txBody>
          <a:bodyPr wrap="square" lIns="0" tIns="0" rIns="0" bIns="0" rtlCol="0"/>
          <a:lstStyle/>
          <a:p>
            <a:endParaRPr/>
          </a:p>
        </p:txBody>
      </p:sp>
      <p:sp>
        <p:nvSpPr>
          <p:cNvPr id="21" name="object 21"/>
          <p:cNvSpPr/>
          <p:nvPr/>
        </p:nvSpPr>
        <p:spPr>
          <a:xfrm>
            <a:off x="4079844" y="2247902"/>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22" name="object 22"/>
          <p:cNvSpPr/>
          <p:nvPr/>
        </p:nvSpPr>
        <p:spPr>
          <a:xfrm>
            <a:off x="4404259" y="1706954"/>
            <a:ext cx="76200" cy="483870"/>
          </a:xfrm>
          <a:custGeom>
            <a:avLst/>
            <a:gdLst/>
            <a:ahLst/>
            <a:cxnLst/>
            <a:rect l="l" t="t" r="r" b="b"/>
            <a:pathLst>
              <a:path w="76200" h="483869">
                <a:moveTo>
                  <a:pt x="0" y="407123"/>
                </a:moveTo>
                <a:lnTo>
                  <a:pt x="37873" y="483436"/>
                </a:lnTo>
                <a:lnTo>
                  <a:pt x="76200" y="407351"/>
                </a:lnTo>
                <a:lnTo>
                  <a:pt x="42332" y="407249"/>
                </a:lnTo>
                <a:lnTo>
                  <a:pt x="33867" y="407224"/>
                </a:lnTo>
                <a:lnTo>
                  <a:pt x="0" y="407123"/>
                </a:lnTo>
                <a:close/>
              </a:path>
              <a:path w="76200" h="483869">
                <a:moveTo>
                  <a:pt x="35077" y="0"/>
                </a:moveTo>
                <a:lnTo>
                  <a:pt x="33867" y="407224"/>
                </a:lnTo>
                <a:lnTo>
                  <a:pt x="42332" y="407224"/>
                </a:lnTo>
                <a:lnTo>
                  <a:pt x="43543" y="24"/>
                </a:lnTo>
                <a:lnTo>
                  <a:pt x="35077" y="0"/>
                </a:lnTo>
                <a:close/>
              </a:path>
            </a:pathLst>
          </a:custGeom>
          <a:solidFill>
            <a:srgbClr val="757575"/>
          </a:solidFill>
        </p:spPr>
        <p:txBody>
          <a:bodyPr wrap="square" lIns="0" tIns="0" rIns="0" bIns="0" rtlCol="0"/>
          <a:lstStyle/>
          <a:p>
            <a:endParaRPr/>
          </a:p>
        </p:txBody>
      </p:sp>
      <p:sp>
        <p:nvSpPr>
          <p:cNvPr id="23" name="object 23"/>
          <p:cNvSpPr txBox="1"/>
          <p:nvPr/>
        </p:nvSpPr>
        <p:spPr>
          <a:xfrm>
            <a:off x="4003481" y="1843532"/>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24" name="object 24"/>
          <p:cNvSpPr txBox="1"/>
          <p:nvPr/>
        </p:nvSpPr>
        <p:spPr>
          <a:xfrm>
            <a:off x="3486236" y="2393024"/>
            <a:ext cx="182245" cy="147320"/>
          </a:xfrm>
          <a:prstGeom prst="rect">
            <a:avLst/>
          </a:prstGeom>
        </p:spPr>
        <p:txBody>
          <a:bodyPr vert="horz" wrap="square" lIns="0" tIns="12700" rIns="0" bIns="0" rtlCol="0">
            <a:spAutoFit/>
          </a:bodyPr>
          <a:lstStyle/>
          <a:p>
            <a:pPr marL="12700">
              <a:lnSpc>
                <a:spcPct val="100000"/>
              </a:lnSpc>
              <a:spcBef>
                <a:spcPts val="100"/>
              </a:spcBef>
            </a:pPr>
            <a:r>
              <a:rPr sz="800" i="1" dirty="0">
                <a:latin typeface="IBM Plex Sans"/>
                <a:cs typeface="IBM Plex Sans"/>
              </a:rPr>
              <a:t>u</a:t>
            </a:r>
            <a:r>
              <a:rPr sz="800" i="1" spc="-5" dirty="0">
                <a:latin typeface="IBM Plex Sans"/>
                <a:cs typeface="IBM Plex Sans"/>
              </a:rPr>
              <a:t>s</a:t>
            </a:r>
            <a:r>
              <a:rPr sz="800" i="1" dirty="0">
                <a:latin typeface="IBM Plex Sans"/>
                <a:cs typeface="IBM Plex Sans"/>
              </a:rPr>
              <a:t>e</a:t>
            </a:r>
            <a:endParaRPr sz="800">
              <a:latin typeface="IBM Plex Sans"/>
              <a:cs typeface="IBM Plex Sans"/>
            </a:endParaRPr>
          </a:p>
        </p:txBody>
      </p:sp>
      <p:sp>
        <p:nvSpPr>
          <p:cNvPr id="25" name="object 25"/>
          <p:cNvSpPr/>
          <p:nvPr/>
        </p:nvSpPr>
        <p:spPr>
          <a:xfrm>
            <a:off x="3232597" y="2534505"/>
            <a:ext cx="767715" cy="76200"/>
          </a:xfrm>
          <a:custGeom>
            <a:avLst/>
            <a:gdLst/>
            <a:ahLst/>
            <a:cxnLst/>
            <a:rect l="l" t="t" r="r" b="b"/>
            <a:pathLst>
              <a:path w="767714" h="76200">
                <a:moveTo>
                  <a:pt x="0" y="33865"/>
                </a:moveTo>
                <a:lnTo>
                  <a:pt x="0" y="42332"/>
                </a:lnTo>
                <a:lnTo>
                  <a:pt x="691367" y="42332"/>
                </a:lnTo>
                <a:lnTo>
                  <a:pt x="691367" y="76200"/>
                </a:lnTo>
                <a:lnTo>
                  <a:pt x="767567" y="38100"/>
                </a:lnTo>
                <a:lnTo>
                  <a:pt x="759101" y="33867"/>
                </a:lnTo>
                <a:lnTo>
                  <a:pt x="0" y="33865"/>
                </a:lnTo>
                <a:close/>
              </a:path>
              <a:path w="767714" h="76200">
                <a:moveTo>
                  <a:pt x="691367" y="0"/>
                </a:moveTo>
                <a:lnTo>
                  <a:pt x="691367" y="33867"/>
                </a:lnTo>
                <a:lnTo>
                  <a:pt x="759101" y="33867"/>
                </a:lnTo>
                <a:lnTo>
                  <a:pt x="691367" y="0"/>
                </a:lnTo>
                <a:close/>
              </a:path>
            </a:pathLst>
          </a:custGeom>
          <a:solidFill>
            <a:srgbClr val="757575"/>
          </a:solidFill>
        </p:spPr>
        <p:txBody>
          <a:bodyPr wrap="square" lIns="0" tIns="0" rIns="0" bIns="0" rtlCol="0"/>
          <a:lstStyle/>
          <a:p>
            <a:endParaRPr/>
          </a:p>
        </p:txBody>
      </p:sp>
      <p:sp>
        <p:nvSpPr>
          <p:cNvPr id="26" name="object 26"/>
          <p:cNvSpPr/>
          <p:nvPr/>
        </p:nvSpPr>
        <p:spPr>
          <a:xfrm>
            <a:off x="2407983" y="3897440"/>
            <a:ext cx="494030" cy="497205"/>
          </a:xfrm>
          <a:custGeom>
            <a:avLst/>
            <a:gdLst/>
            <a:ahLst/>
            <a:cxnLst/>
            <a:rect l="l" t="t" r="r" b="b"/>
            <a:pathLst>
              <a:path w="494030"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27" name="object 27"/>
          <p:cNvSpPr/>
          <p:nvPr/>
        </p:nvSpPr>
        <p:spPr>
          <a:xfrm>
            <a:off x="2487663" y="4022085"/>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28" name="object 28"/>
          <p:cNvSpPr/>
          <p:nvPr/>
        </p:nvSpPr>
        <p:spPr>
          <a:xfrm>
            <a:off x="2487663"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29" name="object 29"/>
          <p:cNvSpPr/>
          <p:nvPr/>
        </p:nvSpPr>
        <p:spPr>
          <a:xfrm>
            <a:off x="2523004"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0" name="object 30"/>
          <p:cNvSpPr/>
          <p:nvPr/>
        </p:nvSpPr>
        <p:spPr>
          <a:xfrm>
            <a:off x="2523005" y="3926904"/>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31" name="object 31"/>
          <p:cNvSpPr/>
          <p:nvPr/>
        </p:nvSpPr>
        <p:spPr>
          <a:xfrm>
            <a:off x="2581785" y="3936543"/>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32" name="object 32"/>
          <p:cNvSpPr/>
          <p:nvPr/>
        </p:nvSpPr>
        <p:spPr>
          <a:xfrm>
            <a:off x="2654857"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3" name="object 33"/>
          <p:cNvSpPr/>
          <p:nvPr/>
        </p:nvSpPr>
        <p:spPr>
          <a:xfrm>
            <a:off x="2684837" y="3944434"/>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34" name="object 34"/>
          <p:cNvSpPr/>
          <p:nvPr/>
        </p:nvSpPr>
        <p:spPr>
          <a:xfrm>
            <a:off x="2728802"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5" name="object 35"/>
          <p:cNvSpPr/>
          <p:nvPr/>
        </p:nvSpPr>
        <p:spPr>
          <a:xfrm>
            <a:off x="2793154" y="3929874"/>
            <a:ext cx="39370" cy="48260"/>
          </a:xfrm>
          <a:custGeom>
            <a:avLst/>
            <a:gdLst/>
            <a:ahLst/>
            <a:cxnLst/>
            <a:rect l="l" t="t" r="r" b="b"/>
            <a:pathLst>
              <a:path w="39369" h="48260">
                <a:moveTo>
                  <a:pt x="0" y="47860"/>
                </a:moveTo>
                <a:lnTo>
                  <a:pt x="38962" y="0"/>
                </a:lnTo>
              </a:path>
            </a:pathLst>
          </a:custGeom>
          <a:ln w="12700">
            <a:solidFill>
              <a:srgbClr val="0064FF"/>
            </a:solidFill>
          </a:ln>
        </p:spPr>
        <p:txBody>
          <a:bodyPr wrap="square" lIns="0" tIns="0" rIns="0" bIns="0" rtlCol="0"/>
          <a:lstStyle/>
          <a:p>
            <a:endParaRPr/>
          </a:p>
        </p:txBody>
      </p:sp>
      <p:sp>
        <p:nvSpPr>
          <p:cNvPr id="36" name="object 36"/>
          <p:cNvSpPr/>
          <p:nvPr/>
        </p:nvSpPr>
        <p:spPr>
          <a:xfrm>
            <a:off x="2792201" y="3944434"/>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37" name="object 37"/>
          <p:cNvSpPr/>
          <p:nvPr/>
        </p:nvSpPr>
        <p:spPr>
          <a:xfrm>
            <a:off x="2761201"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8" name="object 38"/>
          <p:cNvSpPr/>
          <p:nvPr/>
        </p:nvSpPr>
        <p:spPr>
          <a:xfrm>
            <a:off x="2487663" y="4063239"/>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39" name="object 39"/>
          <p:cNvSpPr/>
          <p:nvPr/>
        </p:nvSpPr>
        <p:spPr>
          <a:xfrm>
            <a:off x="2487663" y="4106512"/>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40" name="object 40"/>
          <p:cNvSpPr/>
          <p:nvPr/>
        </p:nvSpPr>
        <p:spPr>
          <a:xfrm>
            <a:off x="2487663" y="4145879"/>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41" name="object 41"/>
          <p:cNvSpPr txBox="1"/>
          <p:nvPr/>
        </p:nvSpPr>
        <p:spPr>
          <a:xfrm>
            <a:off x="2469970" y="4423084"/>
            <a:ext cx="404495" cy="270510"/>
          </a:xfrm>
          <a:prstGeom prst="rect">
            <a:avLst/>
          </a:prstGeom>
        </p:spPr>
        <p:txBody>
          <a:bodyPr vert="horz" wrap="square" lIns="0" tIns="12700" rIns="0" bIns="0" rtlCol="0">
            <a:spAutoFit/>
          </a:bodyPr>
          <a:lstStyle/>
          <a:p>
            <a:pPr marL="15875" marR="5080" indent="-3175">
              <a:lnSpc>
                <a:spcPct val="100000"/>
              </a:lnSpc>
              <a:spcBef>
                <a:spcPts val="100"/>
              </a:spcBef>
            </a:pPr>
            <a:r>
              <a:rPr sz="800" dirty="0">
                <a:latin typeface="IBM Plex Sans"/>
                <a:cs typeface="IBM Plex Sans"/>
              </a:rPr>
              <a:t>M</a:t>
            </a:r>
            <a:r>
              <a:rPr sz="800" spc="-5" dirty="0">
                <a:latin typeface="IBM Plex Sans"/>
                <a:cs typeface="IBM Plex Sans"/>
              </a:rPr>
              <a:t>e</a:t>
            </a:r>
            <a:r>
              <a:rPr sz="800" dirty="0">
                <a:latin typeface="IBM Plex Sans"/>
                <a:cs typeface="IBM Plex Sans"/>
              </a:rPr>
              <a:t>m</a:t>
            </a:r>
            <a:r>
              <a:rPr sz="800" spc="-5" dirty="0">
                <a:latin typeface="IBM Plex Sans"/>
                <a:cs typeface="IBM Plex Sans"/>
              </a:rPr>
              <a:t>be</a:t>
            </a:r>
            <a:r>
              <a:rPr sz="800" dirty="0">
                <a:latin typeface="IBM Plex Sans"/>
                <a:cs typeface="IBM Plex Sans"/>
              </a:rPr>
              <a:t>r  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42" name="object 42"/>
          <p:cNvSpPr/>
          <p:nvPr/>
        </p:nvSpPr>
        <p:spPr>
          <a:xfrm>
            <a:off x="5364768" y="3180547"/>
            <a:ext cx="494030" cy="497205"/>
          </a:xfrm>
          <a:custGeom>
            <a:avLst/>
            <a:gdLst/>
            <a:ahLst/>
            <a:cxnLst/>
            <a:rect l="l" t="t" r="r" b="b"/>
            <a:pathLst>
              <a:path w="494029"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43" name="object 43"/>
          <p:cNvSpPr/>
          <p:nvPr/>
        </p:nvSpPr>
        <p:spPr>
          <a:xfrm>
            <a:off x="5444447" y="330519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44" name="object 44"/>
          <p:cNvSpPr/>
          <p:nvPr/>
        </p:nvSpPr>
        <p:spPr>
          <a:xfrm>
            <a:off x="5444447"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45" name="object 45"/>
          <p:cNvSpPr/>
          <p:nvPr/>
        </p:nvSpPr>
        <p:spPr>
          <a:xfrm>
            <a:off x="5479789"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46" name="object 46"/>
          <p:cNvSpPr/>
          <p:nvPr/>
        </p:nvSpPr>
        <p:spPr>
          <a:xfrm>
            <a:off x="5479789" y="3210010"/>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47" name="object 47"/>
          <p:cNvSpPr/>
          <p:nvPr/>
        </p:nvSpPr>
        <p:spPr>
          <a:xfrm>
            <a:off x="5538570" y="3219649"/>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48" name="object 48"/>
          <p:cNvSpPr/>
          <p:nvPr/>
        </p:nvSpPr>
        <p:spPr>
          <a:xfrm>
            <a:off x="5611642"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49" name="object 49"/>
          <p:cNvSpPr/>
          <p:nvPr/>
        </p:nvSpPr>
        <p:spPr>
          <a:xfrm>
            <a:off x="5641621" y="3227540"/>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50" name="object 50"/>
          <p:cNvSpPr/>
          <p:nvPr/>
        </p:nvSpPr>
        <p:spPr>
          <a:xfrm>
            <a:off x="5685586"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1" name="object 51"/>
          <p:cNvSpPr/>
          <p:nvPr/>
        </p:nvSpPr>
        <p:spPr>
          <a:xfrm>
            <a:off x="5749938" y="3212980"/>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52" name="object 52"/>
          <p:cNvSpPr/>
          <p:nvPr/>
        </p:nvSpPr>
        <p:spPr>
          <a:xfrm>
            <a:off x="5748987" y="3227540"/>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53" name="object 53"/>
          <p:cNvSpPr/>
          <p:nvPr/>
        </p:nvSpPr>
        <p:spPr>
          <a:xfrm>
            <a:off x="5717985"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4" name="object 54"/>
          <p:cNvSpPr/>
          <p:nvPr/>
        </p:nvSpPr>
        <p:spPr>
          <a:xfrm>
            <a:off x="5444447" y="334634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55" name="object 55"/>
          <p:cNvSpPr/>
          <p:nvPr/>
        </p:nvSpPr>
        <p:spPr>
          <a:xfrm>
            <a:off x="5444447" y="3389618"/>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56" name="object 56"/>
          <p:cNvSpPr/>
          <p:nvPr/>
        </p:nvSpPr>
        <p:spPr>
          <a:xfrm>
            <a:off x="5444447" y="3428986"/>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57" name="object 57"/>
          <p:cNvSpPr txBox="1"/>
          <p:nvPr/>
        </p:nvSpPr>
        <p:spPr>
          <a:xfrm>
            <a:off x="5331448" y="3702438"/>
            <a:ext cx="561340" cy="270510"/>
          </a:xfrm>
          <a:prstGeom prst="rect">
            <a:avLst/>
          </a:prstGeom>
        </p:spPr>
        <p:txBody>
          <a:bodyPr vert="horz" wrap="square" lIns="0" tIns="12700" rIns="0" bIns="0" rtlCol="0">
            <a:spAutoFit/>
          </a:bodyPr>
          <a:lstStyle/>
          <a:p>
            <a:pPr marL="93980" marR="5080" indent="-81915">
              <a:lnSpc>
                <a:spcPct val="100000"/>
              </a:lnSpc>
              <a:spcBef>
                <a:spcPts val="100"/>
              </a:spcBef>
            </a:pPr>
            <a:r>
              <a:rPr sz="800" dirty="0">
                <a:latin typeface="IBM Plex Sans"/>
                <a:cs typeface="IBM Plex Sans"/>
              </a:rPr>
              <a:t>T</a:t>
            </a:r>
            <a:r>
              <a:rPr sz="800" spc="-10" dirty="0">
                <a:latin typeface="IBM Plex Sans"/>
                <a:cs typeface="IBM Plex Sans"/>
              </a:rPr>
              <a:t>r</a:t>
            </a:r>
            <a:r>
              <a:rPr sz="800" spc="-5" dirty="0">
                <a:latin typeface="IBM Plex Sans"/>
                <a:cs typeface="IBM Plex Sans"/>
              </a:rPr>
              <a:t>ansac</a:t>
            </a:r>
            <a:r>
              <a:rPr sz="800" spc="-10" dirty="0">
                <a:latin typeface="IBM Plex Sans"/>
                <a:cs typeface="IBM Plex Sans"/>
              </a:rPr>
              <a:t>t</a:t>
            </a:r>
            <a:r>
              <a:rPr sz="800" dirty="0">
                <a:latin typeface="IBM Plex Sans"/>
                <a:cs typeface="IBM Plex Sans"/>
              </a:rPr>
              <a:t>ion  </a:t>
            </a:r>
            <a:r>
              <a:rPr sz="800" spc="-5" dirty="0">
                <a:latin typeface="IBM Plex Sans"/>
                <a:cs typeface="IBM Plex Sans"/>
              </a:rPr>
              <a:t>Registry</a:t>
            </a:r>
            <a:endParaRPr sz="800">
              <a:latin typeface="IBM Plex Sans"/>
              <a:cs typeface="IBM Plex Sans"/>
            </a:endParaRPr>
          </a:p>
        </p:txBody>
      </p:sp>
      <p:sp>
        <p:nvSpPr>
          <p:cNvPr id="58" name="object 58"/>
          <p:cNvSpPr/>
          <p:nvPr/>
        </p:nvSpPr>
        <p:spPr>
          <a:xfrm>
            <a:off x="5001108" y="2545344"/>
            <a:ext cx="1913255" cy="76200"/>
          </a:xfrm>
          <a:custGeom>
            <a:avLst/>
            <a:gdLst/>
            <a:ahLst/>
            <a:cxnLst/>
            <a:rect l="l" t="t" r="r" b="b"/>
            <a:pathLst>
              <a:path w="1913254" h="76200">
                <a:moveTo>
                  <a:pt x="1904169" y="42332"/>
                </a:moveTo>
                <a:lnTo>
                  <a:pt x="1836435" y="42332"/>
                </a:lnTo>
                <a:lnTo>
                  <a:pt x="1836435" y="76200"/>
                </a:lnTo>
                <a:lnTo>
                  <a:pt x="1904169" y="42332"/>
                </a:lnTo>
                <a:close/>
              </a:path>
              <a:path w="1913254" h="76200">
                <a:moveTo>
                  <a:pt x="1836435" y="0"/>
                </a:moveTo>
                <a:lnTo>
                  <a:pt x="1836435" y="33867"/>
                </a:lnTo>
                <a:lnTo>
                  <a:pt x="0" y="33868"/>
                </a:lnTo>
                <a:lnTo>
                  <a:pt x="0" y="42335"/>
                </a:lnTo>
                <a:lnTo>
                  <a:pt x="1904169" y="42332"/>
                </a:lnTo>
                <a:lnTo>
                  <a:pt x="1912635" y="38100"/>
                </a:lnTo>
                <a:lnTo>
                  <a:pt x="1836435" y="0"/>
                </a:lnTo>
                <a:close/>
              </a:path>
            </a:pathLst>
          </a:custGeom>
          <a:solidFill>
            <a:srgbClr val="757575"/>
          </a:solidFill>
        </p:spPr>
        <p:txBody>
          <a:bodyPr wrap="square" lIns="0" tIns="0" rIns="0" bIns="0" rtlCol="0"/>
          <a:lstStyle/>
          <a:p>
            <a:endParaRPr/>
          </a:p>
        </p:txBody>
      </p:sp>
      <p:sp>
        <p:nvSpPr>
          <p:cNvPr id="59" name="object 59"/>
          <p:cNvSpPr/>
          <p:nvPr/>
        </p:nvSpPr>
        <p:spPr>
          <a:xfrm>
            <a:off x="5573542" y="2892745"/>
            <a:ext cx="76200" cy="288290"/>
          </a:xfrm>
          <a:custGeom>
            <a:avLst/>
            <a:gdLst/>
            <a:ahLst/>
            <a:cxnLst/>
            <a:rect l="l" t="t" r="r" b="b"/>
            <a:pathLst>
              <a:path w="76200" h="288289">
                <a:moveTo>
                  <a:pt x="76200" y="211602"/>
                </a:moveTo>
                <a:lnTo>
                  <a:pt x="0" y="211602"/>
                </a:lnTo>
                <a:lnTo>
                  <a:pt x="38101" y="287802"/>
                </a:lnTo>
                <a:lnTo>
                  <a:pt x="76200" y="211602"/>
                </a:lnTo>
                <a:close/>
              </a:path>
              <a:path w="76200" h="288289">
                <a:moveTo>
                  <a:pt x="42332" y="0"/>
                </a:moveTo>
                <a:lnTo>
                  <a:pt x="33865" y="0"/>
                </a:lnTo>
                <a:lnTo>
                  <a:pt x="33867" y="211602"/>
                </a:lnTo>
                <a:lnTo>
                  <a:pt x="42334" y="211602"/>
                </a:lnTo>
                <a:lnTo>
                  <a:pt x="42332" y="0"/>
                </a:lnTo>
                <a:close/>
              </a:path>
            </a:pathLst>
          </a:custGeom>
          <a:solidFill>
            <a:srgbClr val="757575"/>
          </a:solidFill>
        </p:spPr>
        <p:txBody>
          <a:bodyPr wrap="square" lIns="0" tIns="0" rIns="0" bIns="0" rtlCol="0"/>
          <a:lstStyle/>
          <a:p>
            <a:endParaRPr/>
          </a:p>
        </p:txBody>
      </p:sp>
      <p:sp>
        <p:nvSpPr>
          <p:cNvPr id="60" name="object 60"/>
          <p:cNvSpPr/>
          <p:nvPr/>
        </p:nvSpPr>
        <p:spPr>
          <a:xfrm>
            <a:off x="4149462" y="2178715"/>
            <a:ext cx="852169" cy="809625"/>
          </a:xfrm>
          <a:custGeom>
            <a:avLst/>
            <a:gdLst/>
            <a:ahLst/>
            <a:cxnLst/>
            <a:rect l="l" t="t" r="r" b="b"/>
            <a:pathLst>
              <a:path w="852170" h="809625">
                <a:moveTo>
                  <a:pt x="716733" y="0"/>
                </a:moveTo>
                <a:lnTo>
                  <a:pt x="134913" y="0"/>
                </a:lnTo>
                <a:lnTo>
                  <a:pt x="92270" y="6877"/>
                </a:lnTo>
                <a:lnTo>
                  <a:pt x="55235" y="26030"/>
                </a:lnTo>
                <a:lnTo>
                  <a:pt x="26030" y="55234"/>
                </a:lnTo>
                <a:lnTo>
                  <a:pt x="6877" y="92269"/>
                </a:lnTo>
                <a:lnTo>
                  <a:pt x="0" y="134912"/>
                </a:lnTo>
                <a:lnTo>
                  <a:pt x="0" y="674549"/>
                </a:lnTo>
                <a:lnTo>
                  <a:pt x="6877" y="717191"/>
                </a:lnTo>
                <a:lnTo>
                  <a:pt x="26030" y="754226"/>
                </a:lnTo>
                <a:lnTo>
                  <a:pt x="55235" y="783430"/>
                </a:lnTo>
                <a:lnTo>
                  <a:pt x="92270" y="802583"/>
                </a:lnTo>
                <a:lnTo>
                  <a:pt x="134913" y="809461"/>
                </a:lnTo>
                <a:lnTo>
                  <a:pt x="716733" y="809461"/>
                </a:lnTo>
                <a:lnTo>
                  <a:pt x="759376" y="802583"/>
                </a:lnTo>
                <a:lnTo>
                  <a:pt x="796411" y="783430"/>
                </a:lnTo>
                <a:lnTo>
                  <a:pt x="825616" y="754226"/>
                </a:lnTo>
                <a:lnTo>
                  <a:pt x="844768" y="717191"/>
                </a:lnTo>
                <a:lnTo>
                  <a:pt x="851646" y="674549"/>
                </a:lnTo>
                <a:lnTo>
                  <a:pt x="851646" y="134912"/>
                </a:lnTo>
                <a:lnTo>
                  <a:pt x="844768" y="92269"/>
                </a:lnTo>
                <a:lnTo>
                  <a:pt x="825616" y="55234"/>
                </a:lnTo>
                <a:lnTo>
                  <a:pt x="796411" y="26030"/>
                </a:lnTo>
                <a:lnTo>
                  <a:pt x="759376" y="6877"/>
                </a:lnTo>
                <a:lnTo>
                  <a:pt x="716733" y="0"/>
                </a:lnTo>
                <a:close/>
              </a:path>
            </a:pathLst>
          </a:custGeom>
          <a:solidFill>
            <a:srgbClr val="FFFFFF"/>
          </a:solidFill>
        </p:spPr>
        <p:txBody>
          <a:bodyPr wrap="square" lIns="0" tIns="0" rIns="0" bIns="0" rtlCol="0"/>
          <a:lstStyle/>
          <a:p>
            <a:endParaRPr/>
          </a:p>
        </p:txBody>
      </p:sp>
      <p:sp>
        <p:nvSpPr>
          <p:cNvPr id="61" name="object 61"/>
          <p:cNvSpPr/>
          <p:nvPr/>
        </p:nvSpPr>
        <p:spPr>
          <a:xfrm>
            <a:off x="4149462" y="2178715"/>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62" name="object 62"/>
          <p:cNvSpPr/>
          <p:nvPr/>
        </p:nvSpPr>
        <p:spPr>
          <a:xfrm>
            <a:off x="4713696" y="2178715"/>
            <a:ext cx="0" cy="809625"/>
          </a:xfrm>
          <a:custGeom>
            <a:avLst/>
            <a:gdLst/>
            <a:ahLst/>
            <a:cxnLst/>
            <a:rect l="l" t="t" r="r" b="b"/>
            <a:pathLst>
              <a:path h="809625">
                <a:moveTo>
                  <a:pt x="0" y="0"/>
                </a:moveTo>
                <a:lnTo>
                  <a:pt x="1" y="809462"/>
                </a:lnTo>
              </a:path>
            </a:pathLst>
          </a:custGeom>
          <a:ln w="28575">
            <a:solidFill>
              <a:srgbClr val="0064FF"/>
            </a:solidFill>
          </a:ln>
        </p:spPr>
        <p:txBody>
          <a:bodyPr wrap="square" lIns="0" tIns="0" rIns="0" bIns="0" rtlCol="0"/>
          <a:lstStyle/>
          <a:p>
            <a:endParaRPr/>
          </a:p>
        </p:txBody>
      </p:sp>
      <p:sp>
        <p:nvSpPr>
          <p:cNvPr id="63" name="object 63"/>
          <p:cNvSpPr txBox="1"/>
          <p:nvPr/>
        </p:nvSpPr>
        <p:spPr>
          <a:xfrm>
            <a:off x="4163604" y="2504489"/>
            <a:ext cx="540385"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IBM Plex Sans"/>
                <a:cs typeface="IBM Plex Sans"/>
              </a:rPr>
              <a:t>App</a:t>
            </a:r>
            <a:r>
              <a:rPr sz="800" spc="-10" dirty="0">
                <a:latin typeface="IBM Plex Sans"/>
                <a:cs typeface="IBM Plex Sans"/>
              </a:rPr>
              <a:t>l</a:t>
            </a:r>
            <a:r>
              <a:rPr sz="800" dirty="0">
                <a:latin typeface="IBM Plex Sans"/>
                <a:cs typeface="IBM Plex Sans"/>
              </a:rPr>
              <a:t>i</a:t>
            </a:r>
            <a:r>
              <a:rPr sz="800" spc="-5" dirty="0">
                <a:latin typeface="IBM Plex Sans"/>
                <a:cs typeface="IBM Plex Sans"/>
              </a:rPr>
              <a:t>ca</a:t>
            </a:r>
            <a:r>
              <a:rPr sz="800" spc="-10" dirty="0">
                <a:latin typeface="IBM Plex Sans"/>
                <a:cs typeface="IBM Plex Sans"/>
              </a:rPr>
              <a:t>t</a:t>
            </a:r>
            <a:r>
              <a:rPr sz="800" dirty="0">
                <a:latin typeface="IBM Plex Sans"/>
                <a:cs typeface="IBM Plex Sans"/>
              </a:rPr>
              <a:t>ion</a:t>
            </a:r>
            <a:endParaRPr sz="800">
              <a:latin typeface="IBM Plex Sans"/>
              <a:cs typeface="IBM Plex Sans"/>
            </a:endParaRPr>
          </a:p>
        </p:txBody>
      </p:sp>
      <p:sp>
        <p:nvSpPr>
          <p:cNvPr id="64" name="object 64"/>
          <p:cNvSpPr txBox="1"/>
          <p:nvPr/>
        </p:nvSpPr>
        <p:spPr>
          <a:xfrm>
            <a:off x="4787656" y="2421008"/>
            <a:ext cx="93980" cy="388620"/>
          </a:xfrm>
          <a:prstGeom prst="rect">
            <a:avLst/>
          </a:prstGeom>
        </p:spPr>
        <p:txBody>
          <a:bodyPr vert="horz" wrap="square" lIns="0" tIns="13970" rIns="0" bIns="0" rtlCol="0">
            <a:spAutoFit/>
          </a:bodyPr>
          <a:lstStyle/>
          <a:p>
            <a:pPr marL="12700" marR="5080" algn="just">
              <a:lnSpc>
                <a:spcPct val="98900"/>
              </a:lnSpc>
              <a:spcBef>
                <a:spcPts val="110"/>
              </a:spcBef>
            </a:pPr>
            <a:r>
              <a:rPr sz="800" dirty="0">
                <a:latin typeface="IBM Plex Sans"/>
                <a:cs typeface="IBM Plex Sans"/>
              </a:rPr>
              <a:t>S  D  K</a:t>
            </a:r>
            <a:endParaRPr sz="800">
              <a:latin typeface="IBM Plex Sans"/>
              <a:cs typeface="IBM Plex Sans"/>
            </a:endParaRPr>
          </a:p>
        </p:txBody>
      </p:sp>
      <p:sp>
        <p:nvSpPr>
          <p:cNvPr id="65" name="object 65"/>
          <p:cNvSpPr/>
          <p:nvPr/>
        </p:nvSpPr>
        <p:spPr>
          <a:xfrm>
            <a:off x="2779765" y="2334996"/>
            <a:ext cx="333497" cy="406586"/>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2859445" y="2298731"/>
            <a:ext cx="333497" cy="406586"/>
          </a:xfrm>
          <a:prstGeom prst="rect">
            <a:avLst/>
          </a:prstGeom>
          <a:blipFill>
            <a:blip r:embed="rId2" cstate="print"/>
            <a:stretch>
              <a:fillRect/>
            </a:stretch>
          </a:blipFill>
        </p:spPr>
        <p:txBody>
          <a:bodyPr wrap="square" lIns="0" tIns="0" rIns="0" bIns="0" rtlCol="0"/>
          <a:lstStyle/>
          <a:p>
            <a:endParaRPr/>
          </a:p>
        </p:txBody>
      </p:sp>
      <p:sp>
        <p:nvSpPr>
          <p:cNvPr id="67" name="object 67"/>
          <p:cNvSpPr txBox="1"/>
          <p:nvPr/>
        </p:nvSpPr>
        <p:spPr>
          <a:xfrm>
            <a:off x="2674119" y="2486748"/>
            <a:ext cx="600710" cy="560070"/>
          </a:xfrm>
          <a:prstGeom prst="rect">
            <a:avLst/>
          </a:prstGeom>
        </p:spPr>
        <p:txBody>
          <a:bodyPr vert="horz" wrap="square" lIns="0" tIns="14604" rIns="0" bIns="0" rtlCol="0">
            <a:spAutoFit/>
          </a:bodyPr>
          <a:lstStyle/>
          <a:p>
            <a:pPr marR="56515" algn="ctr">
              <a:lnSpc>
                <a:spcPct val="100000"/>
              </a:lnSpc>
              <a:spcBef>
                <a:spcPts val="114"/>
              </a:spcBef>
            </a:pPr>
            <a:r>
              <a:rPr sz="1575" spc="-37" baseline="-31746" dirty="0">
                <a:solidFill>
                  <a:srgbClr val="FFFFFF"/>
                </a:solidFill>
                <a:latin typeface="IBM Plex Sans"/>
                <a:cs typeface="IBM Plex Sans"/>
              </a:rPr>
              <a:t>P</a:t>
            </a:r>
            <a:r>
              <a:rPr sz="1575" spc="-37" baseline="-15873" dirty="0">
                <a:solidFill>
                  <a:srgbClr val="FFFFFF"/>
                </a:solidFill>
                <a:latin typeface="IBM Plex Sans"/>
                <a:cs typeface="IBM Plex Sans"/>
              </a:rPr>
              <a:t>P</a:t>
            </a:r>
            <a:r>
              <a:rPr sz="1050" spc="-25" dirty="0">
                <a:solidFill>
                  <a:srgbClr val="FFFFFF"/>
                </a:solidFill>
                <a:latin typeface="IBM Plex Sans"/>
                <a:cs typeface="IBM Plex Sans"/>
              </a:rPr>
              <a:t>P</a:t>
            </a:r>
            <a:endParaRPr sz="1050">
              <a:latin typeface="IBM Plex Sans"/>
              <a:cs typeface="IBM Plex Sans"/>
            </a:endParaRPr>
          </a:p>
          <a:p>
            <a:pPr marL="12065" marR="5080" indent="-635" algn="ctr">
              <a:lnSpc>
                <a:spcPct val="100000"/>
              </a:lnSpc>
              <a:spcBef>
                <a:spcPts val="1000"/>
              </a:spcBef>
            </a:pPr>
            <a:r>
              <a:rPr sz="800" b="1" spc="-5" dirty="0">
                <a:latin typeface="IBM Plex Sans"/>
                <a:cs typeface="IBM Plex Sans"/>
              </a:rPr>
              <a:t>Members</a:t>
            </a:r>
            <a:r>
              <a:rPr sz="800" spc="-5" dirty="0">
                <a:latin typeface="IBM Plex Sans"/>
                <a:cs typeface="IBM Plex Sans"/>
              </a:rPr>
              <a:t>,  </a:t>
            </a:r>
            <a:r>
              <a:rPr sz="800" b="1" dirty="0">
                <a:latin typeface="IBM Plex Sans"/>
                <a:cs typeface="IBM Plex Sans"/>
              </a:rPr>
              <a:t>A</a:t>
            </a:r>
            <a:r>
              <a:rPr sz="800" b="1" spc="-5" dirty="0">
                <a:latin typeface="IBM Plex Sans"/>
                <a:cs typeface="IBM Plex Sans"/>
              </a:rPr>
              <a:t>uc</a:t>
            </a:r>
            <a:r>
              <a:rPr sz="800" b="1" spc="0" dirty="0">
                <a:latin typeface="IBM Plex Sans"/>
                <a:cs typeface="IBM Plex Sans"/>
              </a:rPr>
              <a:t>t</a:t>
            </a:r>
            <a:r>
              <a:rPr sz="800" b="1" spc="-5" dirty="0">
                <a:latin typeface="IBM Plex Sans"/>
                <a:cs typeface="IBM Plex Sans"/>
              </a:rPr>
              <a:t>ion</a:t>
            </a:r>
            <a:r>
              <a:rPr sz="800" b="1" dirty="0">
                <a:latin typeface="IBM Plex Sans"/>
                <a:cs typeface="IBM Plex Sans"/>
              </a:rPr>
              <a:t>eers</a:t>
            </a:r>
            <a:endParaRPr sz="800">
              <a:latin typeface="IBM Plex Sans"/>
              <a:cs typeface="IBM Plex Sans"/>
            </a:endParaRPr>
          </a:p>
        </p:txBody>
      </p:sp>
      <p:sp>
        <p:nvSpPr>
          <p:cNvPr id="68" name="object 68"/>
          <p:cNvSpPr txBox="1"/>
          <p:nvPr/>
        </p:nvSpPr>
        <p:spPr>
          <a:xfrm>
            <a:off x="1842071" y="1927900"/>
            <a:ext cx="377825" cy="147320"/>
          </a:xfrm>
          <a:prstGeom prst="rect">
            <a:avLst/>
          </a:prstGeom>
        </p:spPr>
        <p:txBody>
          <a:bodyPr vert="horz" wrap="square" lIns="0" tIns="12700" rIns="0" bIns="0" rtlCol="0">
            <a:spAutoFit/>
          </a:bodyPr>
          <a:lstStyle/>
          <a:p>
            <a:pPr marL="12700">
              <a:lnSpc>
                <a:spcPct val="100000"/>
              </a:lnSpc>
              <a:spcBef>
                <a:spcPts val="100"/>
              </a:spcBef>
            </a:pPr>
            <a:r>
              <a:rPr sz="800" b="1" spc="0" dirty="0">
                <a:latin typeface="IBM Plex Sans"/>
                <a:cs typeface="IBM Plex Sans"/>
              </a:rPr>
              <a:t>V</a:t>
            </a:r>
            <a:r>
              <a:rPr sz="800" b="1" dirty="0">
                <a:latin typeface="IBM Plex Sans"/>
                <a:cs typeface="IBM Plex Sans"/>
              </a:rPr>
              <a:t>e</a:t>
            </a:r>
            <a:r>
              <a:rPr sz="800" b="1" spc="-5" dirty="0">
                <a:latin typeface="IBM Plex Sans"/>
                <a:cs typeface="IBM Plex Sans"/>
              </a:rPr>
              <a:t>hicl</a:t>
            </a:r>
            <a:r>
              <a:rPr sz="800" b="1" dirty="0">
                <a:latin typeface="IBM Plex Sans"/>
                <a:cs typeface="IBM Plex Sans"/>
              </a:rPr>
              <a:t>e</a:t>
            </a:r>
            <a:endParaRPr sz="800">
              <a:latin typeface="IBM Plex Sans"/>
              <a:cs typeface="IBM Plex Sans"/>
            </a:endParaRPr>
          </a:p>
        </p:txBody>
      </p:sp>
      <p:sp>
        <p:nvSpPr>
          <p:cNvPr id="69" name="object 69"/>
          <p:cNvSpPr/>
          <p:nvPr/>
        </p:nvSpPr>
        <p:spPr>
          <a:xfrm>
            <a:off x="2933606" y="3086207"/>
            <a:ext cx="76200" cy="825500"/>
          </a:xfrm>
          <a:custGeom>
            <a:avLst/>
            <a:gdLst/>
            <a:ahLst/>
            <a:cxnLst/>
            <a:rect l="l" t="t" r="r" b="b"/>
            <a:pathLst>
              <a:path w="76200" h="825500">
                <a:moveTo>
                  <a:pt x="0" y="749020"/>
                </a:moveTo>
                <a:lnTo>
                  <a:pt x="37851" y="825344"/>
                </a:lnTo>
                <a:lnTo>
                  <a:pt x="76200" y="749269"/>
                </a:lnTo>
                <a:lnTo>
                  <a:pt x="42332" y="749159"/>
                </a:lnTo>
                <a:lnTo>
                  <a:pt x="33867" y="749131"/>
                </a:lnTo>
                <a:lnTo>
                  <a:pt x="0" y="749020"/>
                </a:lnTo>
                <a:close/>
              </a:path>
              <a:path w="76200" h="825500">
                <a:moveTo>
                  <a:pt x="36318" y="0"/>
                </a:moveTo>
                <a:lnTo>
                  <a:pt x="33867" y="749131"/>
                </a:lnTo>
                <a:lnTo>
                  <a:pt x="42333" y="749131"/>
                </a:lnTo>
                <a:lnTo>
                  <a:pt x="44784" y="27"/>
                </a:lnTo>
                <a:lnTo>
                  <a:pt x="36318" y="0"/>
                </a:lnTo>
                <a:close/>
              </a:path>
            </a:pathLst>
          </a:custGeom>
          <a:solidFill>
            <a:srgbClr val="757575"/>
          </a:solidFill>
        </p:spPr>
        <p:txBody>
          <a:bodyPr wrap="square" lIns="0" tIns="0" rIns="0" bIns="0" rtlCol="0"/>
          <a:lstStyle/>
          <a:p>
            <a:endParaRPr/>
          </a:p>
        </p:txBody>
      </p:sp>
      <p:sp>
        <p:nvSpPr>
          <p:cNvPr id="70" name="object 70"/>
          <p:cNvSpPr/>
          <p:nvPr/>
        </p:nvSpPr>
        <p:spPr>
          <a:xfrm>
            <a:off x="3556922" y="2579211"/>
            <a:ext cx="2795270" cy="1611630"/>
          </a:xfrm>
          <a:custGeom>
            <a:avLst/>
            <a:gdLst/>
            <a:ahLst/>
            <a:cxnLst/>
            <a:rect l="l" t="t" r="r" b="b"/>
            <a:pathLst>
              <a:path w="2795270" h="1611629">
                <a:moveTo>
                  <a:pt x="76200" y="1535053"/>
                </a:moveTo>
                <a:lnTo>
                  <a:pt x="0" y="1573153"/>
                </a:lnTo>
                <a:lnTo>
                  <a:pt x="76200" y="1611253"/>
                </a:lnTo>
                <a:lnTo>
                  <a:pt x="76200" y="1577386"/>
                </a:lnTo>
                <a:lnTo>
                  <a:pt x="2793097" y="1577386"/>
                </a:lnTo>
                <a:lnTo>
                  <a:pt x="2794993" y="1575491"/>
                </a:lnTo>
                <a:lnTo>
                  <a:pt x="2794993" y="1568920"/>
                </a:lnTo>
                <a:lnTo>
                  <a:pt x="76200" y="1568920"/>
                </a:lnTo>
                <a:lnTo>
                  <a:pt x="76200" y="1535053"/>
                </a:lnTo>
                <a:close/>
              </a:path>
              <a:path w="2795270" h="1611629">
                <a:moveTo>
                  <a:pt x="2793097" y="0"/>
                </a:moveTo>
                <a:lnTo>
                  <a:pt x="2741063" y="0"/>
                </a:lnTo>
                <a:lnTo>
                  <a:pt x="2741063" y="8467"/>
                </a:lnTo>
                <a:lnTo>
                  <a:pt x="2786526" y="8467"/>
                </a:lnTo>
                <a:lnTo>
                  <a:pt x="2786526" y="1568920"/>
                </a:lnTo>
                <a:lnTo>
                  <a:pt x="2794993" y="1568920"/>
                </a:lnTo>
                <a:lnTo>
                  <a:pt x="2794993" y="1896"/>
                </a:lnTo>
                <a:lnTo>
                  <a:pt x="2793097" y="0"/>
                </a:lnTo>
                <a:close/>
              </a:path>
            </a:pathLst>
          </a:custGeom>
          <a:solidFill>
            <a:srgbClr val="757575"/>
          </a:solidFill>
        </p:spPr>
        <p:txBody>
          <a:bodyPr wrap="square" lIns="0" tIns="0" rIns="0" bIns="0" rtlCol="0"/>
          <a:lstStyle/>
          <a:p>
            <a:endParaRPr/>
          </a:p>
        </p:txBody>
      </p:sp>
      <p:sp>
        <p:nvSpPr>
          <p:cNvPr id="71" name="object 71"/>
          <p:cNvSpPr/>
          <p:nvPr/>
        </p:nvSpPr>
        <p:spPr>
          <a:xfrm>
            <a:off x="5707851" y="1491044"/>
            <a:ext cx="137795" cy="170815"/>
          </a:xfrm>
          <a:custGeom>
            <a:avLst/>
            <a:gdLst/>
            <a:ahLst/>
            <a:cxnLst/>
            <a:rect l="l" t="t" r="r" b="b"/>
            <a:pathLst>
              <a:path w="137795" h="170814">
                <a:moveTo>
                  <a:pt x="0" y="0"/>
                </a:moveTo>
                <a:lnTo>
                  <a:pt x="114677" y="0"/>
                </a:lnTo>
                <a:lnTo>
                  <a:pt x="137614" y="22936"/>
                </a:lnTo>
                <a:lnTo>
                  <a:pt x="137614" y="170297"/>
                </a:lnTo>
                <a:lnTo>
                  <a:pt x="0" y="170297"/>
                </a:lnTo>
                <a:lnTo>
                  <a:pt x="0" y="0"/>
                </a:lnTo>
                <a:close/>
              </a:path>
            </a:pathLst>
          </a:custGeom>
          <a:ln w="22225">
            <a:solidFill>
              <a:srgbClr val="0064FF"/>
            </a:solidFill>
          </a:ln>
        </p:spPr>
        <p:txBody>
          <a:bodyPr wrap="square" lIns="0" tIns="0" rIns="0" bIns="0" rtlCol="0"/>
          <a:lstStyle/>
          <a:p>
            <a:endParaRPr/>
          </a:p>
        </p:txBody>
      </p:sp>
      <p:sp>
        <p:nvSpPr>
          <p:cNvPr id="72" name="object 72"/>
          <p:cNvSpPr/>
          <p:nvPr/>
        </p:nvSpPr>
        <p:spPr>
          <a:xfrm>
            <a:off x="5737695" y="1543278"/>
            <a:ext cx="70485" cy="61594"/>
          </a:xfrm>
          <a:custGeom>
            <a:avLst/>
            <a:gdLst/>
            <a:ahLst/>
            <a:cxnLst/>
            <a:rect l="l" t="t" r="r" b="b"/>
            <a:pathLst>
              <a:path w="70485" h="61594">
                <a:moveTo>
                  <a:pt x="0" y="23450"/>
                </a:moveTo>
                <a:lnTo>
                  <a:pt x="26874" y="23450"/>
                </a:lnTo>
                <a:lnTo>
                  <a:pt x="35178" y="0"/>
                </a:lnTo>
                <a:lnTo>
                  <a:pt x="43482" y="23450"/>
                </a:lnTo>
                <a:lnTo>
                  <a:pt x="70356" y="23450"/>
                </a:lnTo>
                <a:lnTo>
                  <a:pt x="48615" y="37944"/>
                </a:lnTo>
                <a:lnTo>
                  <a:pt x="56919" y="61394"/>
                </a:lnTo>
                <a:lnTo>
                  <a:pt x="35178" y="46901"/>
                </a:lnTo>
                <a:lnTo>
                  <a:pt x="13436" y="61394"/>
                </a:lnTo>
                <a:lnTo>
                  <a:pt x="21741" y="37944"/>
                </a:lnTo>
                <a:lnTo>
                  <a:pt x="0" y="23450"/>
                </a:lnTo>
                <a:close/>
              </a:path>
            </a:pathLst>
          </a:custGeom>
          <a:ln w="9525">
            <a:solidFill>
              <a:srgbClr val="0064FF"/>
            </a:solidFill>
          </a:ln>
        </p:spPr>
        <p:txBody>
          <a:bodyPr wrap="square" lIns="0" tIns="0" rIns="0" bIns="0" rtlCol="0"/>
          <a:lstStyle/>
          <a:p>
            <a:endParaRPr/>
          </a:p>
        </p:txBody>
      </p:sp>
      <p:sp>
        <p:nvSpPr>
          <p:cNvPr id="73" name="object 73"/>
          <p:cNvSpPr txBox="1"/>
          <p:nvPr/>
        </p:nvSpPr>
        <p:spPr>
          <a:xfrm>
            <a:off x="4957043" y="1588775"/>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74" name="object 74"/>
          <p:cNvSpPr/>
          <p:nvPr/>
        </p:nvSpPr>
        <p:spPr>
          <a:xfrm>
            <a:off x="4652449" y="1538077"/>
            <a:ext cx="1056005" cy="76200"/>
          </a:xfrm>
          <a:custGeom>
            <a:avLst/>
            <a:gdLst/>
            <a:ahLst/>
            <a:cxnLst/>
            <a:rect l="l" t="t" r="r" b="b"/>
            <a:pathLst>
              <a:path w="1056004" h="76200">
                <a:moveTo>
                  <a:pt x="2" y="33666"/>
                </a:moveTo>
                <a:lnTo>
                  <a:pt x="0" y="42133"/>
                </a:lnTo>
                <a:lnTo>
                  <a:pt x="979200" y="42334"/>
                </a:lnTo>
                <a:lnTo>
                  <a:pt x="979194" y="76200"/>
                </a:lnTo>
                <a:lnTo>
                  <a:pt x="1055401" y="38116"/>
                </a:lnTo>
                <a:lnTo>
                  <a:pt x="1046907" y="33867"/>
                </a:lnTo>
                <a:lnTo>
                  <a:pt x="979201" y="33867"/>
                </a:lnTo>
                <a:lnTo>
                  <a:pt x="2" y="33666"/>
                </a:lnTo>
                <a:close/>
              </a:path>
              <a:path w="1056004" h="76200">
                <a:moveTo>
                  <a:pt x="979209" y="0"/>
                </a:moveTo>
                <a:lnTo>
                  <a:pt x="979201" y="33867"/>
                </a:lnTo>
                <a:lnTo>
                  <a:pt x="1046907" y="33867"/>
                </a:lnTo>
                <a:lnTo>
                  <a:pt x="979209" y="0"/>
                </a:lnTo>
                <a:close/>
              </a:path>
            </a:pathLst>
          </a:custGeom>
          <a:solidFill>
            <a:srgbClr val="757575"/>
          </a:solidFill>
        </p:spPr>
        <p:txBody>
          <a:bodyPr wrap="square" lIns="0" tIns="0" rIns="0" bIns="0" rtlCol="0"/>
          <a:lstStyle/>
          <a:p>
            <a:endParaRPr/>
          </a:p>
        </p:txBody>
      </p:sp>
      <p:sp>
        <p:nvSpPr>
          <p:cNvPr id="75" name="object 75"/>
          <p:cNvSpPr txBox="1"/>
          <p:nvPr/>
        </p:nvSpPr>
        <p:spPr>
          <a:xfrm>
            <a:off x="5606139" y="1673677"/>
            <a:ext cx="537210" cy="270510"/>
          </a:xfrm>
          <a:prstGeom prst="rect">
            <a:avLst/>
          </a:prstGeom>
        </p:spPr>
        <p:txBody>
          <a:bodyPr vert="horz" wrap="square" lIns="0" tIns="12700" rIns="0" bIns="0" rtlCol="0">
            <a:spAutoFit/>
          </a:bodyPr>
          <a:lstStyle/>
          <a:p>
            <a:pPr marL="162560" marR="5080" indent="-150495">
              <a:lnSpc>
                <a:spcPct val="100000"/>
              </a:lnSpc>
              <a:spcBef>
                <a:spcPts val="100"/>
              </a:spcBef>
            </a:pPr>
            <a:r>
              <a:rPr sz="800" i="1" spc="-10" dirty="0">
                <a:latin typeface="IBM Plex Sans"/>
                <a:cs typeface="IBM Plex Sans"/>
              </a:rPr>
              <a:t>t</a:t>
            </a:r>
            <a:r>
              <a:rPr sz="800" i="1" spc="-5" dirty="0">
                <a:latin typeface="IBM Plex Sans"/>
                <a:cs typeface="IBM Plex Sans"/>
              </a:rPr>
              <a:t>ransac</a:t>
            </a:r>
            <a:r>
              <a:rPr sz="800" i="1" spc="-10" dirty="0">
                <a:latin typeface="IBM Plex Sans"/>
                <a:cs typeface="IBM Plex Sans"/>
              </a:rPr>
              <a:t>t</a:t>
            </a:r>
            <a:r>
              <a:rPr sz="800" i="1" dirty="0">
                <a:latin typeface="IBM Plex Sans"/>
                <a:cs typeface="IBM Plex Sans"/>
              </a:rPr>
              <a:t>i</a:t>
            </a:r>
            <a:r>
              <a:rPr sz="800" i="1" spc="-5" dirty="0">
                <a:latin typeface="IBM Plex Sans"/>
                <a:cs typeface="IBM Plex Sans"/>
              </a:rPr>
              <a:t>o</a:t>
            </a:r>
            <a:r>
              <a:rPr sz="800" i="1" dirty="0">
                <a:latin typeface="IBM Plex Sans"/>
                <a:cs typeface="IBM Plex Sans"/>
              </a:rPr>
              <a:t>n  </a:t>
            </a:r>
            <a:r>
              <a:rPr sz="800" i="1" spc="-5" dirty="0">
                <a:latin typeface="IBM Plex Sans"/>
                <a:cs typeface="IBM Plex Sans"/>
              </a:rPr>
              <a:t>logic</a:t>
            </a:r>
            <a:endParaRPr sz="800">
              <a:latin typeface="IBM Plex Sans"/>
              <a:cs typeface="IBM Plex Sans"/>
            </a:endParaRPr>
          </a:p>
        </p:txBody>
      </p:sp>
      <p:sp>
        <p:nvSpPr>
          <p:cNvPr id="76" name="object 76"/>
          <p:cNvSpPr txBox="1"/>
          <p:nvPr/>
        </p:nvSpPr>
        <p:spPr>
          <a:xfrm>
            <a:off x="2449093" y="3391122"/>
            <a:ext cx="471805"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defined</a:t>
            </a:r>
            <a:r>
              <a:rPr sz="800" i="1" spc="-85" dirty="0">
                <a:latin typeface="IBM Plex Sans"/>
                <a:cs typeface="IBM Plex Sans"/>
              </a:rPr>
              <a:t> </a:t>
            </a:r>
            <a:r>
              <a:rPr sz="800" i="1" dirty="0">
                <a:latin typeface="IBM Plex Sans"/>
                <a:cs typeface="IBM Plex Sans"/>
              </a:rPr>
              <a:t>in</a:t>
            </a:r>
            <a:endParaRPr sz="800">
              <a:latin typeface="IBM Plex Sans"/>
              <a:cs typeface="IBM Plex Sans"/>
            </a:endParaRPr>
          </a:p>
        </p:txBody>
      </p:sp>
      <p:sp>
        <p:nvSpPr>
          <p:cNvPr id="77" name="object 77"/>
          <p:cNvSpPr txBox="1"/>
          <p:nvPr/>
        </p:nvSpPr>
        <p:spPr>
          <a:xfrm>
            <a:off x="5168897" y="2604706"/>
            <a:ext cx="653415" cy="270510"/>
          </a:xfrm>
          <a:prstGeom prst="rect">
            <a:avLst/>
          </a:prstGeom>
        </p:spPr>
        <p:txBody>
          <a:bodyPr vert="horz" wrap="square" lIns="0" tIns="12700" rIns="0" bIns="0" rtlCol="0">
            <a:spAutoFit/>
          </a:bodyPr>
          <a:lstStyle/>
          <a:p>
            <a:pPr marL="12700" marR="5080" indent="111125">
              <a:lnSpc>
                <a:spcPct val="100000"/>
              </a:lnSpc>
              <a:spcBef>
                <a:spcPts val="100"/>
              </a:spcBef>
            </a:pPr>
            <a:r>
              <a:rPr sz="800" b="1" i="1" dirty="0">
                <a:latin typeface="IBMPlexSans-BoldItalic"/>
                <a:cs typeface="IBMPlexSans-BoldItalic"/>
              </a:rPr>
              <a:t>Place</a:t>
            </a:r>
            <a:r>
              <a:rPr sz="800" b="1" i="1" spc="-70" dirty="0">
                <a:latin typeface="IBMPlexSans-BoldItalic"/>
                <a:cs typeface="IBMPlexSans-BoldItalic"/>
              </a:rPr>
              <a:t> </a:t>
            </a:r>
            <a:r>
              <a:rPr sz="800" b="1" i="1" spc="-5" dirty="0">
                <a:latin typeface="IBMPlexSans-BoldItalic"/>
                <a:cs typeface="IBMPlexSans-BoldItalic"/>
              </a:rPr>
              <a:t>Offer  </a:t>
            </a:r>
            <a:r>
              <a:rPr sz="800" b="1" i="1" dirty="0">
                <a:latin typeface="IBMPlexSans-BoldItalic"/>
                <a:cs typeface="IBMPlexSans-BoldItalic"/>
              </a:rPr>
              <a:t>Close</a:t>
            </a:r>
            <a:r>
              <a:rPr sz="800" b="1" i="1" spc="-75" dirty="0">
                <a:latin typeface="IBMPlexSans-BoldItalic"/>
                <a:cs typeface="IBMPlexSans-BoldItalic"/>
              </a:rPr>
              <a:t> </a:t>
            </a:r>
            <a:r>
              <a:rPr sz="800" b="1" i="1" spc="-5" dirty="0">
                <a:latin typeface="IBMPlexSans-BoldItalic"/>
                <a:cs typeface="IBMPlexSans-BoldItalic"/>
              </a:rPr>
              <a:t>bidding</a:t>
            </a:r>
            <a:endParaRPr sz="800">
              <a:latin typeface="IBMPlexSans-BoldItalic"/>
              <a:cs typeface="IBMPlexSans-BoldItalic"/>
            </a:endParaRPr>
          </a:p>
        </p:txBody>
      </p:sp>
      <p:sp>
        <p:nvSpPr>
          <p:cNvPr id="78" name="object 78"/>
          <p:cNvSpPr txBox="1"/>
          <p:nvPr/>
        </p:nvSpPr>
        <p:spPr>
          <a:xfrm>
            <a:off x="6913743" y="2674157"/>
            <a:ext cx="494030" cy="497205"/>
          </a:xfrm>
          <a:prstGeom prst="rect">
            <a:avLst/>
          </a:prstGeom>
          <a:ln w="25400">
            <a:solidFill>
              <a:srgbClr val="0064FF"/>
            </a:solidFill>
          </a:ln>
        </p:spPr>
        <p:txBody>
          <a:bodyPr vert="horz" wrap="square" lIns="0" tIns="53340" rIns="0" bIns="0" rtlCol="0">
            <a:spAutoFit/>
          </a:bodyPr>
          <a:lstStyle/>
          <a:p>
            <a:pPr marL="66675">
              <a:lnSpc>
                <a:spcPct val="100000"/>
              </a:lnSpc>
              <a:spcBef>
                <a:spcPts val="420"/>
              </a:spcBef>
              <a:tabLst>
                <a:tab pos="410845" algn="l"/>
              </a:tabLst>
            </a:pPr>
            <a:r>
              <a:rPr sz="800" b="1" i="1" u="dbl" dirty="0">
                <a:latin typeface="IBMPlexSans-BoldItalic"/>
                <a:cs typeface="IBMPlexSans-BoldItalic"/>
              </a:rPr>
              <a:t> 	</a:t>
            </a:r>
            <a:endParaRPr sz="800">
              <a:latin typeface="IBMPlexSans-BoldItalic"/>
              <a:cs typeface="IBMPlexSans-BoldItalic"/>
            </a:endParaRPr>
          </a:p>
        </p:txBody>
      </p:sp>
      <p:sp>
        <p:nvSpPr>
          <p:cNvPr id="79" name="object 79"/>
          <p:cNvSpPr txBox="1"/>
          <p:nvPr/>
        </p:nvSpPr>
        <p:spPr>
          <a:xfrm>
            <a:off x="5845008" y="1198114"/>
            <a:ext cx="30480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mod</a:t>
            </a:r>
            <a:r>
              <a:rPr sz="800" i="1" dirty="0">
                <a:latin typeface="IBM Plex Sans"/>
                <a:cs typeface="IBM Plex Sans"/>
              </a:rPr>
              <a:t>el</a:t>
            </a:r>
            <a:endParaRPr sz="800">
              <a:latin typeface="IBM Plex Sans"/>
              <a:cs typeface="IBM Plex Sans"/>
            </a:endParaRPr>
          </a:p>
        </p:txBody>
      </p:sp>
      <p:sp>
        <p:nvSpPr>
          <p:cNvPr id="80" name="object 80"/>
          <p:cNvSpPr/>
          <p:nvPr/>
        </p:nvSpPr>
        <p:spPr>
          <a:xfrm>
            <a:off x="6007692" y="1042515"/>
            <a:ext cx="160603" cy="173779"/>
          </a:xfrm>
          <a:prstGeom prst="rect">
            <a:avLst/>
          </a:prstGeom>
          <a:blipFill>
            <a:blip r:embed="rId2" cstate="print"/>
            <a:stretch>
              <a:fillRect/>
            </a:stretch>
          </a:blipFill>
        </p:spPr>
        <p:txBody>
          <a:bodyPr wrap="square" lIns="0" tIns="0" rIns="0" bIns="0" rtlCol="0"/>
          <a:lstStyle/>
          <a:p>
            <a:endParaRPr/>
          </a:p>
        </p:txBody>
      </p:sp>
      <p:sp>
        <p:nvSpPr>
          <p:cNvPr id="81" name="object 81"/>
          <p:cNvSpPr txBox="1"/>
          <p:nvPr/>
        </p:nvSpPr>
        <p:spPr>
          <a:xfrm>
            <a:off x="6051243" y="1081627"/>
            <a:ext cx="79375" cy="132080"/>
          </a:xfrm>
          <a:prstGeom prst="rect">
            <a:avLst/>
          </a:prstGeom>
        </p:spPr>
        <p:txBody>
          <a:bodyPr vert="horz" wrap="square" lIns="0" tIns="12700" rIns="0" bIns="0" rtlCol="0">
            <a:spAutoFit/>
          </a:bodyPr>
          <a:lstStyle/>
          <a:p>
            <a:pPr marL="12700">
              <a:lnSpc>
                <a:spcPct val="100000"/>
              </a:lnSpc>
              <a:spcBef>
                <a:spcPts val="100"/>
              </a:spcBef>
            </a:pPr>
            <a:r>
              <a:rPr sz="700" dirty="0">
                <a:solidFill>
                  <a:srgbClr val="FFFFFF"/>
                </a:solidFill>
                <a:latin typeface="IBM Plex Sans"/>
                <a:cs typeface="IBM Plex Sans"/>
              </a:rPr>
              <a:t>P</a:t>
            </a:r>
            <a:endParaRPr sz="700">
              <a:latin typeface="IBM Plex Sans"/>
              <a:cs typeface="IBM Plex Sans"/>
            </a:endParaRPr>
          </a:p>
        </p:txBody>
      </p:sp>
      <p:sp>
        <p:nvSpPr>
          <p:cNvPr id="82" name="object 82"/>
          <p:cNvSpPr/>
          <p:nvPr/>
        </p:nvSpPr>
        <p:spPr>
          <a:xfrm>
            <a:off x="6211816" y="1078212"/>
            <a:ext cx="85725" cy="106680"/>
          </a:xfrm>
          <a:custGeom>
            <a:avLst/>
            <a:gdLst/>
            <a:ahLst/>
            <a:cxnLst/>
            <a:rect l="l" t="t" r="r" b="b"/>
            <a:pathLst>
              <a:path w="85725" h="106680">
                <a:moveTo>
                  <a:pt x="0" y="0"/>
                </a:moveTo>
                <a:lnTo>
                  <a:pt x="71410" y="0"/>
                </a:lnTo>
                <a:lnTo>
                  <a:pt x="85693" y="14282"/>
                </a:lnTo>
                <a:lnTo>
                  <a:pt x="85693" y="106430"/>
                </a:lnTo>
                <a:lnTo>
                  <a:pt x="0" y="106430"/>
                </a:lnTo>
                <a:lnTo>
                  <a:pt x="0" y="0"/>
                </a:lnTo>
                <a:close/>
              </a:path>
            </a:pathLst>
          </a:custGeom>
          <a:ln w="22225">
            <a:solidFill>
              <a:srgbClr val="0064FF"/>
            </a:solidFill>
          </a:ln>
        </p:spPr>
        <p:txBody>
          <a:bodyPr wrap="square" lIns="0" tIns="0" rIns="0" bIns="0" rtlCol="0"/>
          <a:lstStyle/>
          <a:p>
            <a:endParaRPr/>
          </a:p>
        </p:txBody>
      </p:sp>
      <p:sp>
        <p:nvSpPr>
          <p:cNvPr id="83" name="object 83"/>
          <p:cNvSpPr/>
          <p:nvPr/>
        </p:nvSpPr>
        <p:spPr>
          <a:xfrm>
            <a:off x="6230400" y="1110857"/>
            <a:ext cx="43815" cy="38735"/>
          </a:xfrm>
          <a:custGeom>
            <a:avLst/>
            <a:gdLst/>
            <a:ahLst/>
            <a:cxnLst/>
            <a:rect l="l" t="t" r="r" b="b"/>
            <a:pathLst>
              <a:path w="43814" h="38734">
                <a:moveTo>
                  <a:pt x="0" y="14656"/>
                </a:moveTo>
                <a:lnTo>
                  <a:pt x="16734" y="14656"/>
                </a:lnTo>
                <a:lnTo>
                  <a:pt x="21905" y="0"/>
                </a:lnTo>
                <a:lnTo>
                  <a:pt x="27077" y="14656"/>
                </a:lnTo>
                <a:lnTo>
                  <a:pt x="43811" y="14656"/>
                </a:lnTo>
                <a:lnTo>
                  <a:pt x="30273" y="23713"/>
                </a:lnTo>
                <a:lnTo>
                  <a:pt x="35444" y="38369"/>
                </a:lnTo>
                <a:lnTo>
                  <a:pt x="21905" y="29311"/>
                </a:lnTo>
                <a:lnTo>
                  <a:pt x="8367" y="38369"/>
                </a:lnTo>
                <a:lnTo>
                  <a:pt x="13538" y="23713"/>
                </a:lnTo>
                <a:lnTo>
                  <a:pt x="0" y="14656"/>
                </a:lnTo>
                <a:close/>
              </a:path>
            </a:pathLst>
          </a:custGeom>
          <a:ln w="9525">
            <a:solidFill>
              <a:srgbClr val="0064FF"/>
            </a:solidFill>
          </a:ln>
        </p:spPr>
        <p:txBody>
          <a:bodyPr wrap="square" lIns="0" tIns="0" rIns="0" bIns="0" rtlCol="0"/>
          <a:lstStyle/>
          <a:p>
            <a:endParaRPr/>
          </a:p>
        </p:txBody>
      </p:sp>
      <p:sp>
        <p:nvSpPr>
          <p:cNvPr id="84" name="object 84"/>
          <p:cNvSpPr txBox="1"/>
          <p:nvPr/>
        </p:nvSpPr>
        <p:spPr>
          <a:xfrm>
            <a:off x="4830664" y="1144614"/>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85" name="object 85"/>
          <p:cNvSpPr/>
          <p:nvPr/>
        </p:nvSpPr>
        <p:spPr>
          <a:xfrm>
            <a:off x="4621858" y="1102536"/>
            <a:ext cx="888365" cy="76200"/>
          </a:xfrm>
          <a:custGeom>
            <a:avLst/>
            <a:gdLst/>
            <a:ahLst/>
            <a:cxnLst/>
            <a:rect l="l" t="t" r="r" b="b"/>
            <a:pathLst>
              <a:path w="888364" h="76200">
                <a:moveTo>
                  <a:pt x="878765" y="42332"/>
                </a:moveTo>
                <a:lnTo>
                  <a:pt x="812018" y="42332"/>
                </a:lnTo>
                <a:lnTo>
                  <a:pt x="812270" y="76198"/>
                </a:lnTo>
                <a:lnTo>
                  <a:pt x="878765" y="42332"/>
                </a:lnTo>
                <a:close/>
              </a:path>
              <a:path w="888364" h="76200">
                <a:moveTo>
                  <a:pt x="811705" y="0"/>
                </a:moveTo>
                <a:lnTo>
                  <a:pt x="811956" y="33865"/>
                </a:lnTo>
                <a:lnTo>
                  <a:pt x="0" y="39884"/>
                </a:lnTo>
                <a:lnTo>
                  <a:pt x="62" y="48350"/>
                </a:lnTo>
                <a:lnTo>
                  <a:pt x="878765" y="42332"/>
                </a:lnTo>
                <a:lnTo>
                  <a:pt x="888185" y="37534"/>
                </a:lnTo>
                <a:lnTo>
                  <a:pt x="811705" y="0"/>
                </a:lnTo>
                <a:close/>
              </a:path>
            </a:pathLst>
          </a:custGeom>
          <a:solidFill>
            <a:srgbClr val="757575"/>
          </a:solidFill>
        </p:spPr>
        <p:txBody>
          <a:bodyPr wrap="square" lIns="0" tIns="0" rIns="0" bIns="0" rtlCol="0"/>
          <a:lstStyle/>
          <a:p>
            <a:endParaRPr/>
          </a:p>
        </p:txBody>
      </p:sp>
      <p:sp>
        <p:nvSpPr>
          <p:cNvPr id="86" name="object 86"/>
          <p:cNvSpPr/>
          <p:nvPr/>
        </p:nvSpPr>
        <p:spPr>
          <a:xfrm>
            <a:off x="1763130" y="1612788"/>
            <a:ext cx="523981" cy="315402"/>
          </a:xfrm>
          <a:prstGeom prst="rect">
            <a:avLst/>
          </a:prstGeom>
          <a:blipFill>
            <a:blip r:embed="rId3" cstate="print"/>
            <a:stretch>
              <a:fillRect/>
            </a:stretch>
          </a:blipFill>
        </p:spPr>
        <p:txBody>
          <a:bodyPr wrap="square" lIns="0" tIns="0" rIns="0" bIns="0" rtlCol="0"/>
          <a:lstStyle/>
          <a:p>
            <a:endParaRPr/>
          </a:p>
        </p:txBody>
      </p:sp>
      <p:sp>
        <p:nvSpPr>
          <p:cNvPr id="87" name="object 87"/>
          <p:cNvSpPr/>
          <p:nvPr/>
        </p:nvSpPr>
        <p:spPr>
          <a:xfrm>
            <a:off x="2426967" y="1586687"/>
            <a:ext cx="448131" cy="345267"/>
          </a:xfrm>
          <a:prstGeom prst="rect">
            <a:avLst/>
          </a:prstGeom>
          <a:blipFill>
            <a:blip r:embed="rId4" cstate="print"/>
            <a:stretch>
              <a:fillRect/>
            </a:stretch>
          </a:blipFill>
        </p:spPr>
        <p:txBody>
          <a:bodyPr wrap="square" lIns="0" tIns="0" rIns="0" bIns="0" rtlCol="0"/>
          <a:lstStyle/>
          <a:p>
            <a:endParaRPr/>
          </a:p>
        </p:txBody>
      </p:sp>
      <p:sp>
        <p:nvSpPr>
          <p:cNvPr id="88" name="object 88"/>
          <p:cNvSpPr txBox="1"/>
          <p:nvPr/>
        </p:nvSpPr>
        <p:spPr>
          <a:xfrm>
            <a:off x="2475429" y="1935252"/>
            <a:ext cx="377825" cy="270510"/>
          </a:xfrm>
          <a:prstGeom prst="rect">
            <a:avLst/>
          </a:prstGeom>
        </p:spPr>
        <p:txBody>
          <a:bodyPr vert="horz" wrap="square" lIns="0" tIns="12700" rIns="0" bIns="0" rtlCol="0">
            <a:spAutoFit/>
          </a:bodyPr>
          <a:lstStyle/>
          <a:p>
            <a:pPr marL="29845" marR="5080" indent="-17780">
              <a:lnSpc>
                <a:spcPct val="100000"/>
              </a:lnSpc>
              <a:spcBef>
                <a:spcPts val="100"/>
              </a:spcBef>
            </a:pPr>
            <a:r>
              <a:rPr sz="800" b="1" spc="0" dirty="0">
                <a:latin typeface="IBM Plex Sans"/>
                <a:cs typeface="IBM Plex Sans"/>
              </a:rPr>
              <a:t>V</a:t>
            </a:r>
            <a:r>
              <a:rPr sz="800" b="1" dirty="0">
                <a:latin typeface="IBM Plex Sans"/>
                <a:cs typeface="IBM Plex Sans"/>
              </a:rPr>
              <a:t>e</a:t>
            </a:r>
            <a:r>
              <a:rPr sz="800" b="1" spc="-5" dirty="0">
                <a:latin typeface="IBM Plex Sans"/>
                <a:cs typeface="IBM Plex Sans"/>
              </a:rPr>
              <a:t>hicl</a:t>
            </a:r>
            <a:r>
              <a:rPr sz="800" b="1" dirty="0">
                <a:latin typeface="IBM Plex Sans"/>
                <a:cs typeface="IBM Plex Sans"/>
              </a:rPr>
              <a:t>e  </a:t>
            </a:r>
            <a:r>
              <a:rPr sz="800" b="1" spc="-5" dirty="0">
                <a:latin typeface="IBM Plex Sans"/>
                <a:cs typeface="IBM Plex Sans"/>
              </a:rPr>
              <a:t>Listing</a:t>
            </a:r>
            <a:endParaRPr sz="800">
              <a:latin typeface="IBM Plex Sans"/>
              <a:cs typeface="IBM Plex Sans"/>
            </a:endParaRPr>
          </a:p>
        </p:txBody>
      </p:sp>
      <p:sp>
        <p:nvSpPr>
          <p:cNvPr id="89" name="object 89"/>
          <p:cNvSpPr/>
          <p:nvPr/>
        </p:nvSpPr>
        <p:spPr>
          <a:xfrm>
            <a:off x="7000103" y="215485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90" name="object 90"/>
          <p:cNvSpPr/>
          <p:nvPr/>
        </p:nvSpPr>
        <p:spPr>
          <a:xfrm>
            <a:off x="7000103"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91" name="object 91"/>
          <p:cNvSpPr/>
          <p:nvPr/>
        </p:nvSpPr>
        <p:spPr>
          <a:xfrm>
            <a:off x="7035445"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92" name="object 92"/>
          <p:cNvSpPr/>
          <p:nvPr/>
        </p:nvSpPr>
        <p:spPr>
          <a:xfrm>
            <a:off x="7035445" y="2059675"/>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93" name="object 93"/>
          <p:cNvSpPr/>
          <p:nvPr/>
        </p:nvSpPr>
        <p:spPr>
          <a:xfrm>
            <a:off x="7094226" y="2069314"/>
            <a:ext cx="41910" cy="41275"/>
          </a:xfrm>
          <a:custGeom>
            <a:avLst/>
            <a:gdLst/>
            <a:ahLst/>
            <a:cxnLst/>
            <a:rect l="l" t="t" r="r" b="b"/>
            <a:pathLst>
              <a:path w="41909" h="41275">
                <a:moveTo>
                  <a:pt x="0" y="41191"/>
                </a:moveTo>
                <a:lnTo>
                  <a:pt x="41802" y="0"/>
                </a:lnTo>
              </a:path>
            </a:pathLst>
          </a:custGeom>
          <a:ln w="12700">
            <a:solidFill>
              <a:srgbClr val="0064FF"/>
            </a:solidFill>
          </a:ln>
        </p:spPr>
        <p:txBody>
          <a:bodyPr wrap="square" lIns="0" tIns="0" rIns="0" bIns="0" rtlCol="0"/>
          <a:lstStyle/>
          <a:p>
            <a:endParaRPr/>
          </a:p>
        </p:txBody>
      </p:sp>
      <p:sp>
        <p:nvSpPr>
          <p:cNvPr id="94" name="object 94"/>
          <p:cNvSpPr/>
          <p:nvPr/>
        </p:nvSpPr>
        <p:spPr>
          <a:xfrm>
            <a:off x="7167298"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95" name="object 95"/>
          <p:cNvSpPr/>
          <p:nvPr/>
        </p:nvSpPr>
        <p:spPr>
          <a:xfrm>
            <a:off x="7197277" y="2077203"/>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96" name="object 96"/>
          <p:cNvSpPr/>
          <p:nvPr/>
        </p:nvSpPr>
        <p:spPr>
          <a:xfrm>
            <a:off x="7241242"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97" name="object 97"/>
          <p:cNvSpPr/>
          <p:nvPr/>
        </p:nvSpPr>
        <p:spPr>
          <a:xfrm>
            <a:off x="7305595" y="2062645"/>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98" name="object 98"/>
          <p:cNvSpPr/>
          <p:nvPr/>
        </p:nvSpPr>
        <p:spPr>
          <a:xfrm>
            <a:off x="7304642" y="2077203"/>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99" name="object 99"/>
          <p:cNvSpPr/>
          <p:nvPr/>
        </p:nvSpPr>
        <p:spPr>
          <a:xfrm>
            <a:off x="7273642"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00" name="object 100"/>
          <p:cNvSpPr/>
          <p:nvPr/>
        </p:nvSpPr>
        <p:spPr>
          <a:xfrm>
            <a:off x="7000103" y="2196008"/>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01" name="object 101"/>
          <p:cNvSpPr/>
          <p:nvPr/>
        </p:nvSpPr>
        <p:spPr>
          <a:xfrm>
            <a:off x="7000103" y="2239283"/>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02" name="object 102"/>
          <p:cNvSpPr txBox="1"/>
          <p:nvPr/>
        </p:nvSpPr>
        <p:spPr>
          <a:xfrm>
            <a:off x="6920424" y="2030210"/>
            <a:ext cx="494030" cy="497205"/>
          </a:xfrm>
          <a:prstGeom prst="rect">
            <a:avLst/>
          </a:prstGeom>
          <a:ln w="25400">
            <a:solidFill>
              <a:srgbClr val="0064FF"/>
            </a:solidFill>
          </a:ln>
        </p:spPr>
        <p:txBody>
          <a:bodyPr vert="horz" wrap="square" lIns="0" tIns="1270" rIns="0" bIns="0" rtlCol="0">
            <a:spAutoFit/>
          </a:bodyPr>
          <a:lstStyle/>
          <a:p>
            <a:pPr>
              <a:lnSpc>
                <a:spcPct val="100000"/>
              </a:lnSpc>
              <a:spcBef>
                <a:spcPts val="10"/>
              </a:spcBef>
            </a:pPr>
            <a:endParaRPr sz="850">
              <a:latin typeface="Times New Roman"/>
              <a:cs typeface="Times New Roman"/>
            </a:endParaRPr>
          </a:p>
          <a:p>
            <a:pPr marL="66675">
              <a:lnSpc>
                <a:spcPct val="100000"/>
              </a:lnSpc>
              <a:spcBef>
                <a:spcPts val="5"/>
              </a:spcBef>
              <a:tabLst>
                <a:tab pos="410845" algn="l"/>
              </a:tabLst>
            </a:pPr>
            <a:r>
              <a:rPr sz="800" u="heavy" dirty="0">
                <a:latin typeface="IBM Plex Sans"/>
                <a:cs typeface="IBM Plex Sans"/>
              </a:rPr>
              <a:t> 	</a:t>
            </a:r>
            <a:endParaRPr sz="800">
              <a:latin typeface="IBM Plex Sans"/>
              <a:cs typeface="IBM Plex Sans"/>
            </a:endParaRPr>
          </a:p>
        </p:txBody>
      </p:sp>
      <p:sp>
        <p:nvSpPr>
          <p:cNvPr id="103" name="object 103"/>
          <p:cNvSpPr txBox="1"/>
          <p:nvPr/>
        </p:nvSpPr>
        <p:spPr>
          <a:xfrm>
            <a:off x="7452342" y="2156137"/>
            <a:ext cx="396875" cy="270510"/>
          </a:xfrm>
          <a:prstGeom prst="rect">
            <a:avLst/>
          </a:prstGeom>
        </p:spPr>
        <p:txBody>
          <a:bodyPr vert="horz" wrap="square" lIns="0" tIns="12700" rIns="0" bIns="0" rtlCol="0">
            <a:spAutoFit/>
          </a:bodyPr>
          <a:lstStyle/>
          <a:p>
            <a:pPr marL="12700" marR="5080">
              <a:lnSpc>
                <a:spcPct val="100000"/>
              </a:lnSpc>
              <a:spcBef>
                <a:spcPts val="100"/>
              </a:spcBef>
            </a:pPr>
            <a:r>
              <a:rPr sz="800" spc="-5" dirty="0">
                <a:latin typeface="IBM Plex Sans"/>
                <a:cs typeface="IBM Plex Sans"/>
              </a:rPr>
              <a:t>Vehicle  </a:t>
            </a:r>
            <a:r>
              <a:rPr sz="800" dirty="0">
                <a:latin typeface="IBM Plex Sans"/>
                <a:cs typeface="IBM Plex Sans"/>
              </a:rPr>
              <a:t>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104" name="object 104"/>
          <p:cNvSpPr/>
          <p:nvPr/>
        </p:nvSpPr>
        <p:spPr>
          <a:xfrm>
            <a:off x="3041074" y="3906482"/>
            <a:ext cx="494030" cy="497205"/>
          </a:xfrm>
          <a:custGeom>
            <a:avLst/>
            <a:gdLst/>
            <a:ahLst/>
            <a:cxnLst/>
            <a:rect l="l" t="t" r="r" b="b"/>
            <a:pathLst>
              <a:path w="494029"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105" name="object 105"/>
          <p:cNvSpPr/>
          <p:nvPr/>
        </p:nvSpPr>
        <p:spPr>
          <a:xfrm>
            <a:off x="3120754" y="4031127"/>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06" name="object 106"/>
          <p:cNvSpPr/>
          <p:nvPr/>
        </p:nvSpPr>
        <p:spPr>
          <a:xfrm>
            <a:off x="3120754"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07" name="object 107"/>
          <p:cNvSpPr/>
          <p:nvPr/>
        </p:nvSpPr>
        <p:spPr>
          <a:xfrm>
            <a:off x="3156096"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08" name="object 108"/>
          <p:cNvSpPr/>
          <p:nvPr/>
        </p:nvSpPr>
        <p:spPr>
          <a:xfrm>
            <a:off x="3156096" y="3935946"/>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109" name="object 109"/>
          <p:cNvSpPr/>
          <p:nvPr/>
        </p:nvSpPr>
        <p:spPr>
          <a:xfrm>
            <a:off x="3214876" y="3945585"/>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110" name="object 110"/>
          <p:cNvSpPr/>
          <p:nvPr/>
        </p:nvSpPr>
        <p:spPr>
          <a:xfrm>
            <a:off x="3287947"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1" name="object 111"/>
          <p:cNvSpPr/>
          <p:nvPr/>
        </p:nvSpPr>
        <p:spPr>
          <a:xfrm>
            <a:off x="3317928" y="3953476"/>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112" name="object 112"/>
          <p:cNvSpPr/>
          <p:nvPr/>
        </p:nvSpPr>
        <p:spPr>
          <a:xfrm>
            <a:off x="3361893"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3" name="object 113"/>
          <p:cNvSpPr/>
          <p:nvPr/>
        </p:nvSpPr>
        <p:spPr>
          <a:xfrm>
            <a:off x="3426245" y="3938916"/>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114" name="object 114"/>
          <p:cNvSpPr/>
          <p:nvPr/>
        </p:nvSpPr>
        <p:spPr>
          <a:xfrm>
            <a:off x="3425292" y="3953476"/>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115" name="object 115"/>
          <p:cNvSpPr/>
          <p:nvPr/>
        </p:nvSpPr>
        <p:spPr>
          <a:xfrm>
            <a:off x="3394292"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6" name="object 116"/>
          <p:cNvSpPr/>
          <p:nvPr/>
        </p:nvSpPr>
        <p:spPr>
          <a:xfrm>
            <a:off x="3120754" y="4072280"/>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17" name="object 117"/>
          <p:cNvSpPr/>
          <p:nvPr/>
        </p:nvSpPr>
        <p:spPr>
          <a:xfrm>
            <a:off x="3120754" y="411555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18" name="object 118"/>
          <p:cNvSpPr/>
          <p:nvPr/>
        </p:nvSpPr>
        <p:spPr>
          <a:xfrm>
            <a:off x="3120754" y="415492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19" name="object 119"/>
          <p:cNvSpPr txBox="1"/>
          <p:nvPr/>
        </p:nvSpPr>
        <p:spPr>
          <a:xfrm>
            <a:off x="3027597" y="4432135"/>
            <a:ext cx="521970" cy="270510"/>
          </a:xfrm>
          <a:prstGeom prst="rect">
            <a:avLst/>
          </a:prstGeom>
        </p:spPr>
        <p:txBody>
          <a:bodyPr vert="horz" wrap="square" lIns="0" tIns="12700" rIns="0" bIns="0" rtlCol="0">
            <a:spAutoFit/>
          </a:bodyPr>
          <a:lstStyle/>
          <a:p>
            <a:pPr marL="74295" marR="5080" indent="-62230">
              <a:lnSpc>
                <a:spcPct val="100000"/>
              </a:lnSpc>
              <a:spcBef>
                <a:spcPts val="100"/>
              </a:spcBef>
            </a:pPr>
            <a:r>
              <a:rPr sz="800" spc="-5" dirty="0">
                <a:latin typeface="IBM Plex Sans"/>
                <a:cs typeface="IBM Plex Sans"/>
              </a:rPr>
              <a:t>Auc</a:t>
            </a:r>
            <a:r>
              <a:rPr sz="800" spc="-10" dirty="0">
                <a:latin typeface="IBM Plex Sans"/>
                <a:cs typeface="IBM Plex Sans"/>
              </a:rPr>
              <a:t>t</a:t>
            </a:r>
            <a:r>
              <a:rPr sz="800" dirty="0">
                <a:latin typeface="IBM Plex Sans"/>
                <a:cs typeface="IBM Plex Sans"/>
              </a:rPr>
              <a:t>io</a:t>
            </a:r>
            <a:r>
              <a:rPr sz="800" spc="-5" dirty="0">
                <a:latin typeface="IBM Plex Sans"/>
                <a:cs typeface="IBM Plex Sans"/>
              </a:rPr>
              <a:t>nee</a:t>
            </a:r>
            <a:r>
              <a:rPr sz="800" dirty="0">
                <a:latin typeface="IBM Plex Sans"/>
                <a:cs typeface="IBM Plex Sans"/>
              </a:rPr>
              <a:t>r  </a:t>
            </a:r>
            <a:r>
              <a:rPr sz="800" spc="-5" dirty="0">
                <a:latin typeface="IBM Plex Sans"/>
                <a:cs typeface="IBM Plex Sans"/>
              </a:rPr>
              <a:t>Registry</a:t>
            </a:r>
            <a:endParaRPr sz="800">
              <a:latin typeface="IBM Plex Sans"/>
              <a:cs typeface="IBM Plex Sans"/>
            </a:endParaRPr>
          </a:p>
        </p:txBody>
      </p:sp>
      <p:sp>
        <p:nvSpPr>
          <p:cNvPr id="120" name="object 120"/>
          <p:cNvSpPr/>
          <p:nvPr/>
        </p:nvSpPr>
        <p:spPr>
          <a:xfrm>
            <a:off x="5535620" y="1069905"/>
            <a:ext cx="213956" cy="128788"/>
          </a:xfrm>
          <a:prstGeom prst="rect">
            <a:avLst/>
          </a:prstGeom>
          <a:blipFill>
            <a:blip r:embed="rId5" cstate="print"/>
            <a:stretch>
              <a:fillRect/>
            </a:stretch>
          </a:blipFill>
        </p:spPr>
        <p:txBody>
          <a:bodyPr wrap="square" lIns="0" tIns="0" rIns="0" bIns="0" rtlCol="0"/>
          <a:lstStyle/>
          <a:p>
            <a:endParaRPr/>
          </a:p>
        </p:txBody>
      </p:sp>
      <p:sp>
        <p:nvSpPr>
          <p:cNvPr id="121" name="object 121"/>
          <p:cNvSpPr/>
          <p:nvPr/>
        </p:nvSpPr>
        <p:spPr>
          <a:xfrm>
            <a:off x="5789574" y="1064172"/>
            <a:ext cx="174597" cy="134520"/>
          </a:xfrm>
          <a:prstGeom prst="rect">
            <a:avLst/>
          </a:prstGeom>
          <a:blipFill>
            <a:blip r:embed="rId6" cstate="print"/>
            <a:stretch>
              <a:fillRect/>
            </a:stretch>
          </a:blipFill>
        </p:spPr>
        <p:txBody>
          <a:bodyPr wrap="square" lIns="0" tIns="0" rIns="0" bIns="0" rtlCol="0"/>
          <a:lstStyle/>
          <a:p>
            <a:endParaRPr/>
          </a:p>
        </p:txBody>
      </p:sp>
      <p:sp>
        <p:nvSpPr>
          <p:cNvPr id="122" name="object 122"/>
          <p:cNvSpPr/>
          <p:nvPr/>
        </p:nvSpPr>
        <p:spPr>
          <a:xfrm>
            <a:off x="5874427" y="1490727"/>
            <a:ext cx="137795" cy="170815"/>
          </a:xfrm>
          <a:custGeom>
            <a:avLst/>
            <a:gdLst/>
            <a:ahLst/>
            <a:cxnLst/>
            <a:rect l="l" t="t" r="r" b="b"/>
            <a:pathLst>
              <a:path w="137795" h="170814">
                <a:moveTo>
                  <a:pt x="0" y="0"/>
                </a:moveTo>
                <a:lnTo>
                  <a:pt x="114677" y="0"/>
                </a:lnTo>
                <a:lnTo>
                  <a:pt x="137614" y="22936"/>
                </a:lnTo>
                <a:lnTo>
                  <a:pt x="137614" y="170297"/>
                </a:lnTo>
                <a:lnTo>
                  <a:pt x="0" y="170297"/>
                </a:lnTo>
                <a:lnTo>
                  <a:pt x="0" y="0"/>
                </a:lnTo>
                <a:close/>
              </a:path>
            </a:pathLst>
          </a:custGeom>
          <a:ln w="22225">
            <a:solidFill>
              <a:srgbClr val="0064FF"/>
            </a:solidFill>
          </a:ln>
        </p:spPr>
        <p:txBody>
          <a:bodyPr wrap="square" lIns="0" tIns="0" rIns="0" bIns="0" rtlCol="0"/>
          <a:lstStyle/>
          <a:p>
            <a:endParaRPr/>
          </a:p>
        </p:txBody>
      </p:sp>
      <p:sp>
        <p:nvSpPr>
          <p:cNvPr id="123" name="object 123"/>
          <p:cNvSpPr/>
          <p:nvPr/>
        </p:nvSpPr>
        <p:spPr>
          <a:xfrm>
            <a:off x="5904270" y="1542961"/>
            <a:ext cx="70485" cy="61594"/>
          </a:xfrm>
          <a:custGeom>
            <a:avLst/>
            <a:gdLst/>
            <a:ahLst/>
            <a:cxnLst/>
            <a:rect l="l" t="t" r="r" b="b"/>
            <a:pathLst>
              <a:path w="70485" h="61594">
                <a:moveTo>
                  <a:pt x="0" y="23450"/>
                </a:moveTo>
                <a:lnTo>
                  <a:pt x="26874" y="23450"/>
                </a:lnTo>
                <a:lnTo>
                  <a:pt x="35178" y="0"/>
                </a:lnTo>
                <a:lnTo>
                  <a:pt x="43482" y="23450"/>
                </a:lnTo>
                <a:lnTo>
                  <a:pt x="70356" y="23450"/>
                </a:lnTo>
                <a:lnTo>
                  <a:pt x="48615" y="37944"/>
                </a:lnTo>
                <a:lnTo>
                  <a:pt x="56919" y="61394"/>
                </a:lnTo>
                <a:lnTo>
                  <a:pt x="35178" y="46901"/>
                </a:lnTo>
                <a:lnTo>
                  <a:pt x="13436" y="61394"/>
                </a:lnTo>
                <a:lnTo>
                  <a:pt x="21741" y="37944"/>
                </a:lnTo>
                <a:lnTo>
                  <a:pt x="0" y="23450"/>
                </a:lnTo>
                <a:close/>
              </a:path>
            </a:pathLst>
          </a:custGeom>
          <a:ln w="9525">
            <a:solidFill>
              <a:srgbClr val="0064FF"/>
            </a:solidFill>
          </a:ln>
        </p:spPr>
        <p:txBody>
          <a:bodyPr wrap="square" lIns="0" tIns="0" rIns="0" bIns="0" rtlCol="0"/>
          <a:lstStyle/>
          <a:p>
            <a:endParaRPr/>
          </a:p>
        </p:txBody>
      </p:sp>
      <p:sp>
        <p:nvSpPr>
          <p:cNvPr id="124" name="object 124"/>
          <p:cNvSpPr/>
          <p:nvPr/>
        </p:nvSpPr>
        <p:spPr>
          <a:xfrm>
            <a:off x="5858361" y="2770959"/>
            <a:ext cx="95250" cy="101600"/>
          </a:xfrm>
          <a:custGeom>
            <a:avLst/>
            <a:gdLst/>
            <a:ahLst/>
            <a:cxnLst/>
            <a:rect l="l" t="t" r="r" b="b"/>
            <a:pathLst>
              <a:path w="95250" h="101600">
                <a:moveTo>
                  <a:pt x="0" y="0"/>
                </a:moveTo>
                <a:lnTo>
                  <a:pt x="79103" y="0"/>
                </a:lnTo>
                <a:lnTo>
                  <a:pt x="94924" y="15820"/>
                </a:lnTo>
                <a:lnTo>
                  <a:pt x="94924" y="100994"/>
                </a:lnTo>
                <a:lnTo>
                  <a:pt x="0" y="100994"/>
                </a:lnTo>
                <a:lnTo>
                  <a:pt x="0" y="0"/>
                </a:lnTo>
                <a:close/>
              </a:path>
            </a:pathLst>
          </a:custGeom>
          <a:ln w="22225">
            <a:solidFill>
              <a:srgbClr val="0064FF"/>
            </a:solidFill>
          </a:ln>
        </p:spPr>
        <p:txBody>
          <a:bodyPr wrap="square" lIns="0" tIns="0" rIns="0" bIns="0" rtlCol="0"/>
          <a:lstStyle/>
          <a:p>
            <a:endParaRPr/>
          </a:p>
        </p:txBody>
      </p:sp>
      <p:sp>
        <p:nvSpPr>
          <p:cNvPr id="125" name="object 125"/>
          <p:cNvSpPr/>
          <p:nvPr/>
        </p:nvSpPr>
        <p:spPr>
          <a:xfrm>
            <a:off x="5878948" y="2801937"/>
            <a:ext cx="48895" cy="36830"/>
          </a:xfrm>
          <a:custGeom>
            <a:avLst/>
            <a:gdLst/>
            <a:ahLst/>
            <a:cxnLst/>
            <a:rect l="l" t="t" r="r" b="b"/>
            <a:pathLst>
              <a:path w="48895" h="36830">
                <a:moveTo>
                  <a:pt x="0" y="13907"/>
                </a:moveTo>
                <a:lnTo>
                  <a:pt x="18537" y="13907"/>
                </a:lnTo>
                <a:lnTo>
                  <a:pt x="24265" y="0"/>
                </a:lnTo>
                <a:lnTo>
                  <a:pt x="29993" y="13907"/>
                </a:lnTo>
                <a:lnTo>
                  <a:pt x="48530" y="13907"/>
                </a:lnTo>
                <a:lnTo>
                  <a:pt x="33533" y="22502"/>
                </a:lnTo>
                <a:lnTo>
                  <a:pt x="39262" y="36409"/>
                </a:lnTo>
                <a:lnTo>
                  <a:pt x="24265" y="27814"/>
                </a:lnTo>
                <a:lnTo>
                  <a:pt x="9268" y="36409"/>
                </a:lnTo>
                <a:lnTo>
                  <a:pt x="14997" y="22502"/>
                </a:lnTo>
                <a:lnTo>
                  <a:pt x="0" y="13907"/>
                </a:lnTo>
                <a:close/>
              </a:path>
            </a:pathLst>
          </a:custGeom>
          <a:ln w="9525">
            <a:solidFill>
              <a:srgbClr val="0064FF"/>
            </a:solidFill>
          </a:ln>
        </p:spPr>
        <p:txBody>
          <a:bodyPr wrap="square" lIns="0" tIns="0" rIns="0" bIns="0" rtlCol="0"/>
          <a:lstStyle/>
          <a:p>
            <a:endParaRPr/>
          </a:p>
        </p:txBody>
      </p:sp>
      <p:sp>
        <p:nvSpPr>
          <p:cNvPr id="126" name="object 126"/>
          <p:cNvSpPr/>
          <p:nvPr/>
        </p:nvSpPr>
        <p:spPr>
          <a:xfrm>
            <a:off x="5858361" y="2617646"/>
            <a:ext cx="95250" cy="101600"/>
          </a:xfrm>
          <a:custGeom>
            <a:avLst/>
            <a:gdLst/>
            <a:ahLst/>
            <a:cxnLst/>
            <a:rect l="l" t="t" r="r" b="b"/>
            <a:pathLst>
              <a:path w="95250" h="101600">
                <a:moveTo>
                  <a:pt x="0" y="0"/>
                </a:moveTo>
                <a:lnTo>
                  <a:pt x="79103" y="0"/>
                </a:lnTo>
                <a:lnTo>
                  <a:pt x="94924" y="15820"/>
                </a:lnTo>
                <a:lnTo>
                  <a:pt x="94924" y="100994"/>
                </a:lnTo>
                <a:lnTo>
                  <a:pt x="0" y="100994"/>
                </a:lnTo>
                <a:lnTo>
                  <a:pt x="0" y="0"/>
                </a:lnTo>
                <a:close/>
              </a:path>
            </a:pathLst>
          </a:custGeom>
          <a:ln w="22225">
            <a:solidFill>
              <a:srgbClr val="0064FF"/>
            </a:solidFill>
          </a:ln>
        </p:spPr>
        <p:txBody>
          <a:bodyPr wrap="square" lIns="0" tIns="0" rIns="0" bIns="0" rtlCol="0"/>
          <a:lstStyle/>
          <a:p>
            <a:endParaRPr/>
          </a:p>
        </p:txBody>
      </p:sp>
      <p:sp>
        <p:nvSpPr>
          <p:cNvPr id="127" name="object 127"/>
          <p:cNvSpPr/>
          <p:nvPr/>
        </p:nvSpPr>
        <p:spPr>
          <a:xfrm>
            <a:off x="5878948" y="2648623"/>
            <a:ext cx="48895" cy="36830"/>
          </a:xfrm>
          <a:custGeom>
            <a:avLst/>
            <a:gdLst/>
            <a:ahLst/>
            <a:cxnLst/>
            <a:rect l="l" t="t" r="r" b="b"/>
            <a:pathLst>
              <a:path w="48895" h="36830">
                <a:moveTo>
                  <a:pt x="0" y="13907"/>
                </a:moveTo>
                <a:lnTo>
                  <a:pt x="18537" y="13907"/>
                </a:lnTo>
                <a:lnTo>
                  <a:pt x="24265" y="0"/>
                </a:lnTo>
                <a:lnTo>
                  <a:pt x="29993" y="13907"/>
                </a:lnTo>
                <a:lnTo>
                  <a:pt x="48530" y="13907"/>
                </a:lnTo>
                <a:lnTo>
                  <a:pt x="33533" y="22502"/>
                </a:lnTo>
                <a:lnTo>
                  <a:pt x="39262" y="36409"/>
                </a:lnTo>
                <a:lnTo>
                  <a:pt x="24265" y="27814"/>
                </a:lnTo>
                <a:lnTo>
                  <a:pt x="9268" y="36409"/>
                </a:lnTo>
                <a:lnTo>
                  <a:pt x="14997" y="22502"/>
                </a:lnTo>
                <a:lnTo>
                  <a:pt x="0" y="13907"/>
                </a:lnTo>
                <a:close/>
              </a:path>
            </a:pathLst>
          </a:custGeom>
          <a:ln w="9525">
            <a:solidFill>
              <a:srgbClr val="0064FF"/>
            </a:solidFill>
          </a:ln>
        </p:spPr>
        <p:txBody>
          <a:bodyPr wrap="square" lIns="0" tIns="0" rIns="0" bIns="0" rtlCol="0"/>
          <a:lstStyle/>
          <a:p>
            <a:endParaRPr/>
          </a:p>
        </p:txBody>
      </p:sp>
      <p:sp>
        <p:nvSpPr>
          <p:cNvPr id="128" name="object 128"/>
          <p:cNvSpPr/>
          <p:nvPr/>
        </p:nvSpPr>
        <p:spPr>
          <a:xfrm>
            <a:off x="6338503" y="1078212"/>
            <a:ext cx="85725" cy="106680"/>
          </a:xfrm>
          <a:custGeom>
            <a:avLst/>
            <a:gdLst/>
            <a:ahLst/>
            <a:cxnLst/>
            <a:rect l="l" t="t" r="r" b="b"/>
            <a:pathLst>
              <a:path w="85725" h="106680">
                <a:moveTo>
                  <a:pt x="0" y="0"/>
                </a:moveTo>
                <a:lnTo>
                  <a:pt x="71410" y="0"/>
                </a:lnTo>
                <a:lnTo>
                  <a:pt x="85693" y="14282"/>
                </a:lnTo>
                <a:lnTo>
                  <a:pt x="85693" y="106430"/>
                </a:lnTo>
                <a:lnTo>
                  <a:pt x="0" y="106430"/>
                </a:lnTo>
                <a:lnTo>
                  <a:pt x="0" y="0"/>
                </a:lnTo>
                <a:close/>
              </a:path>
            </a:pathLst>
          </a:custGeom>
          <a:ln w="22225">
            <a:solidFill>
              <a:srgbClr val="0064FF"/>
            </a:solidFill>
          </a:ln>
        </p:spPr>
        <p:txBody>
          <a:bodyPr wrap="square" lIns="0" tIns="0" rIns="0" bIns="0" rtlCol="0"/>
          <a:lstStyle/>
          <a:p>
            <a:endParaRPr/>
          </a:p>
        </p:txBody>
      </p:sp>
      <p:sp>
        <p:nvSpPr>
          <p:cNvPr id="129" name="object 129"/>
          <p:cNvSpPr/>
          <p:nvPr/>
        </p:nvSpPr>
        <p:spPr>
          <a:xfrm>
            <a:off x="6357087" y="1110857"/>
            <a:ext cx="43815" cy="38735"/>
          </a:xfrm>
          <a:custGeom>
            <a:avLst/>
            <a:gdLst/>
            <a:ahLst/>
            <a:cxnLst/>
            <a:rect l="l" t="t" r="r" b="b"/>
            <a:pathLst>
              <a:path w="43814" h="38734">
                <a:moveTo>
                  <a:pt x="0" y="14656"/>
                </a:moveTo>
                <a:lnTo>
                  <a:pt x="16734" y="14656"/>
                </a:lnTo>
                <a:lnTo>
                  <a:pt x="21905" y="0"/>
                </a:lnTo>
                <a:lnTo>
                  <a:pt x="27077" y="14656"/>
                </a:lnTo>
                <a:lnTo>
                  <a:pt x="43811" y="14656"/>
                </a:lnTo>
                <a:lnTo>
                  <a:pt x="30273" y="23713"/>
                </a:lnTo>
                <a:lnTo>
                  <a:pt x="35444" y="38369"/>
                </a:lnTo>
                <a:lnTo>
                  <a:pt x="21905" y="29311"/>
                </a:lnTo>
                <a:lnTo>
                  <a:pt x="8367" y="38369"/>
                </a:lnTo>
                <a:lnTo>
                  <a:pt x="13538" y="23713"/>
                </a:lnTo>
                <a:lnTo>
                  <a:pt x="0" y="14656"/>
                </a:lnTo>
                <a:close/>
              </a:path>
            </a:pathLst>
          </a:custGeom>
          <a:ln w="9525">
            <a:solidFill>
              <a:srgbClr val="0064FF"/>
            </a:solidFill>
          </a:ln>
        </p:spPr>
        <p:txBody>
          <a:bodyPr wrap="square" lIns="0" tIns="0" rIns="0" bIns="0" rtlCol="0"/>
          <a:lstStyle/>
          <a:p>
            <a:endParaRPr/>
          </a:p>
        </p:txBody>
      </p:sp>
      <p:sp>
        <p:nvSpPr>
          <p:cNvPr id="130" name="object 130"/>
          <p:cNvSpPr txBox="1"/>
          <p:nvPr/>
        </p:nvSpPr>
        <p:spPr>
          <a:xfrm>
            <a:off x="4192322" y="790320"/>
            <a:ext cx="51244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IBM Plex Sans"/>
                <a:cs typeface="IBM Plex Sans"/>
              </a:rPr>
              <a:t>Developer</a:t>
            </a:r>
            <a:endParaRPr sz="800">
              <a:latin typeface="IBM Plex Sans"/>
              <a:cs typeface="IBM Plex Sans"/>
            </a:endParaRPr>
          </a:p>
        </p:txBody>
      </p:sp>
      <p:sp>
        <p:nvSpPr>
          <p:cNvPr id="131" name="object 131"/>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32" name="object 132"/>
          <p:cNvSpPr txBox="1"/>
          <p:nvPr/>
        </p:nvSpPr>
        <p:spPr>
          <a:xfrm>
            <a:off x="8823325" y="4894698"/>
            <a:ext cx="118110" cy="129539"/>
          </a:xfrm>
          <a:prstGeom prst="rect">
            <a:avLst/>
          </a:prstGeom>
        </p:spPr>
        <p:txBody>
          <a:bodyPr vert="horz" wrap="square" lIns="0" tIns="21590" rIns="0" bIns="0" rtlCol="0">
            <a:spAutoFit/>
          </a:bodyPr>
          <a:lstStyle/>
          <a:p>
            <a:pPr marL="12700">
              <a:lnSpc>
                <a:spcPct val="100000"/>
              </a:lnSpc>
              <a:spcBef>
                <a:spcPts val="170"/>
              </a:spcBef>
            </a:pPr>
            <a:r>
              <a:rPr sz="600" dirty="0">
                <a:solidFill>
                  <a:srgbClr val="5A5A5A"/>
                </a:solidFill>
                <a:latin typeface="IBM Plex Sans"/>
                <a:cs typeface="IBM Plex Sans"/>
              </a:rPr>
              <a:t>10</a:t>
            </a:r>
            <a:endParaRPr sz="600">
              <a:latin typeface="IBM Plex Sans"/>
              <a:cs typeface="IBM Plex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582" y="178567"/>
            <a:ext cx="289687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Developer</a:t>
            </a:r>
            <a:r>
              <a:rPr spc="-45" dirty="0">
                <a:solidFill>
                  <a:srgbClr val="0164FF"/>
                </a:solidFill>
              </a:rPr>
              <a:t> </a:t>
            </a:r>
            <a:r>
              <a:rPr spc="-5" dirty="0">
                <a:solidFill>
                  <a:srgbClr val="0164FF"/>
                </a:solidFill>
              </a:rPr>
              <a:t>Concepts</a:t>
            </a:r>
          </a:p>
        </p:txBody>
      </p:sp>
      <p:sp>
        <p:nvSpPr>
          <p:cNvPr id="3" name="object 3"/>
          <p:cNvSpPr txBox="1"/>
          <p:nvPr/>
        </p:nvSpPr>
        <p:spPr>
          <a:xfrm>
            <a:off x="3372750" y="2136691"/>
            <a:ext cx="2560320" cy="2029460"/>
          </a:xfrm>
          <a:prstGeom prst="rect">
            <a:avLst/>
          </a:prstGeom>
        </p:spPr>
        <p:txBody>
          <a:bodyPr vert="horz" wrap="square" lIns="0" tIns="12065" rIns="0" bIns="0" rtlCol="0">
            <a:spAutoFit/>
          </a:bodyPr>
          <a:lstStyle/>
          <a:p>
            <a:pPr marL="355600" marR="5080" indent="-342900" algn="just">
              <a:lnSpc>
                <a:spcPct val="100200"/>
              </a:lnSpc>
              <a:spcBef>
                <a:spcPts val="95"/>
              </a:spcBef>
              <a:buFont typeface="Arial"/>
              <a:buChar char="•"/>
              <a:tabLst>
                <a:tab pos="355600" algn="l"/>
              </a:tabLst>
            </a:pPr>
            <a:r>
              <a:rPr sz="1400" dirty="0">
                <a:solidFill>
                  <a:srgbClr val="5A5A5A"/>
                </a:solidFill>
                <a:latin typeface="IBM Plex Sans"/>
                <a:cs typeface="IBM Plex Sans"/>
              </a:rPr>
              <a:t>A domain </a:t>
            </a:r>
            <a:r>
              <a:rPr sz="1400" spc="-5" dirty="0">
                <a:solidFill>
                  <a:srgbClr val="5A5A5A"/>
                </a:solidFill>
                <a:latin typeface="IBM Plex Sans"/>
                <a:cs typeface="IBM Plex Sans"/>
              </a:rPr>
              <a:t>specific language  (.CTO) that defines the type  structure</a:t>
            </a:r>
            <a:r>
              <a:rPr sz="1400" spc="-90" dirty="0">
                <a:solidFill>
                  <a:srgbClr val="5A5A5A"/>
                </a:solidFill>
                <a:latin typeface="IBM Plex Sans"/>
                <a:cs typeface="IBM Plex Sans"/>
              </a:rPr>
              <a:t> </a:t>
            </a:r>
            <a:r>
              <a:rPr sz="1400" dirty="0">
                <a:solidFill>
                  <a:srgbClr val="5A5A5A"/>
                </a:solidFill>
                <a:latin typeface="IBM Plex Sans"/>
                <a:cs typeface="IBM Plex Sans"/>
              </a:rPr>
              <a:t>of</a:t>
            </a:r>
            <a:endParaRPr sz="1400">
              <a:latin typeface="IBM Plex Sans"/>
              <a:cs typeface="IBM Plex Sans"/>
            </a:endParaRPr>
          </a:p>
          <a:p>
            <a:pPr marL="812800" lvl="1" indent="-342900">
              <a:lnSpc>
                <a:spcPct val="100000"/>
              </a:lnSpc>
              <a:spcBef>
                <a:spcPts val="150"/>
              </a:spcBef>
              <a:buFont typeface="Arial"/>
              <a:buChar char="•"/>
              <a:tabLst>
                <a:tab pos="812165" algn="l"/>
                <a:tab pos="812800" algn="l"/>
              </a:tabLst>
            </a:pPr>
            <a:r>
              <a:rPr sz="1400" spc="-5" dirty="0">
                <a:solidFill>
                  <a:srgbClr val="5A5A5A"/>
                </a:solidFill>
                <a:latin typeface="IBM Plex Sans"/>
                <a:cs typeface="IBM Plex Sans"/>
              </a:rPr>
              <a:t>Assets</a:t>
            </a:r>
            <a:endParaRPr sz="1400">
              <a:latin typeface="IBM Plex Sans"/>
              <a:cs typeface="IBM Plex Sans"/>
            </a:endParaRPr>
          </a:p>
          <a:p>
            <a:pPr marL="812800" lvl="1" indent="-342900">
              <a:lnSpc>
                <a:spcPct val="100000"/>
              </a:lnSpc>
              <a:spcBef>
                <a:spcPts val="150"/>
              </a:spcBef>
              <a:buFont typeface="Arial"/>
              <a:buChar char="•"/>
              <a:tabLst>
                <a:tab pos="812165" algn="l"/>
                <a:tab pos="812800" algn="l"/>
              </a:tabLst>
            </a:pPr>
            <a:r>
              <a:rPr sz="1400" spc="-5" dirty="0">
                <a:solidFill>
                  <a:srgbClr val="5A5A5A"/>
                </a:solidFill>
                <a:latin typeface="IBM Plex Sans"/>
                <a:cs typeface="IBM Plex Sans"/>
              </a:rPr>
              <a:t>Participants</a:t>
            </a:r>
            <a:endParaRPr sz="1400">
              <a:latin typeface="IBM Plex Sans"/>
              <a:cs typeface="IBM Plex Sans"/>
            </a:endParaRPr>
          </a:p>
          <a:p>
            <a:pPr marL="812800" lvl="1" indent="-342900">
              <a:lnSpc>
                <a:spcPct val="100000"/>
              </a:lnSpc>
              <a:spcBef>
                <a:spcPts val="185"/>
              </a:spcBef>
              <a:buFont typeface="Arial"/>
              <a:buChar char="•"/>
              <a:tabLst>
                <a:tab pos="812165" algn="l"/>
                <a:tab pos="812800" algn="l"/>
              </a:tabLst>
            </a:pPr>
            <a:r>
              <a:rPr sz="1400" spc="-5" dirty="0">
                <a:solidFill>
                  <a:srgbClr val="5A5A5A"/>
                </a:solidFill>
                <a:latin typeface="IBM Plex Sans"/>
                <a:cs typeface="IBM Plex Sans"/>
              </a:rPr>
              <a:t>Transactions</a:t>
            </a:r>
            <a:endParaRPr sz="1400">
              <a:latin typeface="IBM Plex Sans"/>
              <a:cs typeface="IBM Plex Sans"/>
            </a:endParaRPr>
          </a:p>
          <a:p>
            <a:pPr marL="355600" marR="12700" indent="-342900" algn="just">
              <a:lnSpc>
                <a:spcPct val="100200"/>
              </a:lnSpc>
              <a:spcBef>
                <a:spcPts val="150"/>
              </a:spcBef>
              <a:buFont typeface="Arial"/>
              <a:buChar char="•"/>
              <a:tabLst>
                <a:tab pos="355600" algn="l"/>
              </a:tabLst>
            </a:pPr>
            <a:r>
              <a:rPr sz="1400" dirty="0">
                <a:solidFill>
                  <a:srgbClr val="5A5A5A"/>
                </a:solidFill>
                <a:latin typeface="IBM Plex Sans"/>
                <a:cs typeface="IBM Plex Sans"/>
              </a:rPr>
              <a:t>Aims </a:t>
            </a:r>
            <a:r>
              <a:rPr sz="1400" spc="-5" dirty="0">
                <a:solidFill>
                  <a:srgbClr val="5A5A5A"/>
                </a:solidFill>
                <a:latin typeface="IBM Plex Sans"/>
                <a:cs typeface="IBM Plex Sans"/>
              </a:rPr>
              <a:t>to match </a:t>
            </a:r>
            <a:r>
              <a:rPr sz="1400" dirty="0">
                <a:solidFill>
                  <a:srgbClr val="5A5A5A"/>
                </a:solidFill>
                <a:latin typeface="IBM Plex Sans"/>
                <a:cs typeface="IBM Plex Sans"/>
              </a:rPr>
              <a:t>how </a:t>
            </a:r>
            <a:r>
              <a:rPr sz="1400" spc="-5" dirty="0">
                <a:solidFill>
                  <a:srgbClr val="5A5A5A"/>
                </a:solidFill>
                <a:latin typeface="IBM Plex Sans"/>
                <a:cs typeface="IBM Plex Sans"/>
              </a:rPr>
              <a:t>we talk  </a:t>
            </a:r>
            <a:r>
              <a:rPr sz="1400" dirty="0">
                <a:solidFill>
                  <a:srgbClr val="5A5A5A"/>
                </a:solidFill>
                <a:latin typeface="IBM Plex Sans"/>
                <a:cs typeface="IBM Plex Sans"/>
              </a:rPr>
              <a:t>about </a:t>
            </a:r>
            <a:r>
              <a:rPr sz="1400" spc="-5" dirty="0">
                <a:solidFill>
                  <a:srgbClr val="5A5A5A"/>
                </a:solidFill>
                <a:latin typeface="IBM Plex Sans"/>
                <a:cs typeface="IBM Plex Sans"/>
              </a:rPr>
              <a:t>business networks </a:t>
            </a:r>
            <a:r>
              <a:rPr sz="1400" dirty="0">
                <a:solidFill>
                  <a:srgbClr val="5A5A5A"/>
                </a:solidFill>
                <a:latin typeface="IBM Plex Sans"/>
                <a:cs typeface="IBM Plex Sans"/>
              </a:rPr>
              <a:t>in  </a:t>
            </a:r>
            <a:r>
              <a:rPr sz="1400" spc="-5" dirty="0">
                <a:solidFill>
                  <a:srgbClr val="5A5A5A"/>
                </a:solidFill>
                <a:latin typeface="IBM Plex Sans"/>
                <a:cs typeface="IBM Plex Sans"/>
              </a:rPr>
              <a:t>the real</a:t>
            </a:r>
            <a:r>
              <a:rPr sz="1400" spc="-100" dirty="0">
                <a:solidFill>
                  <a:srgbClr val="5A5A5A"/>
                </a:solidFill>
                <a:latin typeface="IBM Plex Sans"/>
                <a:cs typeface="IBM Plex Sans"/>
              </a:rPr>
              <a:t> </a:t>
            </a:r>
            <a:r>
              <a:rPr sz="1400" spc="-5" dirty="0">
                <a:solidFill>
                  <a:srgbClr val="5A5A5A"/>
                </a:solidFill>
                <a:latin typeface="IBM Plex Sans"/>
                <a:cs typeface="IBM Plex Sans"/>
              </a:rPr>
              <a:t>world</a:t>
            </a:r>
            <a:endParaRPr sz="1400">
              <a:latin typeface="IBM Plex Sans"/>
              <a:cs typeface="IBM Plex Sans"/>
            </a:endParaRPr>
          </a:p>
        </p:txBody>
      </p:sp>
      <p:sp>
        <p:nvSpPr>
          <p:cNvPr id="4" name="object 4"/>
          <p:cNvSpPr txBox="1"/>
          <p:nvPr/>
        </p:nvSpPr>
        <p:spPr>
          <a:xfrm>
            <a:off x="6414687" y="2136692"/>
            <a:ext cx="2633345" cy="1559560"/>
          </a:xfrm>
          <a:prstGeom prst="rect">
            <a:avLst/>
          </a:prstGeom>
        </p:spPr>
        <p:txBody>
          <a:bodyPr vert="horz" wrap="square" lIns="0" tIns="12065" rIns="0" bIns="0" rtlCol="0">
            <a:spAutoFit/>
          </a:bodyPr>
          <a:lstStyle/>
          <a:p>
            <a:pPr marL="355600" marR="114300" indent="-342900">
              <a:lnSpc>
                <a:spcPct val="100200"/>
              </a:lnSpc>
              <a:spcBef>
                <a:spcPts val="95"/>
              </a:spcBef>
              <a:buFont typeface="Arial"/>
              <a:buChar char="•"/>
              <a:tabLst>
                <a:tab pos="354965" algn="l"/>
                <a:tab pos="355600" algn="l"/>
              </a:tabLst>
            </a:pPr>
            <a:r>
              <a:rPr sz="1400" spc="-5" dirty="0">
                <a:solidFill>
                  <a:srgbClr val="5A5A5A"/>
                </a:solidFill>
                <a:latin typeface="IBM Plex Sans"/>
                <a:cs typeface="IBM Plex Sans"/>
              </a:rPr>
              <a:t>Scripts provide the  implementation </a:t>
            </a:r>
            <a:r>
              <a:rPr sz="1400" dirty="0">
                <a:solidFill>
                  <a:srgbClr val="5A5A5A"/>
                </a:solidFill>
                <a:latin typeface="IBM Plex Sans"/>
                <a:cs typeface="IBM Plex Sans"/>
              </a:rPr>
              <a:t>of  </a:t>
            </a:r>
            <a:r>
              <a:rPr sz="1400" spc="-5" dirty="0">
                <a:solidFill>
                  <a:srgbClr val="5A5A5A"/>
                </a:solidFill>
                <a:latin typeface="IBM Plex Sans"/>
                <a:cs typeface="IBM Plex Sans"/>
              </a:rPr>
              <a:t>transaction processor</a:t>
            </a:r>
            <a:r>
              <a:rPr sz="1400" spc="-25" dirty="0">
                <a:solidFill>
                  <a:srgbClr val="5A5A5A"/>
                </a:solidFill>
                <a:latin typeface="IBM Plex Sans"/>
                <a:cs typeface="IBM Plex Sans"/>
              </a:rPr>
              <a:t> </a:t>
            </a:r>
            <a:r>
              <a:rPr sz="1400" spc="-5" dirty="0">
                <a:solidFill>
                  <a:srgbClr val="5A5A5A"/>
                </a:solidFill>
                <a:latin typeface="IBM Plex Sans"/>
                <a:cs typeface="IBM Plex Sans"/>
              </a:rPr>
              <a:t>logic</a:t>
            </a:r>
            <a:endParaRPr sz="1400">
              <a:latin typeface="IBM Plex Sans"/>
              <a:cs typeface="IBM Plex Sans"/>
            </a:endParaRPr>
          </a:p>
          <a:p>
            <a:pPr marL="355600" indent="-342900">
              <a:lnSpc>
                <a:spcPct val="100000"/>
              </a:lnSpc>
              <a:spcBef>
                <a:spcPts val="150"/>
              </a:spcBef>
              <a:buFont typeface="Arial"/>
              <a:buChar char="•"/>
              <a:tabLst>
                <a:tab pos="354965" algn="l"/>
                <a:tab pos="355600" algn="l"/>
              </a:tabLst>
            </a:pPr>
            <a:r>
              <a:rPr sz="1400" spc="-5" dirty="0">
                <a:solidFill>
                  <a:srgbClr val="5A5A5A"/>
                </a:solidFill>
                <a:latin typeface="IBM Plex Sans"/>
                <a:cs typeface="IBM Plex Sans"/>
              </a:rPr>
              <a:t>Specified </a:t>
            </a:r>
            <a:r>
              <a:rPr sz="1400" dirty="0">
                <a:solidFill>
                  <a:srgbClr val="5A5A5A"/>
                </a:solidFill>
                <a:latin typeface="IBM Plex Sans"/>
                <a:cs typeface="IBM Plex Sans"/>
              </a:rPr>
              <a:t>in</a:t>
            </a:r>
            <a:r>
              <a:rPr sz="1400" spc="-60" dirty="0">
                <a:solidFill>
                  <a:srgbClr val="5A5A5A"/>
                </a:solidFill>
                <a:latin typeface="IBM Plex Sans"/>
                <a:cs typeface="IBM Plex Sans"/>
              </a:rPr>
              <a:t> </a:t>
            </a:r>
            <a:r>
              <a:rPr sz="1400" spc="-5" dirty="0">
                <a:solidFill>
                  <a:srgbClr val="5A5A5A"/>
                </a:solidFill>
                <a:latin typeface="IBM Plex Sans"/>
                <a:cs typeface="IBM Plex Sans"/>
              </a:rPr>
              <a:t>Javascript</a:t>
            </a:r>
            <a:endParaRPr sz="1400">
              <a:latin typeface="IBM Plex Sans"/>
              <a:cs typeface="IBM Plex Sans"/>
            </a:endParaRPr>
          </a:p>
          <a:p>
            <a:pPr marL="355600" marR="5080" indent="-342900" algn="just">
              <a:lnSpc>
                <a:spcPct val="100200"/>
              </a:lnSpc>
              <a:spcBef>
                <a:spcPts val="145"/>
              </a:spcBef>
              <a:buFont typeface="Arial"/>
              <a:buChar char="•"/>
              <a:tabLst>
                <a:tab pos="355600" algn="l"/>
              </a:tabLst>
            </a:pPr>
            <a:r>
              <a:rPr sz="1400" spc="-5" dirty="0">
                <a:solidFill>
                  <a:srgbClr val="5A5A5A"/>
                </a:solidFill>
                <a:latin typeface="IBM Plex Sans"/>
                <a:cs typeface="IBM Plex Sans"/>
              </a:rPr>
              <a:t>Designed for </a:t>
            </a:r>
            <a:r>
              <a:rPr sz="1400" dirty="0">
                <a:solidFill>
                  <a:srgbClr val="5A5A5A"/>
                </a:solidFill>
                <a:latin typeface="IBM Plex Sans"/>
                <a:cs typeface="IBM Plex Sans"/>
              </a:rPr>
              <a:t>any </a:t>
            </a:r>
            <a:r>
              <a:rPr sz="1400" spc="-5" dirty="0">
                <a:solidFill>
                  <a:srgbClr val="5A5A5A"/>
                </a:solidFill>
                <a:latin typeface="IBM Plex Sans"/>
                <a:cs typeface="IBM Plex Sans"/>
              </a:rPr>
              <a:t>reasonable  Javascript developer to pick  </a:t>
            </a:r>
            <a:r>
              <a:rPr sz="1400" dirty="0">
                <a:solidFill>
                  <a:srgbClr val="5A5A5A"/>
                </a:solidFill>
                <a:latin typeface="IBM Plex Sans"/>
                <a:cs typeface="IBM Plex Sans"/>
              </a:rPr>
              <a:t>up</a:t>
            </a:r>
            <a:r>
              <a:rPr sz="1400" spc="-90" dirty="0">
                <a:solidFill>
                  <a:srgbClr val="5A5A5A"/>
                </a:solidFill>
                <a:latin typeface="IBM Plex Sans"/>
                <a:cs typeface="IBM Plex Sans"/>
              </a:rPr>
              <a:t> </a:t>
            </a:r>
            <a:r>
              <a:rPr sz="1400" spc="-5" dirty="0">
                <a:solidFill>
                  <a:srgbClr val="5A5A5A"/>
                </a:solidFill>
                <a:latin typeface="IBM Plex Sans"/>
                <a:cs typeface="IBM Plex Sans"/>
              </a:rPr>
              <a:t>easily</a:t>
            </a:r>
            <a:endParaRPr sz="1400">
              <a:latin typeface="IBM Plex Sans"/>
              <a:cs typeface="IBM Plex Sans"/>
            </a:endParaRPr>
          </a:p>
        </p:txBody>
      </p:sp>
      <p:sp>
        <p:nvSpPr>
          <p:cNvPr id="5" name="object 5"/>
          <p:cNvSpPr txBox="1"/>
          <p:nvPr/>
        </p:nvSpPr>
        <p:spPr>
          <a:xfrm>
            <a:off x="126015" y="2117239"/>
            <a:ext cx="3012440" cy="2286000"/>
          </a:xfrm>
          <a:prstGeom prst="rect">
            <a:avLst/>
          </a:prstGeom>
        </p:spPr>
        <p:txBody>
          <a:bodyPr vert="horz" wrap="square" lIns="0" tIns="31750" rIns="0" bIns="0" rtlCol="0">
            <a:spAutoFit/>
          </a:bodyPr>
          <a:lstStyle/>
          <a:p>
            <a:pPr marL="355600" indent="-342900">
              <a:lnSpc>
                <a:spcPct val="100000"/>
              </a:lnSpc>
              <a:spcBef>
                <a:spcPts val="250"/>
              </a:spcBef>
              <a:buFont typeface="Arial"/>
              <a:buChar char="•"/>
              <a:tabLst>
                <a:tab pos="354965" algn="l"/>
                <a:tab pos="355600" algn="l"/>
              </a:tabLst>
            </a:pPr>
            <a:r>
              <a:rPr sz="1400" spc="-5" dirty="0">
                <a:solidFill>
                  <a:srgbClr val="5A5A5A"/>
                </a:solidFill>
                <a:latin typeface="IBM Plex Sans"/>
                <a:cs typeface="IBM Plex Sans"/>
              </a:rPr>
              <a:t>Provides front-end for the</a:t>
            </a:r>
            <a:r>
              <a:rPr sz="1400" spc="-35" dirty="0">
                <a:solidFill>
                  <a:srgbClr val="5A5A5A"/>
                </a:solidFill>
                <a:latin typeface="IBM Plex Sans"/>
                <a:cs typeface="IBM Plex Sans"/>
              </a:rPr>
              <a:t> </a:t>
            </a:r>
            <a:r>
              <a:rPr sz="1400" spc="-5" dirty="0">
                <a:solidFill>
                  <a:srgbClr val="5A5A5A"/>
                </a:solidFill>
                <a:latin typeface="IBM Plex Sans"/>
                <a:cs typeface="IBM Plex Sans"/>
              </a:rPr>
              <a:t>user</a:t>
            </a:r>
            <a:endParaRPr sz="1400">
              <a:latin typeface="IBM Plex Sans"/>
              <a:cs typeface="IBM Plex Sans"/>
            </a:endParaRPr>
          </a:p>
          <a:p>
            <a:pPr marL="812800" marR="5080" lvl="1" indent="-342900">
              <a:lnSpc>
                <a:spcPct val="101200"/>
              </a:lnSpc>
              <a:spcBef>
                <a:spcPts val="130"/>
              </a:spcBef>
              <a:buFont typeface="Arial"/>
              <a:buChar char="•"/>
              <a:tabLst>
                <a:tab pos="812165" algn="l"/>
                <a:tab pos="812800" algn="l"/>
              </a:tabLst>
            </a:pPr>
            <a:r>
              <a:rPr sz="1400" dirty="0">
                <a:solidFill>
                  <a:srgbClr val="5A5A5A"/>
                </a:solidFill>
                <a:latin typeface="IBM Plex Sans"/>
                <a:cs typeface="IBM Plex Sans"/>
              </a:rPr>
              <a:t>May </a:t>
            </a:r>
            <a:r>
              <a:rPr sz="1400" spc="-5" dirty="0">
                <a:solidFill>
                  <a:srgbClr val="5A5A5A"/>
                </a:solidFill>
                <a:latin typeface="IBM Plex Sans"/>
                <a:cs typeface="IBM Plex Sans"/>
              </a:rPr>
              <a:t>require different  applications per</a:t>
            </a:r>
            <a:r>
              <a:rPr sz="1400" spc="-20" dirty="0">
                <a:solidFill>
                  <a:srgbClr val="5A5A5A"/>
                </a:solidFill>
                <a:latin typeface="IBM Plex Sans"/>
                <a:cs typeface="IBM Plex Sans"/>
              </a:rPr>
              <a:t> </a:t>
            </a:r>
            <a:r>
              <a:rPr sz="1400" spc="-5" dirty="0">
                <a:solidFill>
                  <a:srgbClr val="5A5A5A"/>
                </a:solidFill>
                <a:latin typeface="IBM Plex Sans"/>
                <a:cs typeface="IBM Plex Sans"/>
              </a:rPr>
              <a:t>participant</a:t>
            </a:r>
            <a:endParaRPr sz="1400">
              <a:latin typeface="IBM Plex Sans"/>
              <a:cs typeface="IBM Plex Sans"/>
            </a:endParaRPr>
          </a:p>
          <a:p>
            <a:pPr marL="355600" indent="-342900">
              <a:lnSpc>
                <a:spcPct val="100000"/>
              </a:lnSpc>
              <a:spcBef>
                <a:spcPts val="150"/>
              </a:spcBef>
              <a:buFont typeface="Arial"/>
              <a:buChar char="•"/>
              <a:tabLst>
                <a:tab pos="354965" algn="l"/>
                <a:tab pos="355600" algn="l"/>
              </a:tabLst>
            </a:pPr>
            <a:r>
              <a:rPr sz="1400" spc="-5" dirty="0">
                <a:solidFill>
                  <a:srgbClr val="5A5A5A"/>
                </a:solidFill>
                <a:latin typeface="IBM Plex Sans"/>
                <a:cs typeface="IBM Plex Sans"/>
              </a:rPr>
              <a:t>Interacts with the</a:t>
            </a:r>
            <a:r>
              <a:rPr sz="1400" spc="-60" dirty="0">
                <a:solidFill>
                  <a:srgbClr val="5A5A5A"/>
                </a:solidFill>
                <a:latin typeface="IBM Plex Sans"/>
                <a:cs typeface="IBM Plex Sans"/>
              </a:rPr>
              <a:t> </a:t>
            </a:r>
            <a:r>
              <a:rPr sz="1400" spc="-5" dirty="0">
                <a:solidFill>
                  <a:srgbClr val="5A5A5A"/>
                </a:solidFill>
                <a:latin typeface="IBM Plex Sans"/>
                <a:cs typeface="IBM Plex Sans"/>
              </a:rPr>
              <a:t>registries</a:t>
            </a:r>
            <a:endParaRPr sz="1400">
              <a:latin typeface="IBM Plex Sans"/>
              <a:cs typeface="IBM Plex Sans"/>
            </a:endParaRPr>
          </a:p>
          <a:p>
            <a:pPr marL="812800" lvl="1" indent="-342900">
              <a:lnSpc>
                <a:spcPct val="100000"/>
              </a:lnSpc>
              <a:spcBef>
                <a:spcPts val="150"/>
              </a:spcBef>
              <a:buFont typeface="Arial"/>
              <a:buChar char="•"/>
              <a:tabLst>
                <a:tab pos="812165" algn="l"/>
                <a:tab pos="812800" algn="l"/>
              </a:tabLst>
            </a:pPr>
            <a:r>
              <a:rPr sz="1400" spc="-5" dirty="0">
                <a:solidFill>
                  <a:srgbClr val="5A5A5A"/>
                </a:solidFill>
                <a:latin typeface="IBM Plex Sans"/>
                <a:cs typeface="IBM Plex Sans"/>
              </a:rPr>
              <a:t>Add, </a:t>
            </a:r>
            <a:r>
              <a:rPr sz="1400" spc="-10" dirty="0">
                <a:solidFill>
                  <a:srgbClr val="5A5A5A"/>
                </a:solidFill>
                <a:latin typeface="IBM Plex Sans"/>
                <a:cs typeface="IBM Plex Sans"/>
              </a:rPr>
              <a:t>delete, </a:t>
            </a:r>
            <a:r>
              <a:rPr sz="1400" spc="-5" dirty="0">
                <a:solidFill>
                  <a:srgbClr val="5A5A5A"/>
                </a:solidFill>
                <a:latin typeface="IBM Plex Sans"/>
                <a:cs typeface="IBM Plex Sans"/>
              </a:rPr>
              <a:t>update,</a:t>
            </a:r>
            <a:r>
              <a:rPr sz="1400" spc="-75" dirty="0">
                <a:solidFill>
                  <a:srgbClr val="5A5A5A"/>
                </a:solidFill>
                <a:latin typeface="IBM Plex Sans"/>
                <a:cs typeface="IBM Plex Sans"/>
              </a:rPr>
              <a:t> </a:t>
            </a:r>
            <a:r>
              <a:rPr sz="1400" spc="-5" dirty="0">
                <a:solidFill>
                  <a:srgbClr val="5A5A5A"/>
                </a:solidFill>
                <a:latin typeface="IBM Plex Sans"/>
                <a:cs typeface="IBM Plex Sans"/>
              </a:rPr>
              <a:t>query</a:t>
            </a:r>
            <a:endParaRPr sz="1400">
              <a:latin typeface="IBM Plex Sans"/>
              <a:cs typeface="IBM Plex Sans"/>
            </a:endParaRPr>
          </a:p>
          <a:p>
            <a:pPr marL="812800" marR="369570" lvl="1" indent="-342900">
              <a:lnSpc>
                <a:spcPts val="1670"/>
              </a:lnSpc>
              <a:spcBef>
                <a:spcPts val="250"/>
              </a:spcBef>
              <a:buFont typeface="Arial"/>
              <a:buChar char="•"/>
              <a:tabLst>
                <a:tab pos="812165" algn="l"/>
                <a:tab pos="812800" algn="l"/>
              </a:tabLst>
            </a:pPr>
            <a:r>
              <a:rPr sz="1400" spc="-5" dirty="0">
                <a:solidFill>
                  <a:srgbClr val="5A5A5A"/>
                </a:solidFill>
                <a:latin typeface="IBM Plex Sans"/>
                <a:cs typeface="IBM Plex Sans"/>
              </a:rPr>
              <a:t>Registries persisted</a:t>
            </a:r>
            <a:r>
              <a:rPr sz="1400" spc="-55" dirty="0">
                <a:solidFill>
                  <a:srgbClr val="5A5A5A"/>
                </a:solidFill>
                <a:latin typeface="IBM Plex Sans"/>
                <a:cs typeface="IBM Plex Sans"/>
              </a:rPr>
              <a:t> </a:t>
            </a:r>
            <a:r>
              <a:rPr sz="1400" dirty="0">
                <a:solidFill>
                  <a:srgbClr val="5A5A5A"/>
                </a:solidFill>
                <a:latin typeface="IBM Plex Sans"/>
                <a:cs typeface="IBM Plex Sans"/>
              </a:rPr>
              <a:t>on  </a:t>
            </a:r>
            <a:r>
              <a:rPr sz="1400" spc="-5" dirty="0">
                <a:solidFill>
                  <a:srgbClr val="5A5A5A"/>
                </a:solidFill>
                <a:latin typeface="IBM Plex Sans"/>
                <a:cs typeface="IBM Plex Sans"/>
              </a:rPr>
              <a:t>blockchain</a:t>
            </a:r>
            <a:endParaRPr sz="1400">
              <a:latin typeface="IBM Plex Sans"/>
              <a:cs typeface="IBM Plex Sans"/>
            </a:endParaRPr>
          </a:p>
          <a:p>
            <a:pPr marL="355600" marR="144145" indent="-342900">
              <a:lnSpc>
                <a:spcPct val="100200"/>
              </a:lnSpc>
              <a:spcBef>
                <a:spcPts val="125"/>
              </a:spcBef>
              <a:buFont typeface="Arial"/>
              <a:buChar char="•"/>
              <a:tabLst>
                <a:tab pos="354965" algn="l"/>
                <a:tab pos="355600" algn="l"/>
              </a:tabLst>
            </a:pPr>
            <a:r>
              <a:rPr sz="1400" spc="-5" dirty="0">
                <a:solidFill>
                  <a:srgbClr val="5A5A5A"/>
                </a:solidFill>
                <a:latin typeface="IBM Plex Sans"/>
                <a:cs typeface="IBM Plex Sans"/>
              </a:rPr>
              <a:t>Connects to blockchain via  JavaScript client libraries (SDK)  </a:t>
            </a:r>
            <a:r>
              <a:rPr sz="1400" dirty="0">
                <a:solidFill>
                  <a:srgbClr val="5A5A5A"/>
                </a:solidFill>
                <a:latin typeface="IBM Plex Sans"/>
                <a:cs typeface="IBM Plex Sans"/>
              </a:rPr>
              <a:t>or</a:t>
            </a:r>
            <a:r>
              <a:rPr sz="1400" spc="-100" dirty="0">
                <a:solidFill>
                  <a:srgbClr val="5A5A5A"/>
                </a:solidFill>
                <a:latin typeface="IBM Plex Sans"/>
                <a:cs typeface="IBM Plex Sans"/>
              </a:rPr>
              <a:t> </a:t>
            </a:r>
            <a:r>
              <a:rPr sz="1400" spc="-5" dirty="0">
                <a:solidFill>
                  <a:srgbClr val="5A5A5A"/>
                </a:solidFill>
                <a:latin typeface="IBM Plex Sans"/>
                <a:cs typeface="IBM Plex Sans"/>
              </a:rPr>
              <a:t>REST</a:t>
            </a:r>
            <a:endParaRPr sz="1400">
              <a:latin typeface="IBM Plex Sans"/>
              <a:cs typeface="IBM Plex Sans"/>
            </a:endParaRPr>
          </a:p>
        </p:txBody>
      </p:sp>
      <p:sp>
        <p:nvSpPr>
          <p:cNvPr id="6" name="object 6"/>
          <p:cNvSpPr/>
          <p:nvPr/>
        </p:nvSpPr>
        <p:spPr>
          <a:xfrm>
            <a:off x="798155" y="1183821"/>
            <a:ext cx="2239010" cy="522605"/>
          </a:xfrm>
          <a:custGeom>
            <a:avLst/>
            <a:gdLst/>
            <a:ahLst/>
            <a:cxnLst/>
            <a:rect l="l" t="t" r="r" b="b"/>
            <a:pathLst>
              <a:path w="2239010" h="522605">
                <a:moveTo>
                  <a:pt x="2151872" y="0"/>
                </a:moveTo>
                <a:lnTo>
                  <a:pt x="87087" y="0"/>
                </a:lnTo>
                <a:lnTo>
                  <a:pt x="53189" y="6843"/>
                </a:lnTo>
                <a:lnTo>
                  <a:pt x="25507" y="25507"/>
                </a:lnTo>
                <a:lnTo>
                  <a:pt x="6843" y="53189"/>
                </a:lnTo>
                <a:lnTo>
                  <a:pt x="0" y="87087"/>
                </a:lnTo>
                <a:lnTo>
                  <a:pt x="0" y="435427"/>
                </a:lnTo>
                <a:lnTo>
                  <a:pt x="6843" y="469325"/>
                </a:lnTo>
                <a:lnTo>
                  <a:pt x="25507" y="497007"/>
                </a:lnTo>
                <a:lnTo>
                  <a:pt x="53189" y="515670"/>
                </a:lnTo>
                <a:lnTo>
                  <a:pt x="87087" y="522514"/>
                </a:lnTo>
                <a:lnTo>
                  <a:pt x="2151872" y="522514"/>
                </a:lnTo>
                <a:lnTo>
                  <a:pt x="2185770" y="515670"/>
                </a:lnTo>
                <a:lnTo>
                  <a:pt x="2213452" y="497007"/>
                </a:lnTo>
                <a:lnTo>
                  <a:pt x="2232116" y="469325"/>
                </a:lnTo>
                <a:lnTo>
                  <a:pt x="2238959" y="435427"/>
                </a:lnTo>
                <a:lnTo>
                  <a:pt x="2238959" y="87087"/>
                </a:lnTo>
                <a:lnTo>
                  <a:pt x="2232116" y="53189"/>
                </a:lnTo>
                <a:lnTo>
                  <a:pt x="2213452" y="25507"/>
                </a:lnTo>
                <a:lnTo>
                  <a:pt x="2185770" y="6843"/>
                </a:lnTo>
                <a:lnTo>
                  <a:pt x="2151872" y="0"/>
                </a:lnTo>
                <a:close/>
              </a:path>
            </a:pathLst>
          </a:custGeom>
          <a:solidFill>
            <a:srgbClr val="E1EDFF"/>
          </a:solidFill>
        </p:spPr>
        <p:txBody>
          <a:bodyPr wrap="square" lIns="0" tIns="0" rIns="0" bIns="0" rtlCol="0"/>
          <a:lstStyle/>
          <a:p>
            <a:endParaRPr/>
          </a:p>
        </p:txBody>
      </p:sp>
      <p:sp>
        <p:nvSpPr>
          <p:cNvPr id="7" name="object 7"/>
          <p:cNvSpPr/>
          <p:nvPr/>
        </p:nvSpPr>
        <p:spPr>
          <a:xfrm>
            <a:off x="138203" y="948892"/>
            <a:ext cx="949852" cy="100542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394293" y="1279497"/>
            <a:ext cx="13023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IBM Plex Sans"/>
                <a:cs typeface="IBM Plex Sans"/>
              </a:rPr>
              <a:t>Applications</a:t>
            </a:r>
            <a:endParaRPr sz="1800">
              <a:latin typeface="IBM Plex Sans"/>
              <a:cs typeface="IBM Plex Sans"/>
            </a:endParaRPr>
          </a:p>
        </p:txBody>
      </p:sp>
      <p:sp>
        <p:nvSpPr>
          <p:cNvPr id="9" name="object 9"/>
          <p:cNvSpPr/>
          <p:nvPr/>
        </p:nvSpPr>
        <p:spPr>
          <a:xfrm>
            <a:off x="3775396" y="1188595"/>
            <a:ext cx="2239010" cy="522605"/>
          </a:xfrm>
          <a:custGeom>
            <a:avLst/>
            <a:gdLst/>
            <a:ahLst/>
            <a:cxnLst/>
            <a:rect l="l" t="t" r="r" b="b"/>
            <a:pathLst>
              <a:path w="2239010" h="522605">
                <a:moveTo>
                  <a:pt x="2151872" y="0"/>
                </a:moveTo>
                <a:lnTo>
                  <a:pt x="87088" y="0"/>
                </a:lnTo>
                <a:lnTo>
                  <a:pt x="53190" y="6843"/>
                </a:lnTo>
                <a:lnTo>
                  <a:pt x="25507" y="25507"/>
                </a:lnTo>
                <a:lnTo>
                  <a:pt x="6843" y="53190"/>
                </a:lnTo>
                <a:lnTo>
                  <a:pt x="0" y="87088"/>
                </a:lnTo>
                <a:lnTo>
                  <a:pt x="0" y="435427"/>
                </a:lnTo>
                <a:lnTo>
                  <a:pt x="6843" y="469325"/>
                </a:lnTo>
                <a:lnTo>
                  <a:pt x="25507" y="497008"/>
                </a:lnTo>
                <a:lnTo>
                  <a:pt x="53190" y="515672"/>
                </a:lnTo>
                <a:lnTo>
                  <a:pt x="87088" y="522516"/>
                </a:lnTo>
                <a:lnTo>
                  <a:pt x="2151872" y="522516"/>
                </a:lnTo>
                <a:lnTo>
                  <a:pt x="2185771" y="515672"/>
                </a:lnTo>
                <a:lnTo>
                  <a:pt x="2213453" y="497008"/>
                </a:lnTo>
                <a:lnTo>
                  <a:pt x="2232116" y="469325"/>
                </a:lnTo>
                <a:lnTo>
                  <a:pt x="2238960" y="435427"/>
                </a:lnTo>
                <a:lnTo>
                  <a:pt x="2238960" y="87088"/>
                </a:lnTo>
                <a:lnTo>
                  <a:pt x="2232116" y="53190"/>
                </a:lnTo>
                <a:lnTo>
                  <a:pt x="2213453" y="25507"/>
                </a:lnTo>
                <a:lnTo>
                  <a:pt x="2185771" y="6843"/>
                </a:lnTo>
                <a:lnTo>
                  <a:pt x="2151872" y="0"/>
                </a:lnTo>
                <a:close/>
              </a:path>
            </a:pathLst>
          </a:custGeom>
          <a:solidFill>
            <a:srgbClr val="B4EABD"/>
          </a:solidFill>
        </p:spPr>
        <p:txBody>
          <a:bodyPr wrap="square" lIns="0" tIns="0" rIns="0" bIns="0" rtlCol="0"/>
          <a:lstStyle/>
          <a:p>
            <a:endParaRPr/>
          </a:p>
        </p:txBody>
      </p:sp>
      <p:sp>
        <p:nvSpPr>
          <p:cNvPr id="10" name="object 10"/>
          <p:cNvSpPr/>
          <p:nvPr/>
        </p:nvSpPr>
        <p:spPr>
          <a:xfrm>
            <a:off x="3350343" y="933365"/>
            <a:ext cx="965012" cy="1020955"/>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4707326" y="1287260"/>
            <a:ext cx="772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IBM Plex Sans"/>
                <a:cs typeface="IBM Plex Sans"/>
              </a:rPr>
              <a:t>Models</a:t>
            </a:r>
            <a:endParaRPr sz="1800">
              <a:latin typeface="IBM Plex Sans"/>
              <a:cs typeface="IBM Plex Sans"/>
            </a:endParaRPr>
          </a:p>
        </p:txBody>
      </p:sp>
      <p:sp>
        <p:nvSpPr>
          <p:cNvPr id="12" name="object 12"/>
          <p:cNvSpPr/>
          <p:nvPr/>
        </p:nvSpPr>
        <p:spPr>
          <a:xfrm>
            <a:off x="6763525" y="1183821"/>
            <a:ext cx="2239010" cy="522605"/>
          </a:xfrm>
          <a:custGeom>
            <a:avLst/>
            <a:gdLst/>
            <a:ahLst/>
            <a:cxnLst/>
            <a:rect l="l" t="t" r="r" b="b"/>
            <a:pathLst>
              <a:path w="2239009" h="522605">
                <a:moveTo>
                  <a:pt x="2151872" y="0"/>
                </a:moveTo>
                <a:lnTo>
                  <a:pt x="87087" y="0"/>
                </a:lnTo>
                <a:lnTo>
                  <a:pt x="53189" y="6843"/>
                </a:lnTo>
                <a:lnTo>
                  <a:pt x="25507" y="25507"/>
                </a:lnTo>
                <a:lnTo>
                  <a:pt x="6843" y="53189"/>
                </a:lnTo>
                <a:lnTo>
                  <a:pt x="0" y="87087"/>
                </a:lnTo>
                <a:lnTo>
                  <a:pt x="0" y="435427"/>
                </a:lnTo>
                <a:lnTo>
                  <a:pt x="6843" y="469325"/>
                </a:lnTo>
                <a:lnTo>
                  <a:pt x="25507" y="497007"/>
                </a:lnTo>
                <a:lnTo>
                  <a:pt x="53189" y="515670"/>
                </a:lnTo>
                <a:lnTo>
                  <a:pt x="87087" y="522514"/>
                </a:lnTo>
                <a:lnTo>
                  <a:pt x="2151872" y="522514"/>
                </a:lnTo>
                <a:lnTo>
                  <a:pt x="2185771" y="515670"/>
                </a:lnTo>
                <a:lnTo>
                  <a:pt x="2213453" y="497007"/>
                </a:lnTo>
                <a:lnTo>
                  <a:pt x="2232116" y="469325"/>
                </a:lnTo>
                <a:lnTo>
                  <a:pt x="2238960" y="435427"/>
                </a:lnTo>
                <a:lnTo>
                  <a:pt x="2238960" y="87087"/>
                </a:lnTo>
                <a:lnTo>
                  <a:pt x="2232116" y="53189"/>
                </a:lnTo>
                <a:lnTo>
                  <a:pt x="2213453" y="25507"/>
                </a:lnTo>
                <a:lnTo>
                  <a:pt x="2185771" y="6843"/>
                </a:lnTo>
                <a:lnTo>
                  <a:pt x="2151872" y="0"/>
                </a:lnTo>
                <a:close/>
              </a:path>
            </a:pathLst>
          </a:custGeom>
          <a:solidFill>
            <a:srgbClr val="ECC2F4"/>
          </a:solidFill>
        </p:spPr>
        <p:txBody>
          <a:bodyPr wrap="square" lIns="0" tIns="0" rIns="0" bIns="0" rtlCol="0"/>
          <a:lstStyle/>
          <a:p>
            <a:endParaRPr/>
          </a:p>
        </p:txBody>
      </p:sp>
      <p:sp>
        <p:nvSpPr>
          <p:cNvPr id="13" name="object 13"/>
          <p:cNvSpPr/>
          <p:nvPr/>
        </p:nvSpPr>
        <p:spPr>
          <a:xfrm>
            <a:off x="6335948" y="912728"/>
            <a:ext cx="975668" cy="1041592"/>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7737482" y="1293671"/>
            <a:ext cx="7404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IBM Plex Sans"/>
                <a:cs typeface="IBM Plex Sans"/>
              </a:rPr>
              <a:t>Scripts</a:t>
            </a:r>
            <a:endParaRPr sz="1800">
              <a:latin typeface="IBM Plex Sans"/>
              <a:cs typeface="IBM Plex Sans"/>
            </a:endParaRPr>
          </a:p>
        </p:txBody>
      </p:sp>
      <p:sp>
        <p:nvSpPr>
          <p:cNvPr id="15" name="object 1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6" name="object 16"/>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59470" y="1450597"/>
            <a:ext cx="608965" cy="525145"/>
          </a:xfrm>
          <a:custGeom>
            <a:avLst/>
            <a:gdLst/>
            <a:ahLst/>
            <a:cxnLst/>
            <a:rect l="l" t="t" r="r" b="b"/>
            <a:pathLst>
              <a:path w="608964" h="525144">
                <a:moveTo>
                  <a:pt x="521345" y="0"/>
                </a:moveTo>
                <a:lnTo>
                  <a:pt x="87481" y="0"/>
                </a:lnTo>
                <a:lnTo>
                  <a:pt x="53429" y="6874"/>
                </a:lnTo>
                <a:lnTo>
                  <a:pt x="25622" y="25622"/>
                </a:lnTo>
                <a:lnTo>
                  <a:pt x="6874" y="53429"/>
                </a:lnTo>
                <a:lnTo>
                  <a:pt x="0" y="87481"/>
                </a:lnTo>
                <a:lnTo>
                  <a:pt x="0" y="437393"/>
                </a:lnTo>
                <a:lnTo>
                  <a:pt x="6874" y="471444"/>
                </a:lnTo>
                <a:lnTo>
                  <a:pt x="25622" y="499251"/>
                </a:lnTo>
                <a:lnTo>
                  <a:pt x="53429" y="517999"/>
                </a:lnTo>
                <a:lnTo>
                  <a:pt x="87481" y="524874"/>
                </a:lnTo>
                <a:lnTo>
                  <a:pt x="521345" y="524874"/>
                </a:lnTo>
                <a:lnTo>
                  <a:pt x="555396" y="517999"/>
                </a:lnTo>
                <a:lnTo>
                  <a:pt x="583202" y="499251"/>
                </a:lnTo>
                <a:lnTo>
                  <a:pt x="601950" y="471444"/>
                </a:lnTo>
                <a:lnTo>
                  <a:pt x="608825" y="437393"/>
                </a:lnTo>
                <a:lnTo>
                  <a:pt x="608825" y="87481"/>
                </a:lnTo>
                <a:lnTo>
                  <a:pt x="601950" y="53429"/>
                </a:lnTo>
                <a:lnTo>
                  <a:pt x="583202" y="25622"/>
                </a:lnTo>
                <a:lnTo>
                  <a:pt x="555396" y="6874"/>
                </a:lnTo>
                <a:lnTo>
                  <a:pt x="521345" y="0"/>
                </a:lnTo>
                <a:close/>
              </a:path>
            </a:pathLst>
          </a:custGeom>
          <a:solidFill>
            <a:srgbClr val="ECC2F4"/>
          </a:solidFill>
        </p:spPr>
        <p:txBody>
          <a:bodyPr wrap="square" lIns="0" tIns="0" rIns="0" bIns="0" rtlCol="0"/>
          <a:lstStyle/>
          <a:p>
            <a:endParaRPr/>
          </a:p>
        </p:txBody>
      </p:sp>
      <p:sp>
        <p:nvSpPr>
          <p:cNvPr id="3" name="object 3"/>
          <p:cNvSpPr/>
          <p:nvPr/>
        </p:nvSpPr>
        <p:spPr>
          <a:xfrm>
            <a:off x="5451356" y="975384"/>
            <a:ext cx="1056005" cy="409575"/>
          </a:xfrm>
          <a:custGeom>
            <a:avLst/>
            <a:gdLst/>
            <a:ahLst/>
            <a:cxnLst/>
            <a:rect l="l" t="t" r="r" b="b"/>
            <a:pathLst>
              <a:path w="1056004" h="409575">
                <a:moveTo>
                  <a:pt x="987342" y="0"/>
                </a:moveTo>
                <a:lnTo>
                  <a:pt x="68237" y="0"/>
                </a:lnTo>
                <a:lnTo>
                  <a:pt x="41676" y="5362"/>
                </a:lnTo>
                <a:lnTo>
                  <a:pt x="19986" y="19985"/>
                </a:lnTo>
                <a:lnTo>
                  <a:pt x="5362" y="41675"/>
                </a:lnTo>
                <a:lnTo>
                  <a:pt x="0" y="68235"/>
                </a:lnTo>
                <a:lnTo>
                  <a:pt x="0" y="341171"/>
                </a:lnTo>
                <a:lnTo>
                  <a:pt x="5362" y="367732"/>
                </a:lnTo>
                <a:lnTo>
                  <a:pt x="19986" y="389421"/>
                </a:lnTo>
                <a:lnTo>
                  <a:pt x="41676" y="404045"/>
                </a:lnTo>
                <a:lnTo>
                  <a:pt x="68237" y="409407"/>
                </a:lnTo>
                <a:lnTo>
                  <a:pt x="987342" y="409407"/>
                </a:lnTo>
                <a:lnTo>
                  <a:pt x="1013903" y="404045"/>
                </a:lnTo>
                <a:lnTo>
                  <a:pt x="1035593" y="389421"/>
                </a:lnTo>
                <a:lnTo>
                  <a:pt x="1050217" y="367732"/>
                </a:lnTo>
                <a:lnTo>
                  <a:pt x="1055579" y="341171"/>
                </a:lnTo>
                <a:lnTo>
                  <a:pt x="1055579" y="68235"/>
                </a:lnTo>
                <a:lnTo>
                  <a:pt x="1050217" y="41675"/>
                </a:lnTo>
                <a:lnTo>
                  <a:pt x="1035593" y="19985"/>
                </a:lnTo>
                <a:lnTo>
                  <a:pt x="1013903" y="5362"/>
                </a:lnTo>
                <a:lnTo>
                  <a:pt x="987342" y="0"/>
                </a:lnTo>
                <a:close/>
              </a:path>
            </a:pathLst>
          </a:custGeom>
          <a:solidFill>
            <a:srgbClr val="B4EABD"/>
          </a:solidFill>
        </p:spPr>
        <p:txBody>
          <a:bodyPr wrap="square" lIns="0" tIns="0" rIns="0" bIns="0" rtlCol="0"/>
          <a:lstStyle/>
          <a:p>
            <a:endParaRPr/>
          </a:p>
        </p:txBody>
      </p:sp>
      <p:sp>
        <p:nvSpPr>
          <p:cNvPr id="4" name="object 4"/>
          <p:cNvSpPr/>
          <p:nvPr/>
        </p:nvSpPr>
        <p:spPr>
          <a:xfrm>
            <a:off x="3859452" y="2074485"/>
            <a:ext cx="1279525" cy="1599565"/>
          </a:xfrm>
          <a:custGeom>
            <a:avLst/>
            <a:gdLst/>
            <a:ahLst/>
            <a:cxnLst/>
            <a:rect l="l" t="t" r="r" b="b"/>
            <a:pathLst>
              <a:path w="1279525" h="1599564">
                <a:moveTo>
                  <a:pt x="1066139" y="0"/>
                </a:moveTo>
                <a:lnTo>
                  <a:pt x="213233" y="0"/>
                </a:lnTo>
                <a:lnTo>
                  <a:pt x="164340" y="5631"/>
                </a:lnTo>
                <a:lnTo>
                  <a:pt x="119458" y="21673"/>
                </a:lnTo>
                <a:lnTo>
                  <a:pt x="79866" y="46844"/>
                </a:lnTo>
                <a:lnTo>
                  <a:pt x="46844" y="79866"/>
                </a:lnTo>
                <a:lnTo>
                  <a:pt x="21673" y="119458"/>
                </a:lnTo>
                <a:lnTo>
                  <a:pt x="5631" y="164340"/>
                </a:lnTo>
                <a:lnTo>
                  <a:pt x="0" y="213232"/>
                </a:lnTo>
                <a:lnTo>
                  <a:pt x="0" y="1385953"/>
                </a:lnTo>
                <a:lnTo>
                  <a:pt x="5631" y="1434846"/>
                </a:lnTo>
                <a:lnTo>
                  <a:pt x="21673" y="1479728"/>
                </a:lnTo>
                <a:lnTo>
                  <a:pt x="46844" y="1519320"/>
                </a:lnTo>
                <a:lnTo>
                  <a:pt x="79866" y="1552342"/>
                </a:lnTo>
                <a:lnTo>
                  <a:pt x="119458" y="1577514"/>
                </a:lnTo>
                <a:lnTo>
                  <a:pt x="164340" y="1593556"/>
                </a:lnTo>
                <a:lnTo>
                  <a:pt x="213233" y="1599187"/>
                </a:lnTo>
                <a:lnTo>
                  <a:pt x="1066139" y="1599187"/>
                </a:lnTo>
                <a:lnTo>
                  <a:pt x="1115032" y="1593556"/>
                </a:lnTo>
                <a:lnTo>
                  <a:pt x="1159914" y="1577514"/>
                </a:lnTo>
                <a:lnTo>
                  <a:pt x="1199506" y="1552342"/>
                </a:lnTo>
                <a:lnTo>
                  <a:pt x="1232528" y="1519320"/>
                </a:lnTo>
                <a:lnTo>
                  <a:pt x="1257700" y="1479728"/>
                </a:lnTo>
                <a:lnTo>
                  <a:pt x="1273742" y="1434846"/>
                </a:lnTo>
                <a:lnTo>
                  <a:pt x="1279373" y="1385953"/>
                </a:lnTo>
                <a:lnTo>
                  <a:pt x="1279373" y="213232"/>
                </a:lnTo>
                <a:lnTo>
                  <a:pt x="1273742" y="164340"/>
                </a:lnTo>
                <a:lnTo>
                  <a:pt x="1257700" y="119458"/>
                </a:lnTo>
                <a:lnTo>
                  <a:pt x="1232528" y="79866"/>
                </a:lnTo>
                <a:lnTo>
                  <a:pt x="1199506" y="46844"/>
                </a:lnTo>
                <a:lnTo>
                  <a:pt x="1159914" y="21673"/>
                </a:lnTo>
                <a:lnTo>
                  <a:pt x="1115032" y="5631"/>
                </a:lnTo>
                <a:lnTo>
                  <a:pt x="1066139" y="0"/>
                </a:lnTo>
                <a:close/>
              </a:path>
            </a:pathLst>
          </a:custGeom>
          <a:solidFill>
            <a:srgbClr val="E1EDFF"/>
          </a:solidFill>
        </p:spPr>
        <p:txBody>
          <a:bodyPr wrap="square" lIns="0" tIns="0" rIns="0" bIns="0" rtlCol="0"/>
          <a:lstStyle/>
          <a:p>
            <a:endParaRPr/>
          </a:p>
        </p:txBody>
      </p:sp>
      <p:sp>
        <p:nvSpPr>
          <p:cNvPr id="5" name="object 5"/>
          <p:cNvSpPr/>
          <p:nvPr/>
        </p:nvSpPr>
        <p:spPr>
          <a:xfrm>
            <a:off x="117382" y="764447"/>
            <a:ext cx="3463290" cy="769620"/>
          </a:xfrm>
          <a:custGeom>
            <a:avLst/>
            <a:gdLst/>
            <a:ahLst/>
            <a:cxnLst/>
            <a:rect l="l" t="t" r="r" b="b"/>
            <a:pathLst>
              <a:path w="3463290" h="769619">
                <a:moveTo>
                  <a:pt x="3335001" y="0"/>
                </a:moveTo>
                <a:lnTo>
                  <a:pt x="128172" y="0"/>
                </a:lnTo>
                <a:lnTo>
                  <a:pt x="78281" y="10072"/>
                </a:lnTo>
                <a:lnTo>
                  <a:pt x="37540" y="37540"/>
                </a:lnTo>
                <a:lnTo>
                  <a:pt x="10072" y="78281"/>
                </a:lnTo>
                <a:lnTo>
                  <a:pt x="0" y="128172"/>
                </a:lnTo>
                <a:lnTo>
                  <a:pt x="0" y="640847"/>
                </a:lnTo>
                <a:lnTo>
                  <a:pt x="10072" y="690737"/>
                </a:lnTo>
                <a:lnTo>
                  <a:pt x="37540" y="731478"/>
                </a:lnTo>
                <a:lnTo>
                  <a:pt x="78281" y="758946"/>
                </a:lnTo>
                <a:lnTo>
                  <a:pt x="128172" y="769019"/>
                </a:lnTo>
                <a:lnTo>
                  <a:pt x="3335001" y="769019"/>
                </a:lnTo>
                <a:lnTo>
                  <a:pt x="3384891" y="758946"/>
                </a:lnTo>
                <a:lnTo>
                  <a:pt x="3425632" y="731478"/>
                </a:lnTo>
                <a:lnTo>
                  <a:pt x="3453101" y="690737"/>
                </a:lnTo>
                <a:lnTo>
                  <a:pt x="3463173" y="640847"/>
                </a:lnTo>
                <a:lnTo>
                  <a:pt x="3463173" y="128172"/>
                </a:lnTo>
                <a:lnTo>
                  <a:pt x="3453101" y="78281"/>
                </a:lnTo>
                <a:lnTo>
                  <a:pt x="3425632" y="37540"/>
                </a:lnTo>
                <a:lnTo>
                  <a:pt x="3384891" y="10072"/>
                </a:lnTo>
                <a:lnTo>
                  <a:pt x="3335001" y="0"/>
                </a:lnTo>
                <a:close/>
              </a:path>
            </a:pathLst>
          </a:custGeom>
          <a:solidFill>
            <a:srgbClr val="B4EABD"/>
          </a:solidFill>
        </p:spPr>
        <p:txBody>
          <a:bodyPr wrap="square" lIns="0" tIns="0" rIns="0" bIns="0" rtlCol="0"/>
          <a:lstStyle/>
          <a:p>
            <a:endParaRPr/>
          </a:p>
        </p:txBody>
      </p:sp>
      <p:sp>
        <p:nvSpPr>
          <p:cNvPr id="6" name="object 6"/>
          <p:cNvSpPr txBox="1"/>
          <p:nvPr/>
        </p:nvSpPr>
        <p:spPr>
          <a:xfrm>
            <a:off x="181770" y="809658"/>
            <a:ext cx="554355" cy="208279"/>
          </a:xfrm>
          <a:prstGeom prst="rect">
            <a:avLst/>
          </a:prstGeom>
        </p:spPr>
        <p:txBody>
          <a:bodyPr vert="horz" wrap="square" lIns="0" tIns="12700" rIns="0" bIns="0" rtlCol="0">
            <a:spAutoFit/>
          </a:bodyPr>
          <a:lstStyle/>
          <a:p>
            <a:pPr marL="12700">
              <a:lnSpc>
                <a:spcPct val="100000"/>
              </a:lnSpc>
              <a:spcBef>
                <a:spcPts val="100"/>
              </a:spcBef>
            </a:pPr>
            <a:r>
              <a:rPr sz="1200" b="1" u="sng" spc="-10" dirty="0">
                <a:latin typeface="IBM Plex Sans"/>
                <a:cs typeface="IBM Plex Sans"/>
              </a:rPr>
              <a:t>V</a:t>
            </a:r>
            <a:r>
              <a:rPr sz="1200" b="1" u="sng" dirty="0">
                <a:latin typeface="IBM Plex Sans"/>
                <a:cs typeface="IBM Plex Sans"/>
              </a:rPr>
              <a:t>e</a:t>
            </a:r>
            <a:r>
              <a:rPr sz="1200" b="1" u="sng" spc="-5" dirty="0">
                <a:latin typeface="IBM Plex Sans"/>
                <a:cs typeface="IBM Plex Sans"/>
              </a:rPr>
              <a:t>h</a:t>
            </a:r>
            <a:r>
              <a:rPr sz="1200" b="1" u="sng" spc="-10" dirty="0">
                <a:latin typeface="IBM Plex Sans"/>
                <a:cs typeface="IBM Plex Sans"/>
              </a:rPr>
              <a:t>i</a:t>
            </a:r>
            <a:r>
              <a:rPr sz="1200" b="1" u="sng" dirty="0">
                <a:latin typeface="IBM Plex Sans"/>
                <a:cs typeface="IBM Plex Sans"/>
              </a:rPr>
              <a:t>c</a:t>
            </a:r>
            <a:r>
              <a:rPr sz="1200" b="1" u="sng" spc="-5" dirty="0">
                <a:latin typeface="IBM Plex Sans"/>
                <a:cs typeface="IBM Plex Sans"/>
              </a:rPr>
              <a:t>l</a:t>
            </a:r>
            <a:r>
              <a:rPr sz="1200" b="1" u="sng" dirty="0">
                <a:latin typeface="IBM Plex Sans"/>
                <a:cs typeface="IBM Plex Sans"/>
              </a:rPr>
              <a:t>e</a:t>
            </a:r>
            <a:endParaRPr sz="1200">
              <a:latin typeface="IBM Plex Sans"/>
              <a:cs typeface="IBM Plex Sans"/>
            </a:endParaRPr>
          </a:p>
        </p:txBody>
      </p:sp>
      <p:sp>
        <p:nvSpPr>
          <p:cNvPr id="7" name="object 7"/>
          <p:cNvSpPr txBox="1"/>
          <p:nvPr/>
        </p:nvSpPr>
        <p:spPr>
          <a:xfrm>
            <a:off x="181770" y="991627"/>
            <a:ext cx="28575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IBM Plex Sans"/>
                <a:cs typeface="IBM Plex Sans"/>
              </a:rPr>
              <a:t>V</a:t>
            </a:r>
            <a:r>
              <a:rPr sz="1200" spc="-5" dirty="0">
                <a:latin typeface="IBM Plex Sans"/>
                <a:cs typeface="IBM Plex Sans"/>
              </a:rPr>
              <a:t>I</a:t>
            </a:r>
            <a:r>
              <a:rPr sz="1200" dirty="0">
                <a:latin typeface="IBM Plex Sans"/>
                <a:cs typeface="IBM Plex Sans"/>
              </a:rPr>
              <a:t>N</a:t>
            </a:r>
            <a:endParaRPr sz="1200">
              <a:latin typeface="IBM Plex Sans"/>
              <a:cs typeface="IBM Plex Sans"/>
            </a:endParaRPr>
          </a:p>
        </p:txBody>
      </p:sp>
      <p:sp>
        <p:nvSpPr>
          <p:cNvPr id="8" name="object 8"/>
          <p:cNvSpPr txBox="1"/>
          <p:nvPr/>
        </p:nvSpPr>
        <p:spPr>
          <a:xfrm>
            <a:off x="1884513" y="787124"/>
            <a:ext cx="979169" cy="193040"/>
          </a:xfrm>
          <a:prstGeom prst="rect">
            <a:avLst/>
          </a:prstGeom>
        </p:spPr>
        <p:txBody>
          <a:bodyPr vert="horz" wrap="square" lIns="0" tIns="12700" rIns="0" bIns="0" rtlCol="0">
            <a:spAutoFit/>
          </a:bodyPr>
          <a:lstStyle/>
          <a:p>
            <a:pPr marL="12700">
              <a:lnSpc>
                <a:spcPct val="100000"/>
              </a:lnSpc>
              <a:spcBef>
                <a:spcPts val="100"/>
              </a:spcBef>
            </a:pPr>
            <a:r>
              <a:rPr sz="1100" b="1" u="sng" spc="-10" dirty="0">
                <a:latin typeface="IBM Plex Sans"/>
                <a:cs typeface="IBM Plex Sans"/>
              </a:rPr>
              <a:t>Vehicle</a:t>
            </a:r>
            <a:r>
              <a:rPr sz="1100" b="1" u="sng" spc="-65" dirty="0">
                <a:latin typeface="IBM Plex Sans"/>
                <a:cs typeface="IBM Plex Sans"/>
              </a:rPr>
              <a:t> </a:t>
            </a:r>
            <a:r>
              <a:rPr sz="1100" b="1" u="sng" spc="-5" dirty="0">
                <a:latin typeface="IBM Plex Sans"/>
                <a:cs typeface="IBM Plex Sans"/>
              </a:rPr>
              <a:t>Listing</a:t>
            </a:r>
            <a:endParaRPr sz="1100">
              <a:latin typeface="IBM Plex Sans"/>
              <a:cs typeface="IBM Plex Sans"/>
            </a:endParaRPr>
          </a:p>
        </p:txBody>
      </p:sp>
      <p:sp>
        <p:nvSpPr>
          <p:cNvPr id="9" name="object 9"/>
          <p:cNvSpPr txBox="1"/>
          <p:nvPr/>
        </p:nvSpPr>
        <p:spPr>
          <a:xfrm>
            <a:off x="1884513" y="956393"/>
            <a:ext cx="1431925"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IBM Plex Sans"/>
                <a:cs typeface="IBM Plex Sans"/>
              </a:rPr>
              <a:t>listingId,</a:t>
            </a:r>
            <a:r>
              <a:rPr sz="1100" spc="-55" dirty="0">
                <a:latin typeface="IBM Plex Sans"/>
                <a:cs typeface="IBM Plex Sans"/>
              </a:rPr>
              <a:t> </a:t>
            </a:r>
            <a:r>
              <a:rPr sz="1100" spc="-5" dirty="0">
                <a:latin typeface="IBM Plex Sans"/>
                <a:cs typeface="IBM Plex Sans"/>
              </a:rPr>
              <a:t>reservePrice,</a:t>
            </a:r>
            <a:endParaRPr sz="1100">
              <a:latin typeface="IBM Plex Sans"/>
              <a:cs typeface="IBM Plex Sans"/>
            </a:endParaRPr>
          </a:p>
        </p:txBody>
      </p:sp>
      <p:sp>
        <p:nvSpPr>
          <p:cNvPr id="10" name="object 10"/>
          <p:cNvSpPr txBox="1"/>
          <p:nvPr/>
        </p:nvSpPr>
        <p:spPr>
          <a:xfrm>
            <a:off x="181770" y="1108794"/>
            <a:ext cx="3345815" cy="208279"/>
          </a:xfrm>
          <a:prstGeom prst="rect">
            <a:avLst/>
          </a:prstGeom>
        </p:spPr>
        <p:txBody>
          <a:bodyPr vert="horz" wrap="square" lIns="0" tIns="12700" rIns="0" bIns="0" rtlCol="0">
            <a:spAutoFit/>
          </a:bodyPr>
          <a:lstStyle/>
          <a:p>
            <a:pPr marL="12700">
              <a:lnSpc>
                <a:spcPct val="100000"/>
              </a:lnSpc>
              <a:spcBef>
                <a:spcPts val="100"/>
              </a:spcBef>
            </a:pPr>
            <a:r>
              <a:rPr sz="1800" spc="-7" baseline="-23148" dirty="0">
                <a:latin typeface="IBM Plex Sans"/>
                <a:cs typeface="IBM Plex Sans"/>
              </a:rPr>
              <a:t>(References a) </a:t>
            </a:r>
            <a:r>
              <a:rPr sz="1800" baseline="-23148" dirty="0">
                <a:latin typeface="IBM Plex Sans"/>
                <a:cs typeface="IBM Plex Sans"/>
              </a:rPr>
              <a:t>Member </a:t>
            </a:r>
            <a:r>
              <a:rPr sz="1800" spc="412" baseline="-23148" dirty="0">
                <a:latin typeface="IBM Plex Sans"/>
                <a:cs typeface="IBM Plex Sans"/>
              </a:rPr>
              <a:t> </a:t>
            </a:r>
            <a:r>
              <a:rPr sz="1100" spc="-5" dirty="0">
                <a:latin typeface="IBM Plex Sans"/>
                <a:cs typeface="IBM Plex Sans"/>
              </a:rPr>
              <a:t>description, state,</a:t>
            </a:r>
            <a:r>
              <a:rPr sz="1100" spc="-15" dirty="0">
                <a:latin typeface="IBM Plex Sans"/>
                <a:cs typeface="IBM Plex Sans"/>
              </a:rPr>
              <a:t> </a:t>
            </a:r>
            <a:r>
              <a:rPr sz="1100" spc="-5" dirty="0">
                <a:latin typeface="IBM Plex Sans"/>
                <a:cs typeface="IBM Plex Sans"/>
              </a:rPr>
              <a:t>offers[]</a:t>
            </a:r>
            <a:endParaRPr sz="1100">
              <a:latin typeface="IBM Plex Sans"/>
              <a:cs typeface="IBM Plex Sans"/>
            </a:endParaRPr>
          </a:p>
        </p:txBody>
      </p:sp>
      <p:sp>
        <p:nvSpPr>
          <p:cNvPr id="11" name="object 11"/>
          <p:cNvSpPr txBox="1"/>
          <p:nvPr/>
        </p:nvSpPr>
        <p:spPr>
          <a:xfrm>
            <a:off x="1884513" y="1290891"/>
            <a:ext cx="1428115"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IBM Plex Sans"/>
                <a:cs typeface="IBM Plex Sans"/>
              </a:rPr>
              <a:t>(References </a:t>
            </a:r>
            <a:r>
              <a:rPr sz="1100" dirty="0">
                <a:latin typeface="IBM Plex Sans"/>
                <a:cs typeface="IBM Plex Sans"/>
              </a:rPr>
              <a:t>a)</a:t>
            </a:r>
            <a:r>
              <a:rPr sz="1100" spc="-55" dirty="0">
                <a:latin typeface="IBM Plex Sans"/>
                <a:cs typeface="IBM Plex Sans"/>
              </a:rPr>
              <a:t> </a:t>
            </a:r>
            <a:r>
              <a:rPr sz="1100" spc="-5" dirty="0">
                <a:latin typeface="IBM Plex Sans"/>
                <a:cs typeface="IBM Plex Sans"/>
              </a:rPr>
              <a:t>Vehicle</a:t>
            </a:r>
            <a:endParaRPr sz="1100">
              <a:latin typeface="IBM Plex Sans"/>
              <a:cs typeface="IBM Plex Sans"/>
            </a:endParaRPr>
          </a:p>
        </p:txBody>
      </p:sp>
      <p:sp>
        <p:nvSpPr>
          <p:cNvPr id="12" name="object 12"/>
          <p:cNvSpPr/>
          <p:nvPr/>
        </p:nvSpPr>
        <p:spPr>
          <a:xfrm>
            <a:off x="132475" y="2315164"/>
            <a:ext cx="2099945" cy="1242060"/>
          </a:xfrm>
          <a:custGeom>
            <a:avLst/>
            <a:gdLst/>
            <a:ahLst/>
            <a:cxnLst/>
            <a:rect l="l" t="t" r="r" b="b"/>
            <a:pathLst>
              <a:path w="2099945" h="1242060">
                <a:moveTo>
                  <a:pt x="1892963" y="0"/>
                </a:moveTo>
                <a:lnTo>
                  <a:pt x="206925" y="0"/>
                </a:lnTo>
                <a:lnTo>
                  <a:pt x="159479" y="5465"/>
                </a:lnTo>
                <a:lnTo>
                  <a:pt x="115924" y="21032"/>
                </a:lnTo>
                <a:lnTo>
                  <a:pt x="77504" y="45459"/>
                </a:lnTo>
                <a:lnTo>
                  <a:pt x="45459" y="77504"/>
                </a:lnTo>
                <a:lnTo>
                  <a:pt x="21032" y="115925"/>
                </a:lnTo>
                <a:lnTo>
                  <a:pt x="5465" y="159479"/>
                </a:lnTo>
                <a:lnTo>
                  <a:pt x="0" y="206926"/>
                </a:lnTo>
                <a:lnTo>
                  <a:pt x="0" y="1034600"/>
                </a:lnTo>
                <a:lnTo>
                  <a:pt x="5465" y="1082046"/>
                </a:lnTo>
                <a:lnTo>
                  <a:pt x="21032" y="1125601"/>
                </a:lnTo>
                <a:lnTo>
                  <a:pt x="45459" y="1164022"/>
                </a:lnTo>
                <a:lnTo>
                  <a:pt x="77504" y="1196067"/>
                </a:lnTo>
                <a:lnTo>
                  <a:pt x="115924" y="1220494"/>
                </a:lnTo>
                <a:lnTo>
                  <a:pt x="159479" y="1236061"/>
                </a:lnTo>
                <a:lnTo>
                  <a:pt x="206925" y="1241526"/>
                </a:lnTo>
                <a:lnTo>
                  <a:pt x="1892963" y="1241526"/>
                </a:lnTo>
                <a:lnTo>
                  <a:pt x="1940409" y="1236061"/>
                </a:lnTo>
                <a:lnTo>
                  <a:pt x="1983963" y="1220494"/>
                </a:lnTo>
                <a:lnTo>
                  <a:pt x="2022383" y="1196067"/>
                </a:lnTo>
                <a:lnTo>
                  <a:pt x="2054428" y="1164022"/>
                </a:lnTo>
                <a:lnTo>
                  <a:pt x="2078855" y="1125601"/>
                </a:lnTo>
                <a:lnTo>
                  <a:pt x="2094423" y="1082046"/>
                </a:lnTo>
                <a:lnTo>
                  <a:pt x="2099888" y="1034600"/>
                </a:lnTo>
                <a:lnTo>
                  <a:pt x="2099888" y="206926"/>
                </a:lnTo>
                <a:lnTo>
                  <a:pt x="2094423" y="159479"/>
                </a:lnTo>
                <a:lnTo>
                  <a:pt x="2078855" y="115925"/>
                </a:lnTo>
                <a:lnTo>
                  <a:pt x="2054428" y="77504"/>
                </a:lnTo>
                <a:lnTo>
                  <a:pt x="2022383" y="45459"/>
                </a:lnTo>
                <a:lnTo>
                  <a:pt x="1983963" y="21032"/>
                </a:lnTo>
                <a:lnTo>
                  <a:pt x="1940409" y="5465"/>
                </a:lnTo>
                <a:lnTo>
                  <a:pt x="1892963" y="0"/>
                </a:lnTo>
                <a:close/>
              </a:path>
            </a:pathLst>
          </a:custGeom>
          <a:solidFill>
            <a:srgbClr val="B4EABD"/>
          </a:solidFill>
        </p:spPr>
        <p:txBody>
          <a:bodyPr wrap="square" lIns="0" tIns="0" rIns="0" bIns="0" rtlCol="0"/>
          <a:lstStyle/>
          <a:p>
            <a:endParaRPr/>
          </a:p>
        </p:txBody>
      </p:sp>
      <p:sp>
        <p:nvSpPr>
          <p:cNvPr id="13" name="object 13"/>
          <p:cNvSpPr/>
          <p:nvPr/>
        </p:nvSpPr>
        <p:spPr>
          <a:xfrm>
            <a:off x="242210" y="2975183"/>
            <a:ext cx="588645" cy="0"/>
          </a:xfrm>
          <a:custGeom>
            <a:avLst/>
            <a:gdLst/>
            <a:ahLst/>
            <a:cxnLst/>
            <a:rect l="l" t="t" r="r" b="b"/>
            <a:pathLst>
              <a:path w="588644">
                <a:moveTo>
                  <a:pt x="0" y="0"/>
                </a:moveTo>
                <a:lnTo>
                  <a:pt x="588433" y="0"/>
                </a:lnTo>
              </a:path>
            </a:pathLst>
          </a:custGeom>
          <a:ln w="12700">
            <a:solidFill>
              <a:srgbClr val="000000"/>
            </a:solidFill>
          </a:ln>
        </p:spPr>
        <p:txBody>
          <a:bodyPr wrap="square" lIns="0" tIns="0" rIns="0" bIns="0" rtlCol="0"/>
          <a:lstStyle/>
          <a:p>
            <a:endParaRPr/>
          </a:p>
        </p:txBody>
      </p:sp>
      <p:sp>
        <p:nvSpPr>
          <p:cNvPr id="14" name="object 14"/>
          <p:cNvSpPr txBox="1"/>
          <p:nvPr/>
        </p:nvSpPr>
        <p:spPr>
          <a:xfrm>
            <a:off x="216608" y="2370486"/>
            <a:ext cx="1893570" cy="813435"/>
          </a:xfrm>
          <a:prstGeom prst="rect">
            <a:avLst/>
          </a:prstGeom>
        </p:spPr>
        <p:txBody>
          <a:bodyPr vert="horz" wrap="square" lIns="0" tIns="12700" rIns="0" bIns="0" rtlCol="0">
            <a:spAutoFit/>
          </a:bodyPr>
          <a:lstStyle/>
          <a:p>
            <a:pPr marL="12700">
              <a:lnSpc>
                <a:spcPts val="1435"/>
              </a:lnSpc>
              <a:spcBef>
                <a:spcPts val="100"/>
              </a:spcBef>
            </a:pPr>
            <a:r>
              <a:rPr sz="1200" b="1" u="sng" spc="-5" dirty="0">
                <a:latin typeface="IBM Plex Sans"/>
                <a:cs typeface="IBM Plex Sans"/>
              </a:rPr>
              <a:t>User</a:t>
            </a:r>
            <a:endParaRPr sz="1200">
              <a:latin typeface="IBM Plex Sans"/>
              <a:cs typeface="IBM Plex Sans"/>
            </a:endParaRPr>
          </a:p>
          <a:p>
            <a:pPr marL="12700">
              <a:lnSpc>
                <a:spcPts val="1435"/>
              </a:lnSpc>
            </a:pPr>
            <a:r>
              <a:rPr sz="1200" spc="-5" dirty="0">
                <a:latin typeface="IBM Plex Sans"/>
                <a:cs typeface="IBM Plex Sans"/>
              </a:rPr>
              <a:t>email, firstName,</a:t>
            </a:r>
            <a:r>
              <a:rPr sz="1200" spc="-15" dirty="0">
                <a:latin typeface="IBM Plex Sans"/>
                <a:cs typeface="IBM Plex Sans"/>
              </a:rPr>
              <a:t> </a:t>
            </a:r>
            <a:r>
              <a:rPr sz="1200" spc="-5" dirty="0">
                <a:latin typeface="IBM Plex Sans"/>
                <a:cs typeface="IBM Plex Sans"/>
              </a:rPr>
              <a:t>lastName</a:t>
            </a:r>
            <a:endParaRPr sz="1200">
              <a:latin typeface="IBM Plex Sans"/>
              <a:cs typeface="IBM Plex Sans"/>
            </a:endParaRPr>
          </a:p>
          <a:p>
            <a:pPr marL="25400" marR="229235">
              <a:lnSpc>
                <a:spcPct val="100000"/>
              </a:lnSpc>
              <a:spcBef>
                <a:spcPts val="455"/>
              </a:spcBef>
            </a:pPr>
            <a:r>
              <a:rPr sz="1200" b="1" spc="-5" dirty="0">
                <a:latin typeface="IBM Plex Sans"/>
                <a:cs typeface="IBM Plex Sans"/>
              </a:rPr>
              <a:t>Member </a:t>
            </a:r>
            <a:r>
              <a:rPr sz="1200" spc="-5" dirty="0">
                <a:latin typeface="IBM Plex Sans"/>
                <a:cs typeface="IBM Plex Sans"/>
              </a:rPr>
              <a:t>(extends User)  balance</a:t>
            </a:r>
            <a:endParaRPr sz="1200">
              <a:latin typeface="IBM Plex Sans"/>
              <a:cs typeface="IBM Plex Sans"/>
            </a:endParaRPr>
          </a:p>
        </p:txBody>
      </p:sp>
      <p:sp>
        <p:nvSpPr>
          <p:cNvPr id="15" name="object 15"/>
          <p:cNvSpPr txBox="1"/>
          <p:nvPr/>
        </p:nvSpPr>
        <p:spPr>
          <a:xfrm>
            <a:off x="227348" y="3205281"/>
            <a:ext cx="1854835" cy="208279"/>
          </a:xfrm>
          <a:prstGeom prst="rect">
            <a:avLst/>
          </a:prstGeom>
        </p:spPr>
        <p:txBody>
          <a:bodyPr vert="horz" wrap="square" lIns="0" tIns="12700" rIns="0" bIns="0" rtlCol="0">
            <a:spAutoFit/>
          </a:bodyPr>
          <a:lstStyle/>
          <a:p>
            <a:pPr marL="12700">
              <a:lnSpc>
                <a:spcPct val="100000"/>
              </a:lnSpc>
              <a:spcBef>
                <a:spcPts val="100"/>
              </a:spcBef>
            </a:pPr>
            <a:r>
              <a:rPr sz="1200" b="1" u="sng" spc="-5" dirty="0">
                <a:latin typeface="IBM Plex Sans"/>
                <a:cs typeface="IBM Plex Sans"/>
              </a:rPr>
              <a:t>Auctioneer</a:t>
            </a:r>
            <a:r>
              <a:rPr sz="1200" b="1" spc="-5" dirty="0">
                <a:latin typeface="IBM Plex Sans"/>
                <a:cs typeface="IBM Plex Sans"/>
              </a:rPr>
              <a:t> </a:t>
            </a:r>
            <a:r>
              <a:rPr sz="1200" spc="-5" dirty="0">
                <a:latin typeface="IBM Plex Sans"/>
                <a:cs typeface="IBM Plex Sans"/>
              </a:rPr>
              <a:t>(extends User)</a:t>
            </a:r>
            <a:endParaRPr sz="1200">
              <a:latin typeface="IBM Plex Sans"/>
              <a:cs typeface="IBM Plex Sans"/>
            </a:endParaRPr>
          </a:p>
        </p:txBody>
      </p:sp>
      <p:sp>
        <p:nvSpPr>
          <p:cNvPr id="16" name="object 16"/>
          <p:cNvSpPr/>
          <p:nvPr/>
        </p:nvSpPr>
        <p:spPr>
          <a:xfrm>
            <a:off x="6728328" y="718864"/>
            <a:ext cx="2299335" cy="1150620"/>
          </a:xfrm>
          <a:custGeom>
            <a:avLst/>
            <a:gdLst/>
            <a:ahLst/>
            <a:cxnLst/>
            <a:rect l="l" t="t" r="r" b="b"/>
            <a:pathLst>
              <a:path w="2299334" h="1150620">
                <a:moveTo>
                  <a:pt x="2107444" y="0"/>
                </a:moveTo>
                <a:lnTo>
                  <a:pt x="191703" y="0"/>
                </a:lnTo>
                <a:lnTo>
                  <a:pt x="147747" y="5062"/>
                </a:lnTo>
                <a:lnTo>
                  <a:pt x="107397" y="19484"/>
                </a:lnTo>
                <a:lnTo>
                  <a:pt x="71802" y="42114"/>
                </a:lnTo>
                <a:lnTo>
                  <a:pt x="42114" y="71802"/>
                </a:lnTo>
                <a:lnTo>
                  <a:pt x="19484" y="107397"/>
                </a:lnTo>
                <a:lnTo>
                  <a:pt x="5062" y="147747"/>
                </a:lnTo>
                <a:lnTo>
                  <a:pt x="0" y="191703"/>
                </a:lnTo>
                <a:lnTo>
                  <a:pt x="0" y="958503"/>
                </a:lnTo>
                <a:lnTo>
                  <a:pt x="5062" y="1002459"/>
                </a:lnTo>
                <a:lnTo>
                  <a:pt x="19484" y="1042809"/>
                </a:lnTo>
                <a:lnTo>
                  <a:pt x="42114" y="1078404"/>
                </a:lnTo>
                <a:lnTo>
                  <a:pt x="71802" y="1108091"/>
                </a:lnTo>
                <a:lnTo>
                  <a:pt x="107397" y="1130722"/>
                </a:lnTo>
                <a:lnTo>
                  <a:pt x="147747" y="1145144"/>
                </a:lnTo>
                <a:lnTo>
                  <a:pt x="191703" y="1150207"/>
                </a:lnTo>
                <a:lnTo>
                  <a:pt x="2107444" y="1150207"/>
                </a:lnTo>
                <a:lnTo>
                  <a:pt x="2151400" y="1145144"/>
                </a:lnTo>
                <a:lnTo>
                  <a:pt x="2191751" y="1130722"/>
                </a:lnTo>
                <a:lnTo>
                  <a:pt x="2227345" y="1108091"/>
                </a:lnTo>
                <a:lnTo>
                  <a:pt x="2257033" y="1078404"/>
                </a:lnTo>
                <a:lnTo>
                  <a:pt x="2279663" y="1042809"/>
                </a:lnTo>
                <a:lnTo>
                  <a:pt x="2294085" y="1002459"/>
                </a:lnTo>
                <a:lnTo>
                  <a:pt x="2299148" y="958503"/>
                </a:lnTo>
                <a:lnTo>
                  <a:pt x="2299148" y="191703"/>
                </a:lnTo>
                <a:lnTo>
                  <a:pt x="2294085" y="147747"/>
                </a:lnTo>
                <a:lnTo>
                  <a:pt x="2279663" y="107397"/>
                </a:lnTo>
                <a:lnTo>
                  <a:pt x="2257033" y="71802"/>
                </a:lnTo>
                <a:lnTo>
                  <a:pt x="2227345" y="42114"/>
                </a:lnTo>
                <a:lnTo>
                  <a:pt x="2191751" y="19484"/>
                </a:lnTo>
                <a:lnTo>
                  <a:pt x="2151400" y="5062"/>
                </a:lnTo>
                <a:lnTo>
                  <a:pt x="2107444" y="0"/>
                </a:lnTo>
                <a:close/>
              </a:path>
            </a:pathLst>
          </a:custGeom>
          <a:solidFill>
            <a:srgbClr val="B4EABD"/>
          </a:solidFill>
        </p:spPr>
        <p:txBody>
          <a:bodyPr wrap="square" lIns="0" tIns="0" rIns="0" bIns="0" rtlCol="0"/>
          <a:lstStyle/>
          <a:p>
            <a:endParaRPr/>
          </a:p>
        </p:txBody>
      </p:sp>
      <p:sp>
        <p:nvSpPr>
          <p:cNvPr id="17" name="object 17"/>
          <p:cNvSpPr txBox="1"/>
          <p:nvPr/>
        </p:nvSpPr>
        <p:spPr>
          <a:xfrm>
            <a:off x="6827902" y="781494"/>
            <a:ext cx="2143125" cy="1001394"/>
          </a:xfrm>
          <a:prstGeom prst="rect">
            <a:avLst/>
          </a:prstGeom>
        </p:spPr>
        <p:txBody>
          <a:bodyPr vert="horz" wrap="square" lIns="0" tIns="12700" rIns="0" bIns="0" rtlCol="0">
            <a:spAutoFit/>
          </a:bodyPr>
          <a:lstStyle/>
          <a:p>
            <a:pPr marL="26034">
              <a:lnSpc>
                <a:spcPts val="1435"/>
              </a:lnSpc>
              <a:spcBef>
                <a:spcPts val="100"/>
              </a:spcBef>
            </a:pPr>
            <a:r>
              <a:rPr sz="1200" b="1" u="sng" spc="-5" dirty="0">
                <a:latin typeface="IBM Plex Sans"/>
                <a:cs typeface="IBM Plex Sans"/>
              </a:rPr>
              <a:t>Place</a:t>
            </a:r>
            <a:r>
              <a:rPr sz="1200" b="1" u="sng" spc="-70" dirty="0">
                <a:latin typeface="IBM Plex Sans"/>
                <a:cs typeface="IBM Plex Sans"/>
              </a:rPr>
              <a:t> </a:t>
            </a:r>
            <a:r>
              <a:rPr sz="1200" b="1" u="sng" dirty="0">
                <a:latin typeface="IBM Plex Sans"/>
                <a:cs typeface="IBM Plex Sans"/>
              </a:rPr>
              <a:t>Offer</a:t>
            </a:r>
            <a:endParaRPr sz="1200">
              <a:latin typeface="IBM Plex Sans"/>
              <a:cs typeface="IBM Plex Sans"/>
            </a:endParaRPr>
          </a:p>
          <a:p>
            <a:pPr marL="26034">
              <a:lnSpc>
                <a:spcPts val="1435"/>
              </a:lnSpc>
            </a:pPr>
            <a:r>
              <a:rPr sz="1200" spc="-5" dirty="0">
                <a:latin typeface="IBM Plex Sans"/>
                <a:cs typeface="IBM Plex Sans"/>
              </a:rPr>
              <a:t>bidPrice</a:t>
            </a:r>
            <a:endParaRPr sz="1200">
              <a:latin typeface="IBM Plex Sans"/>
              <a:cs typeface="IBM Plex Sans"/>
            </a:endParaRPr>
          </a:p>
          <a:p>
            <a:pPr marL="26034">
              <a:lnSpc>
                <a:spcPts val="1435"/>
              </a:lnSpc>
            </a:pPr>
            <a:r>
              <a:rPr sz="1200" spc="-5" dirty="0">
                <a:latin typeface="IBM Plex Sans"/>
                <a:cs typeface="IBM Plex Sans"/>
              </a:rPr>
              <a:t>(References a) listing,</a:t>
            </a:r>
            <a:r>
              <a:rPr sz="1200" spc="-10" dirty="0">
                <a:latin typeface="IBM Plex Sans"/>
                <a:cs typeface="IBM Plex Sans"/>
              </a:rPr>
              <a:t> </a:t>
            </a:r>
            <a:r>
              <a:rPr sz="1200" dirty="0">
                <a:latin typeface="IBM Plex Sans"/>
                <a:cs typeface="IBM Plex Sans"/>
              </a:rPr>
              <a:t>member</a:t>
            </a:r>
            <a:endParaRPr sz="1200">
              <a:latin typeface="IBM Plex Sans"/>
              <a:cs typeface="IBM Plex Sans"/>
            </a:endParaRPr>
          </a:p>
          <a:p>
            <a:pPr marL="12700">
              <a:lnSpc>
                <a:spcPts val="1435"/>
              </a:lnSpc>
              <a:spcBef>
                <a:spcPts val="505"/>
              </a:spcBef>
            </a:pPr>
            <a:r>
              <a:rPr sz="1200" b="1" u="sng" spc="-10" dirty="0">
                <a:latin typeface="IBM Plex Sans"/>
                <a:cs typeface="IBM Plex Sans"/>
              </a:rPr>
              <a:t>Close</a:t>
            </a:r>
            <a:r>
              <a:rPr sz="1200" b="1" u="sng" spc="-55" dirty="0">
                <a:latin typeface="IBM Plex Sans"/>
                <a:cs typeface="IBM Plex Sans"/>
              </a:rPr>
              <a:t> </a:t>
            </a:r>
            <a:r>
              <a:rPr sz="1200" b="1" u="sng" spc="-10" dirty="0">
                <a:latin typeface="IBM Plex Sans"/>
                <a:cs typeface="IBM Plex Sans"/>
              </a:rPr>
              <a:t>Bidding</a:t>
            </a:r>
            <a:endParaRPr sz="1200">
              <a:latin typeface="IBM Plex Sans"/>
              <a:cs typeface="IBM Plex Sans"/>
            </a:endParaRPr>
          </a:p>
          <a:p>
            <a:pPr marL="12700">
              <a:lnSpc>
                <a:spcPts val="1435"/>
              </a:lnSpc>
            </a:pPr>
            <a:r>
              <a:rPr sz="1200" spc="-5" dirty="0">
                <a:latin typeface="IBM Plex Sans"/>
                <a:cs typeface="IBM Plex Sans"/>
              </a:rPr>
              <a:t>(References a)</a:t>
            </a:r>
            <a:r>
              <a:rPr sz="1200" spc="-20" dirty="0">
                <a:latin typeface="IBM Plex Sans"/>
                <a:cs typeface="IBM Plex Sans"/>
              </a:rPr>
              <a:t> </a:t>
            </a:r>
            <a:r>
              <a:rPr sz="1200" spc="-5" dirty="0">
                <a:latin typeface="IBM Plex Sans"/>
                <a:cs typeface="IBM Plex Sans"/>
              </a:rPr>
              <a:t>listing</a:t>
            </a:r>
            <a:endParaRPr sz="1200">
              <a:latin typeface="IBM Plex Sans"/>
              <a:cs typeface="IBM Plex Sans"/>
            </a:endParaRPr>
          </a:p>
        </p:txBody>
      </p:sp>
      <p:sp>
        <p:nvSpPr>
          <p:cNvPr id="18" name="object 18"/>
          <p:cNvSpPr/>
          <p:nvPr/>
        </p:nvSpPr>
        <p:spPr>
          <a:xfrm>
            <a:off x="6646086" y="3303527"/>
            <a:ext cx="2271395" cy="1648460"/>
          </a:xfrm>
          <a:custGeom>
            <a:avLst/>
            <a:gdLst/>
            <a:ahLst/>
            <a:cxnLst/>
            <a:rect l="l" t="t" r="r" b="b"/>
            <a:pathLst>
              <a:path w="2271395" h="1648460">
                <a:moveTo>
                  <a:pt x="1996498" y="0"/>
                </a:moveTo>
                <a:lnTo>
                  <a:pt x="274685" y="0"/>
                </a:lnTo>
                <a:lnTo>
                  <a:pt x="225310" y="4425"/>
                </a:lnTo>
                <a:lnTo>
                  <a:pt x="178839" y="17185"/>
                </a:lnTo>
                <a:lnTo>
                  <a:pt x="136046" y="37502"/>
                </a:lnTo>
                <a:lnTo>
                  <a:pt x="97709" y="64602"/>
                </a:lnTo>
                <a:lnTo>
                  <a:pt x="64602" y="97709"/>
                </a:lnTo>
                <a:lnTo>
                  <a:pt x="37502" y="136046"/>
                </a:lnTo>
                <a:lnTo>
                  <a:pt x="17185" y="178839"/>
                </a:lnTo>
                <a:lnTo>
                  <a:pt x="4425" y="225310"/>
                </a:lnTo>
                <a:lnTo>
                  <a:pt x="0" y="274685"/>
                </a:lnTo>
                <a:lnTo>
                  <a:pt x="0" y="1373395"/>
                </a:lnTo>
                <a:lnTo>
                  <a:pt x="4425" y="1422770"/>
                </a:lnTo>
                <a:lnTo>
                  <a:pt x="17185" y="1469242"/>
                </a:lnTo>
                <a:lnTo>
                  <a:pt x="37502" y="1512034"/>
                </a:lnTo>
                <a:lnTo>
                  <a:pt x="64602" y="1550371"/>
                </a:lnTo>
                <a:lnTo>
                  <a:pt x="97709" y="1583478"/>
                </a:lnTo>
                <a:lnTo>
                  <a:pt x="136046" y="1610578"/>
                </a:lnTo>
                <a:lnTo>
                  <a:pt x="178839" y="1630896"/>
                </a:lnTo>
                <a:lnTo>
                  <a:pt x="225310" y="1643655"/>
                </a:lnTo>
                <a:lnTo>
                  <a:pt x="274685" y="1648081"/>
                </a:lnTo>
                <a:lnTo>
                  <a:pt x="1996498" y="1648081"/>
                </a:lnTo>
                <a:lnTo>
                  <a:pt x="2045873" y="1643655"/>
                </a:lnTo>
                <a:lnTo>
                  <a:pt x="2092345" y="1630896"/>
                </a:lnTo>
                <a:lnTo>
                  <a:pt x="2135137" y="1610578"/>
                </a:lnTo>
                <a:lnTo>
                  <a:pt x="2173475" y="1583478"/>
                </a:lnTo>
                <a:lnTo>
                  <a:pt x="2206581" y="1550371"/>
                </a:lnTo>
                <a:lnTo>
                  <a:pt x="2233681" y="1512034"/>
                </a:lnTo>
                <a:lnTo>
                  <a:pt x="2253999" y="1469242"/>
                </a:lnTo>
                <a:lnTo>
                  <a:pt x="2266758" y="1422770"/>
                </a:lnTo>
                <a:lnTo>
                  <a:pt x="2271184" y="1373395"/>
                </a:lnTo>
                <a:lnTo>
                  <a:pt x="2271184" y="274685"/>
                </a:lnTo>
                <a:lnTo>
                  <a:pt x="2266758" y="225310"/>
                </a:lnTo>
                <a:lnTo>
                  <a:pt x="2253999" y="178839"/>
                </a:lnTo>
                <a:lnTo>
                  <a:pt x="2233681" y="136046"/>
                </a:lnTo>
                <a:lnTo>
                  <a:pt x="2206581" y="97709"/>
                </a:lnTo>
                <a:lnTo>
                  <a:pt x="2173475" y="64602"/>
                </a:lnTo>
                <a:lnTo>
                  <a:pt x="2135137" y="37502"/>
                </a:lnTo>
                <a:lnTo>
                  <a:pt x="2092345" y="17185"/>
                </a:lnTo>
                <a:lnTo>
                  <a:pt x="2045873" y="4425"/>
                </a:lnTo>
                <a:lnTo>
                  <a:pt x="1996498" y="0"/>
                </a:lnTo>
                <a:close/>
              </a:path>
            </a:pathLst>
          </a:custGeom>
          <a:solidFill>
            <a:srgbClr val="ECC2F4"/>
          </a:solidFill>
        </p:spPr>
        <p:txBody>
          <a:bodyPr wrap="square" lIns="0" tIns="0" rIns="0" bIns="0" rtlCol="0"/>
          <a:lstStyle/>
          <a:p>
            <a:endParaRPr/>
          </a:p>
        </p:txBody>
      </p:sp>
      <p:sp>
        <p:nvSpPr>
          <p:cNvPr id="19" name="object 19"/>
          <p:cNvSpPr txBox="1"/>
          <p:nvPr/>
        </p:nvSpPr>
        <p:spPr>
          <a:xfrm>
            <a:off x="6780052" y="3375081"/>
            <a:ext cx="2075814" cy="1526540"/>
          </a:xfrm>
          <a:prstGeom prst="rect">
            <a:avLst/>
          </a:prstGeom>
        </p:spPr>
        <p:txBody>
          <a:bodyPr vert="horz" wrap="square" lIns="0" tIns="12700" rIns="0" bIns="0" rtlCol="0">
            <a:spAutoFit/>
          </a:bodyPr>
          <a:lstStyle/>
          <a:p>
            <a:pPr marL="12700">
              <a:lnSpc>
                <a:spcPts val="1435"/>
              </a:lnSpc>
              <a:spcBef>
                <a:spcPts val="100"/>
              </a:spcBef>
            </a:pPr>
            <a:r>
              <a:rPr sz="1200" b="1" u="sng" spc="-5" dirty="0">
                <a:latin typeface="IBM Plex Sans"/>
                <a:cs typeface="IBM Plex Sans"/>
              </a:rPr>
              <a:t>Place</a:t>
            </a:r>
            <a:r>
              <a:rPr sz="1200" b="1" u="sng" spc="-70" dirty="0">
                <a:latin typeface="IBM Plex Sans"/>
                <a:cs typeface="IBM Plex Sans"/>
              </a:rPr>
              <a:t> </a:t>
            </a:r>
            <a:r>
              <a:rPr sz="1200" b="1" u="sng" dirty="0">
                <a:latin typeface="IBM Plex Sans"/>
                <a:cs typeface="IBM Plex Sans"/>
              </a:rPr>
              <a:t>Offer</a:t>
            </a:r>
            <a:endParaRPr sz="1200">
              <a:latin typeface="IBM Plex Sans"/>
              <a:cs typeface="IBM Plex Sans"/>
            </a:endParaRPr>
          </a:p>
          <a:p>
            <a:pPr marL="12700" marR="5080">
              <a:lnSpc>
                <a:spcPts val="1430"/>
              </a:lnSpc>
              <a:spcBef>
                <a:spcPts val="50"/>
              </a:spcBef>
            </a:pPr>
            <a:r>
              <a:rPr sz="1200" spc="-5" dirty="0">
                <a:latin typeface="IBM Plex Sans"/>
                <a:cs typeface="IBM Plex Sans"/>
              </a:rPr>
              <a:t>If listing </a:t>
            </a:r>
            <a:r>
              <a:rPr sz="1200" dirty="0">
                <a:latin typeface="IBM Plex Sans"/>
                <a:cs typeface="IBM Plex Sans"/>
              </a:rPr>
              <a:t>is </a:t>
            </a:r>
            <a:r>
              <a:rPr sz="1200" spc="-5" dirty="0">
                <a:latin typeface="IBM Plex Sans"/>
                <a:cs typeface="IBM Plex Sans"/>
              </a:rPr>
              <a:t>for sale, add offer  </a:t>
            </a:r>
            <a:r>
              <a:rPr sz="1200" dirty="0">
                <a:latin typeface="IBM Plex Sans"/>
                <a:cs typeface="IBM Plex Sans"/>
              </a:rPr>
              <a:t>to this </a:t>
            </a:r>
            <a:r>
              <a:rPr sz="1200" spc="-5" dirty="0">
                <a:latin typeface="IBM Plex Sans"/>
                <a:cs typeface="IBM Plex Sans"/>
              </a:rPr>
              <a:t>vehicle listing’s</a:t>
            </a:r>
            <a:r>
              <a:rPr sz="1200" spc="5" dirty="0">
                <a:latin typeface="IBM Plex Sans"/>
                <a:cs typeface="IBM Plex Sans"/>
              </a:rPr>
              <a:t> </a:t>
            </a:r>
            <a:r>
              <a:rPr sz="1200" spc="-5" dirty="0">
                <a:latin typeface="IBM Plex Sans"/>
                <a:cs typeface="IBM Plex Sans"/>
              </a:rPr>
              <a:t>offers[]</a:t>
            </a:r>
            <a:endParaRPr sz="1200">
              <a:latin typeface="IBM Plex Sans"/>
              <a:cs typeface="IBM Plex Sans"/>
            </a:endParaRPr>
          </a:p>
          <a:p>
            <a:pPr marL="12700">
              <a:lnSpc>
                <a:spcPts val="1435"/>
              </a:lnSpc>
              <a:spcBef>
                <a:spcPts val="254"/>
              </a:spcBef>
            </a:pPr>
            <a:r>
              <a:rPr sz="1200" b="1" u="sng" spc="-10" dirty="0">
                <a:latin typeface="IBM Plex Sans"/>
                <a:cs typeface="IBM Plex Sans"/>
              </a:rPr>
              <a:t>Close</a:t>
            </a:r>
            <a:r>
              <a:rPr sz="1200" b="1" u="sng" spc="-55" dirty="0">
                <a:latin typeface="IBM Plex Sans"/>
                <a:cs typeface="IBM Plex Sans"/>
              </a:rPr>
              <a:t> </a:t>
            </a:r>
            <a:r>
              <a:rPr sz="1200" b="1" u="sng" spc="-10" dirty="0">
                <a:latin typeface="IBM Plex Sans"/>
                <a:cs typeface="IBM Plex Sans"/>
              </a:rPr>
              <a:t>Bidding</a:t>
            </a:r>
            <a:endParaRPr sz="1200">
              <a:latin typeface="IBM Plex Sans"/>
              <a:cs typeface="IBM Plex Sans"/>
            </a:endParaRPr>
          </a:p>
          <a:p>
            <a:pPr marL="121920" marR="64769" indent="-109855">
              <a:lnSpc>
                <a:spcPts val="1430"/>
              </a:lnSpc>
              <a:spcBef>
                <a:spcPts val="50"/>
              </a:spcBef>
            </a:pPr>
            <a:r>
              <a:rPr sz="1200" spc="-5" dirty="0">
                <a:latin typeface="IBM Plex Sans"/>
                <a:cs typeface="IBM Plex Sans"/>
              </a:rPr>
              <a:t>If reserve price </a:t>
            </a:r>
            <a:r>
              <a:rPr sz="1200" dirty="0">
                <a:latin typeface="IBM Plex Sans"/>
                <a:cs typeface="IBM Plex Sans"/>
              </a:rPr>
              <a:t>met  </a:t>
            </a:r>
            <a:r>
              <a:rPr sz="1200" spc="-5" dirty="0">
                <a:latin typeface="IBM Plex Sans"/>
                <a:cs typeface="IBM Plex Sans"/>
              </a:rPr>
              <a:t>Increment seller’s</a:t>
            </a:r>
            <a:r>
              <a:rPr sz="1200" spc="-10" dirty="0">
                <a:latin typeface="IBM Plex Sans"/>
                <a:cs typeface="IBM Plex Sans"/>
              </a:rPr>
              <a:t> </a:t>
            </a:r>
            <a:r>
              <a:rPr sz="1200" spc="-5" dirty="0">
                <a:latin typeface="IBM Plex Sans"/>
                <a:cs typeface="IBM Plex Sans"/>
              </a:rPr>
              <a:t>balance</a:t>
            </a:r>
            <a:endParaRPr sz="1200">
              <a:latin typeface="IBM Plex Sans"/>
              <a:cs typeface="IBM Plex Sans"/>
            </a:endParaRPr>
          </a:p>
          <a:p>
            <a:pPr marL="121920" marR="64769">
              <a:lnSpc>
                <a:spcPts val="1430"/>
              </a:lnSpc>
              <a:spcBef>
                <a:spcPts val="30"/>
              </a:spcBef>
            </a:pPr>
            <a:r>
              <a:rPr sz="1200" spc="-5" dirty="0">
                <a:latin typeface="IBM Plex Sans"/>
                <a:cs typeface="IBM Plex Sans"/>
              </a:rPr>
              <a:t>Decrement buyer’s balance  Change </a:t>
            </a:r>
            <a:r>
              <a:rPr sz="1200" dirty="0">
                <a:latin typeface="IBM Plex Sans"/>
                <a:cs typeface="IBM Plex Sans"/>
              </a:rPr>
              <a:t>owner to</a:t>
            </a:r>
            <a:r>
              <a:rPr sz="1200" spc="-45" dirty="0">
                <a:latin typeface="IBM Plex Sans"/>
                <a:cs typeface="IBM Plex Sans"/>
              </a:rPr>
              <a:t> </a:t>
            </a:r>
            <a:r>
              <a:rPr sz="1200" dirty="0">
                <a:latin typeface="IBM Plex Sans"/>
                <a:cs typeface="IBM Plex Sans"/>
              </a:rPr>
              <a:t>buyer</a:t>
            </a:r>
            <a:endParaRPr sz="1200">
              <a:latin typeface="IBM Plex Sans"/>
              <a:cs typeface="IBM Plex Sans"/>
            </a:endParaRPr>
          </a:p>
        </p:txBody>
      </p:sp>
      <p:sp>
        <p:nvSpPr>
          <p:cNvPr id="20" name="object 20"/>
          <p:cNvSpPr/>
          <p:nvPr/>
        </p:nvSpPr>
        <p:spPr>
          <a:xfrm>
            <a:off x="4007656" y="2317090"/>
            <a:ext cx="852169" cy="809625"/>
          </a:xfrm>
          <a:custGeom>
            <a:avLst/>
            <a:gdLst/>
            <a:ahLst/>
            <a:cxnLst/>
            <a:rect l="l" t="t" r="r" b="b"/>
            <a:pathLst>
              <a:path w="852170" h="809625">
                <a:moveTo>
                  <a:pt x="716733" y="0"/>
                </a:moveTo>
                <a:lnTo>
                  <a:pt x="134912" y="0"/>
                </a:lnTo>
                <a:lnTo>
                  <a:pt x="92269" y="6877"/>
                </a:lnTo>
                <a:lnTo>
                  <a:pt x="55234" y="26030"/>
                </a:lnTo>
                <a:lnTo>
                  <a:pt x="26030" y="55235"/>
                </a:lnTo>
                <a:lnTo>
                  <a:pt x="6877" y="92270"/>
                </a:lnTo>
                <a:lnTo>
                  <a:pt x="0" y="134913"/>
                </a:lnTo>
                <a:lnTo>
                  <a:pt x="0" y="674549"/>
                </a:lnTo>
                <a:lnTo>
                  <a:pt x="6877" y="717192"/>
                </a:lnTo>
                <a:lnTo>
                  <a:pt x="26030" y="754227"/>
                </a:lnTo>
                <a:lnTo>
                  <a:pt x="55234" y="783432"/>
                </a:lnTo>
                <a:lnTo>
                  <a:pt x="92269" y="802584"/>
                </a:lnTo>
                <a:lnTo>
                  <a:pt x="134912" y="809462"/>
                </a:lnTo>
                <a:lnTo>
                  <a:pt x="716733" y="809462"/>
                </a:lnTo>
                <a:lnTo>
                  <a:pt x="759376" y="802584"/>
                </a:lnTo>
                <a:lnTo>
                  <a:pt x="796411" y="783432"/>
                </a:lnTo>
                <a:lnTo>
                  <a:pt x="825616" y="754227"/>
                </a:lnTo>
                <a:lnTo>
                  <a:pt x="844768" y="717192"/>
                </a:lnTo>
                <a:lnTo>
                  <a:pt x="851646" y="674549"/>
                </a:lnTo>
                <a:lnTo>
                  <a:pt x="851646" y="134913"/>
                </a:lnTo>
                <a:lnTo>
                  <a:pt x="844768" y="92270"/>
                </a:lnTo>
                <a:lnTo>
                  <a:pt x="825616" y="55235"/>
                </a:lnTo>
                <a:lnTo>
                  <a:pt x="796411" y="26030"/>
                </a:lnTo>
                <a:lnTo>
                  <a:pt x="759376" y="6877"/>
                </a:lnTo>
                <a:lnTo>
                  <a:pt x="716733" y="0"/>
                </a:lnTo>
                <a:close/>
              </a:path>
            </a:pathLst>
          </a:custGeom>
          <a:solidFill>
            <a:srgbClr val="FFFFFF"/>
          </a:solidFill>
        </p:spPr>
        <p:txBody>
          <a:bodyPr wrap="square" lIns="0" tIns="0" rIns="0" bIns="0" rtlCol="0"/>
          <a:lstStyle/>
          <a:p>
            <a:endParaRPr/>
          </a:p>
        </p:txBody>
      </p:sp>
      <p:sp>
        <p:nvSpPr>
          <p:cNvPr id="21" name="object 21"/>
          <p:cNvSpPr/>
          <p:nvPr/>
        </p:nvSpPr>
        <p:spPr>
          <a:xfrm>
            <a:off x="4007656" y="2317090"/>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22" name="object 22"/>
          <p:cNvSpPr txBox="1">
            <a:spLocks noGrp="1"/>
          </p:cNvSpPr>
          <p:nvPr>
            <p:ph type="title"/>
          </p:nvPr>
        </p:nvSpPr>
        <p:spPr>
          <a:xfrm>
            <a:off x="310162" y="183723"/>
            <a:ext cx="226123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Vehicle</a:t>
            </a:r>
            <a:r>
              <a:rPr spc="-60" dirty="0">
                <a:solidFill>
                  <a:srgbClr val="0164FF"/>
                </a:solidFill>
              </a:rPr>
              <a:t> </a:t>
            </a:r>
            <a:r>
              <a:rPr spc="-5" dirty="0">
                <a:solidFill>
                  <a:srgbClr val="0164FF"/>
                </a:solidFill>
              </a:rPr>
              <a:t>Auction</a:t>
            </a:r>
          </a:p>
        </p:txBody>
      </p:sp>
      <p:sp>
        <p:nvSpPr>
          <p:cNvPr id="23" name="object 23"/>
          <p:cNvSpPr/>
          <p:nvPr/>
        </p:nvSpPr>
        <p:spPr>
          <a:xfrm>
            <a:off x="4178222" y="976999"/>
            <a:ext cx="530692" cy="729968"/>
          </a:xfrm>
          <a:prstGeom prst="rect">
            <a:avLst/>
          </a:prstGeom>
          <a:blipFill>
            <a:blip r:embed="rId2" cstate="print"/>
            <a:stretch>
              <a:fillRect/>
            </a:stretch>
          </a:blipFill>
        </p:spPr>
        <p:txBody>
          <a:bodyPr wrap="square" lIns="0" tIns="0" rIns="0" bIns="0" rtlCol="0"/>
          <a:lstStyle/>
          <a:p>
            <a:endParaRPr/>
          </a:p>
        </p:txBody>
      </p:sp>
      <p:sp>
        <p:nvSpPr>
          <p:cNvPr id="24" name="object 24"/>
          <p:cNvSpPr txBox="1"/>
          <p:nvPr/>
        </p:nvSpPr>
        <p:spPr>
          <a:xfrm>
            <a:off x="4370569" y="1329345"/>
            <a:ext cx="14478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IBM Plex Sans"/>
                <a:cs typeface="IBM Plex Sans"/>
              </a:rPr>
              <a:t>D</a:t>
            </a:r>
            <a:endParaRPr sz="1400">
              <a:latin typeface="IBM Plex Sans"/>
              <a:cs typeface="IBM Plex Sans"/>
            </a:endParaRPr>
          </a:p>
        </p:txBody>
      </p:sp>
      <p:sp>
        <p:nvSpPr>
          <p:cNvPr id="25" name="object 25"/>
          <p:cNvSpPr/>
          <p:nvPr/>
        </p:nvSpPr>
        <p:spPr>
          <a:xfrm>
            <a:off x="6993424" y="279880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26" name="object 26"/>
          <p:cNvSpPr/>
          <p:nvPr/>
        </p:nvSpPr>
        <p:spPr>
          <a:xfrm>
            <a:off x="6993424"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27" name="object 27"/>
          <p:cNvSpPr/>
          <p:nvPr/>
        </p:nvSpPr>
        <p:spPr>
          <a:xfrm>
            <a:off x="7028765"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28" name="object 28"/>
          <p:cNvSpPr/>
          <p:nvPr/>
        </p:nvSpPr>
        <p:spPr>
          <a:xfrm>
            <a:off x="7028765" y="2703622"/>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29" name="object 29"/>
          <p:cNvSpPr/>
          <p:nvPr/>
        </p:nvSpPr>
        <p:spPr>
          <a:xfrm>
            <a:off x="7087546" y="2713261"/>
            <a:ext cx="41910" cy="41275"/>
          </a:xfrm>
          <a:custGeom>
            <a:avLst/>
            <a:gdLst/>
            <a:ahLst/>
            <a:cxnLst/>
            <a:rect l="l" t="t" r="r" b="b"/>
            <a:pathLst>
              <a:path w="41909" h="41275">
                <a:moveTo>
                  <a:pt x="0" y="41191"/>
                </a:moveTo>
                <a:lnTo>
                  <a:pt x="41802" y="0"/>
                </a:lnTo>
              </a:path>
            </a:pathLst>
          </a:custGeom>
          <a:ln w="12700">
            <a:solidFill>
              <a:srgbClr val="0064FF"/>
            </a:solidFill>
          </a:ln>
        </p:spPr>
        <p:txBody>
          <a:bodyPr wrap="square" lIns="0" tIns="0" rIns="0" bIns="0" rtlCol="0"/>
          <a:lstStyle/>
          <a:p>
            <a:endParaRPr/>
          </a:p>
        </p:txBody>
      </p:sp>
      <p:sp>
        <p:nvSpPr>
          <p:cNvPr id="30" name="object 30"/>
          <p:cNvSpPr/>
          <p:nvPr/>
        </p:nvSpPr>
        <p:spPr>
          <a:xfrm>
            <a:off x="7160617"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1" name="object 31"/>
          <p:cNvSpPr/>
          <p:nvPr/>
        </p:nvSpPr>
        <p:spPr>
          <a:xfrm>
            <a:off x="7190597" y="2721150"/>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32" name="object 32"/>
          <p:cNvSpPr/>
          <p:nvPr/>
        </p:nvSpPr>
        <p:spPr>
          <a:xfrm>
            <a:off x="7234562"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3" name="object 33"/>
          <p:cNvSpPr/>
          <p:nvPr/>
        </p:nvSpPr>
        <p:spPr>
          <a:xfrm>
            <a:off x="7298914" y="2706592"/>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34" name="object 34"/>
          <p:cNvSpPr/>
          <p:nvPr/>
        </p:nvSpPr>
        <p:spPr>
          <a:xfrm>
            <a:off x="7297962" y="2721150"/>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35" name="object 35"/>
          <p:cNvSpPr/>
          <p:nvPr/>
        </p:nvSpPr>
        <p:spPr>
          <a:xfrm>
            <a:off x="7266961" y="2706592"/>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36" name="object 36"/>
          <p:cNvSpPr/>
          <p:nvPr/>
        </p:nvSpPr>
        <p:spPr>
          <a:xfrm>
            <a:off x="6993424" y="2922597"/>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37" name="object 37"/>
          <p:cNvSpPr txBox="1"/>
          <p:nvPr/>
        </p:nvSpPr>
        <p:spPr>
          <a:xfrm>
            <a:off x="7446595" y="2730100"/>
            <a:ext cx="396875" cy="388620"/>
          </a:xfrm>
          <a:prstGeom prst="rect">
            <a:avLst/>
          </a:prstGeom>
        </p:spPr>
        <p:txBody>
          <a:bodyPr vert="horz" wrap="square" lIns="0" tIns="13970" rIns="0" bIns="0" rtlCol="0">
            <a:spAutoFit/>
          </a:bodyPr>
          <a:lstStyle/>
          <a:p>
            <a:pPr marL="12700" marR="5080">
              <a:lnSpc>
                <a:spcPct val="98900"/>
              </a:lnSpc>
              <a:spcBef>
                <a:spcPts val="110"/>
              </a:spcBef>
            </a:pPr>
            <a:r>
              <a:rPr sz="800" spc="-5" dirty="0">
                <a:latin typeface="IBM Plex Sans"/>
                <a:cs typeface="IBM Plex Sans"/>
              </a:rPr>
              <a:t>Vehicle  Listing  </a:t>
            </a:r>
            <a:r>
              <a:rPr sz="800" dirty="0">
                <a:latin typeface="IBM Plex Sans"/>
                <a:cs typeface="IBM Plex Sans"/>
              </a:rPr>
              <a:t>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38" name="object 38"/>
          <p:cNvSpPr/>
          <p:nvPr/>
        </p:nvSpPr>
        <p:spPr>
          <a:xfrm>
            <a:off x="2707576" y="2373036"/>
            <a:ext cx="333497" cy="406586"/>
          </a:xfrm>
          <a:prstGeom prst="rect">
            <a:avLst/>
          </a:prstGeom>
          <a:blipFill>
            <a:blip r:embed="rId2" cstate="print"/>
            <a:stretch>
              <a:fillRect/>
            </a:stretch>
          </a:blipFill>
        </p:spPr>
        <p:txBody>
          <a:bodyPr wrap="square" lIns="0" tIns="0" rIns="0" bIns="0" rtlCol="0"/>
          <a:lstStyle/>
          <a:p>
            <a:endParaRPr/>
          </a:p>
        </p:txBody>
      </p:sp>
      <p:sp>
        <p:nvSpPr>
          <p:cNvPr id="39" name="object 39"/>
          <p:cNvSpPr txBox="1"/>
          <p:nvPr/>
        </p:nvSpPr>
        <p:spPr>
          <a:xfrm>
            <a:off x="2674119" y="2776433"/>
            <a:ext cx="600710" cy="270510"/>
          </a:xfrm>
          <a:prstGeom prst="rect">
            <a:avLst/>
          </a:prstGeom>
        </p:spPr>
        <p:txBody>
          <a:bodyPr vert="horz" wrap="square" lIns="0" tIns="12700" rIns="0" bIns="0" rtlCol="0">
            <a:spAutoFit/>
          </a:bodyPr>
          <a:lstStyle/>
          <a:p>
            <a:pPr marL="12700" marR="5080" indent="52705">
              <a:lnSpc>
                <a:spcPct val="100000"/>
              </a:lnSpc>
              <a:spcBef>
                <a:spcPts val="100"/>
              </a:spcBef>
            </a:pPr>
            <a:r>
              <a:rPr sz="800" b="1" spc="-5" dirty="0">
                <a:latin typeface="IBM Plex Sans"/>
                <a:cs typeface="IBM Plex Sans"/>
              </a:rPr>
              <a:t>Members</a:t>
            </a:r>
            <a:r>
              <a:rPr sz="800" spc="-5" dirty="0">
                <a:latin typeface="IBM Plex Sans"/>
                <a:cs typeface="IBM Plex Sans"/>
              </a:rPr>
              <a:t>,  </a:t>
            </a:r>
            <a:r>
              <a:rPr sz="800" b="1" dirty="0">
                <a:latin typeface="IBM Plex Sans"/>
                <a:cs typeface="IBM Plex Sans"/>
              </a:rPr>
              <a:t>A</a:t>
            </a:r>
            <a:r>
              <a:rPr sz="800" b="1" spc="-5" dirty="0">
                <a:latin typeface="IBM Plex Sans"/>
                <a:cs typeface="IBM Plex Sans"/>
              </a:rPr>
              <a:t>uc</a:t>
            </a:r>
            <a:r>
              <a:rPr sz="800" b="1" spc="0" dirty="0">
                <a:latin typeface="IBM Plex Sans"/>
                <a:cs typeface="IBM Plex Sans"/>
              </a:rPr>
              <a:t>t</a:t>
            </a:r>
            <a:r>
              <a:rPr sz="800" b="1" spc="-5" dirty="0">
                <a:latin typeface="IBM Plex Sans"/>
                <a:cs typeface="IBM Plex Sans"/>
              </a:rPr>
              <a:t>ion</a:t>
            </a:r>
            <a:r>
              <a:rPr sz="800" b="1" dirty="0">
                <a:latin typeface="IBM Plex Sans"/>
                <a:cs typeface="IBM Plex Sans"/>
              </a:rPr>
              <a:t>eers</a:t>
            </a:r>
            <a:endParaRPr sz="800">
              <a:latin typeface="IBM Plex Sans"/>
              <a:cs typeface="IBM Plex Sans"/>
            </a:endParaRPr>
          </a:p>
        </p:txBody>
      </p:sp>
      <p:sp>
        <p:nvSpPr>
          <p:cNvPr id="40" name="object 40"/>
          <p:cNvSpPr/>
          <p:nvPr/>
        </p:nvSpPr>
        <p:spPr>
          <a:xfrm>
            <a:off x="4079844" y="2247902"/>
            <a:ext cx="852169" cy="809625"/>
          </a:xfrm>
          <a:custGeom>
            <a:avLst/>
            <a:gdLst/>
            <a:ahLst/>
            <a:cxnLst/>
            <a:rect l="l" t="t" r="r" b="b"/>
            <a:pathLst>
              <a:path w="852170" h="809625">
                <a:moveTo>
                  <a:pt x="716734" y="0"/>
                </a:moveTo>
                <a:lnTo>
                  <a:pt x="134913" y="0"/>
                </a:lnTo>
                <a:lnTo>
                  <a:pt x="92270" y="6878"/>
                </a:lnTo>
                <a:lnTo>
                  <a:pt x="55235" y="26030"/>
                </a:lnTo>
                <a:lnTo>
                  <a:pt x="26030" y="55235"/>
                </a:lnTo>
                <a:lnTo>
                  <a:pt x="6878" y="92270"/>
                </a:lnTo>
                <a:lnTo>
                  <a:pt x="0" y="134913"/>
                </a:lnTo>
                <a:lnTo>
                  <a:pt x="0" y="674549"/>
                </a:lnTo>
                <a:lnTo>
                  <a:pt x="6878" y="717192"/>
                </a:lnTo>
                <a:lnTo>
                  <a:pt x="26030" y="754227"/>
                </a:lnTo>
                <a:lnTo>
                  <a:pt x="55235" y="783432"/>
                </a:lnTo>
                <a:lnTo>
                  <a:pt x="92270" y="802584"/>
                </a:lnTo>
                <a:lnTo>
                  <a:pt x="134913" y="809462"/>
                </a:lnTo>
                <a:lnTo>
                  <a:pt x="716734" y="809462"/>
                </a:lnTo>
                <a:lnTo>
                  <a:pt x="759377" y="802584"/>
                </a:lnTo>
                <a:lnTo>
                  <a:pt x="796412" y="783432"/>
                </a:lnTo>
                <a:lnTo>
                  <a:pt x="825617" y="754227"/>
                </a:lnTo>
                <a:lnTo>
                  <a:pt x="844769" y="717192"/>
                </a:lnTo>
                <a:lnTo>
                  <a:pt x="851648" y="674549"/>
                </a:lnTo>
                <a:lnTo>
                  <a:pt x="851648" y="134913"/>
                </a:lnTo>
                <a:lnTo>
                  <a:pt x="844769" y="92270"/>
                </a:lnTo>
                <a:lnTo>
                  <a:pt x="825617" y="55235"/>
                </a:lnTo>
                <a:lnTo>
                  <a:pt x="796412" y="26030"/>
                </a:lnTo>
                <a:lnTo>
                  <a:pt x="759377" y="6878"/>
                </a:lnTo>
                <a:lnTo>
                  <a:pt x="716734" y="0"/>
                </a:lnTo>
                <a:close/>
              </a:path>
            </a:pathLst>
          </a:custGeom>
          <a:solidFill>
            <a:srgbClr val="FFFFFF"/>
          </a:solidFill>
        </p:spPr>
        <p:txBody>
          <a:bodyPr wrap="square" lIns="0" tIns="0" rIns="0" bIns="0" rtlCol="0"/>
          <a:lstStyle/>
          <a:p>
            <a:endParaRPr/>
          </a:p>
        </p:txBody>
      </p:sp>
      <p:sp>
        <p:nvSpPr>
          <p:cNvPr id="41" name="object 41"/>
          <p:cNvSpPr/>
          <p:nvPr/>
        </p:nvSpPr>
        <p:spPr>
          <a:xfrm>
            <a:off x="4079844" y="2247902"/>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42" name="object 42"/>
          <p:cNvSpPr/>
          <p:nvPr/>
        </p:nvSpPr>
        <p:spPr>
          <a:xfrm>
            <a:off x="4404259" y="1706954"/>
            <a:ext cx="76200" cy="483870"/>
          </a:xfrm>
          <a:custGeom>
            <a:avLst/>
            <a:gdLst/>
            <a:ahLst/>
            <a:cxnLst/>
            <a:rect l="l" t="t" r="r" b="b"/>
            <a:pathLst>
              <a:path w="76200" h="483869">
                <a:moveTo>
                  <a:pt x="0" y="407123"/>
                </a:moveTo>
                <a:lnTo>
                  <a:pt x="37873" y="483436"/>
                </a:lnTo>
                <a:lnTo>
                  <a:pt x="76200" y="407351"/>
                </a:lnTo>
                <a:lnTo>
                  <a:pt x="42332" y="407249"/>
                </a:lnTo>
                <a:lnTo>
                  <a:pt x="33867" y="407224"/>
                </a:lnTo>
                <a:lnTo>
                  <a:pt x="0" y="407123"/>
                </a:lnTo>
                <a:close/>
              </a:path>
              <a:path w="76200" h="483869">
                <a:moveTo>
                  <a:pt x="35077" y="0"/>
                </a:moveTo>
                <a:lnTo>
                  <a:pt x="33867" y="407224"/>
                </a:lnTo>
                <a:lnTo>
                  <a:pt x="42332" y="407224"/>
                </a:lnTo>
                <a:lnTo>
                  <a:pt x="43543" y="24"/>
                </a:lnTo>
                <a:lnTo>
                  <a:pt x="35077" y="0"/>
                </a:lnTo>
                <a:close/>
              </a:path>
            </a:pathLst>
          </a:custGeom>
          <a:solidFill>
            <a:srgbClr val="757575"/>
          </a:solidFill>
        </p:spPr>
        <p:txBody>
          <a:bodyPr wrap="square" lIns="0" tIns="0" rIns="0" bIns="0" rtlCol="0"/>
          <a:lstStyle/>
          <a:p>
            <a:endParaRPr/>
          </a:p>
        </p:txBody>
      </p:sp>
      <p:sp>
        <p:nvSpPr>
          <p:cNvPr id="43" name="object 43"/>
          <p:cNvSpPr txBox="1"/>
          <p:nvPr/>
        </p:nvSpPr>
        <p:spPr>
          <a:xfrm>
            <a:off x="4003481" y="1843532"/>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44" name="object 44"/>
          <p:cNvSpPr txBox="1"/>
          <p:nvPr/>
        </p:nvSpPr>
        <p:spPr>
          <a:xfrm>
            <a:off x="3486236" y="2393024"/>
            <a:ext cx="182245" cy="147320"/>
          </a:xfrm>
          <a:prstGeom prst="rect">
            <a:avLst/>
          </a:prstGeom>
        </p:spPr>
        <p:txBody>
          <a:bodyPr vert="horz" wrap="square" lIns="0" tIns="12700" rIns="0" bIns="0" rtlCol="0">
            <a:spAutoFit/>
          </a:bodyPr>
          <a:lstStyle/>
          <a:p>
            <a:pPr marL="12700">
              <a:lnSpc>
                <a:spcPct val="100000"/>
              </a:lnSpc>
              <a:spcBef>
                <a:spcPts val="100"/>
              </a:spcBef>
            </a:pPr>
            <a:r>
              <a:rPr sz="800" i="1" dirty="0">
                <a:latin typeface="IBM Plex Sans"/>
                <a:cs typeface="IBM Plex Sans"/>
              </a:rPr>
              <a:t>u</a:t>
            </a:r>
            <a:r>
              <a:rPr sz="800" i="1" spc="-5" dirty="0">
                <a:latin typeface="IBM Plex Sans"/>
                <a:cs typeface="IBM Plex Sans"/>
              </a:rPr>
              <a:t>s</a:t>
            </a:r>
            <a:r>
              <a:rPr sz="800" i="1" dirty="0">
                <a:latin typeface="IBM Plex Sans"/>
                <a:cs typeface="IBM Plex Sans"/>
              </a:rPr>
              <a:t>e</a:t>
            </a:r>
            <a:endParaRPr sz="800">
              <a:latin typeface="IBM Plex Sans"/>
              <a:cs typeface="IBM Plex Sans"/>
            </a:endParaRPr>
          </a:p>
        </p:txBody>
      </p:sp>
      <p:sp>
        <p:nvSpPr>
          <p:cNvPr id="45" name="object 45"/>
          <p:cNvSpPr/>
          <p:nvPr/>
        </p:nvSpPr>
        <p:spPr>
          <a:xfrm>
            <a:off x="3232597" y="2534505"/>
            <a:ext cx="767715" cy="76200"/>
          </a:xfrm>
          <a:custGeom>
            <a:avLst/>
            <a:gdLst/>
            <a:ahLst/>
            <a:cxnLst/>
            <a:rect l="l" t="t" r="r" b="b"/>
            <a:pathLst>
              <a:path w="767714" h="76200">
                <a:moveTo>
                  <a:pt x="0" y="33865"/>
                </a:moveTo>
                <a:lnTo>
                  <a:pt x="0" y="42332"/>
                </a:lnTo>
                <a:lnTo>
                  <a:pt x="691367" y="42332"/>
                </a:lnTo>
                <a:lnTo>
                  <a:pt x="691367" y="76200"/>
                </a:lnTo>
                <a:lnTo>
                  <a:pt x="767567" y="38100"/>
                </a:lnTo>
                <a:lnTo>
                  <a:pt x="759101" y="33867"/>
                </a:lnTo>
                <a:lnTo>
                  <a:pt x="0" y="33865"/>
                </a:lnTo>
                <a:close/>
              </a:path>
              <a:path w="767714" h="76200">
                <a:moveTo>
                  <a:pt x="691367" y="0"/>
                </a:moveTo>
                <a:lnTo>
                  <a:pt x="691367" y="33867"/>
                </a:lnTo>
                <a:lnTo>
                  <a:pt x="759101" y="33867"/>
                </a:lnTo>
                <a:lnTo>
                  <a:pt x="691367" y="0"/>
                </a:lnTo>
                <a:close/>
              </a:path>
            </a:pathLst>
          </a:custGeom>
          <a:solidFill>
            <a:srgbClr val="757575"/>
          </a:solidFill>
        </p:spPr>
        <p:txBody>
          <a:bodyPr wrap="square" lIns="0" tIns="0" rIns="0" bIns="0" rtlCol="0"/>
          <a:lstStyle/>
          <a:p>
            <a:endParaRPr/>
          </a:p>
        </p:txBody>
      </p:sp>
      <p:sp>
        <p:nvSpPr>
          <p:cNvPr id="46" name="object 46"/>
          <p:cNvSpPr/>
          <p:nvPr/>
        </p:nvSpPr>
        <p:spPr>
          <a:xfrm>
            <a:off x="2407983" y="3897440"/>
            <a:ext cx="494030" cy="497205"/>
          </a:xfrm>
          <a:custGeom>
            <a:avLst/>
            <a:gdLst/>
            <a:ahLst/>
            <a:cxnLst/>
            <a:rect l="l" t="t" r="r" b="b"/>
            <a:pathLst>
              <a:path w="494030"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47" name="object 47"/>
          <p:cNvSpPr/>
          <p:nvPr/>
        </p:nvSpPr>
        <p:spPr>
          <a:xfrm>
            <a:off x="2487663" y="4022085"/>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48" name="object 48"/>
          <p:cNvSpPr/>
          <p:nvPr/>
        </p:nvSpPr>
        <p:spPr>
          <a:xfrm>
            <a:off x="2487663"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49" name="object 49"/>
          <p:cNvSpPr/>
          <p:nvPr/>
        </p:nvSpPr>
        <p:spPr>
          <a:xfrm>
            <a:off x="2523004"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0" name="object 50"/>
          <p:cNvSpPr/>
          <p:nvPr/>
        </p:nvSpPr>
        <p:spPr>
          <a:xfrm>
            <a:off x="2523005" y="3926904"/>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51" name="object 51"/>
          <p:cNvSpPr/>
          <p:nvPr/>
        </p:nvSpPr>
        <p:spPr>
          <a:xfrm>
            <a:off x="2581785" y="3936543"/>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52" name="object 52"/>
          <p:cNvSpPr/>
          <p:nvPr/>
        </p:nvSpPr>
        <p:spPr>
          <a:xfrm>
            <a:off x="2654857"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3" name="object 53"/>
          <p:cNvSpPr/>
          <p:nvPr/>
        </p:nvSpPr>
        <p:spPr>
          <a:xfrm>
            <a:off x="2684837" y="3944434"/>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54" name="object 54"/>
          <p:cNvSpPr/>
          <p:nvPr/>
        </p:nvSpPr>
        <p:spPr>
          <a:xfrm>
            <a:off x="2728802"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5" name="object 55"/>
          <p:cNvSpPr/>
          <p:nvPr/>
        </p:nvSpPr>
        <p:spPr>
          <a:xfrm>
            <a:off x="2793154" y="3929874"/>
            <a:ext cx="39370" cy="48260"/>
          </a:xfrm>
          <a:custGeom>
            <a:avLst/>
            <a:gdLst/>
            <a:ahLst/>
            <a:cxnLst/>
            <a:rect l="l" t="t" r="r" b="b"/>
            <a:pathLst>
              <a:path w="39369" h="48260">
                <a:moveTo>
                  <a:pt x="0" y="47860"/>
                </a:moveTo>
                <a:lnTo>
                  <a:pt x="38962" y="0"/>
                </a:lnTo>
              </a:path>
            </a:pathLst>
          </a:custGeom>
          <a:ln w="12700">
            <a:solidFill>
              <a:srgbClr val="0064FF"/>
            </a:solidFill>
          </a:ln>
        </p:spPr>
        <p:txBody>
          <a:bodyPr wrap="square" lIns="0" tIns="0" rIns="0" bIns="0" rtlCol="0"/>
          <a:lstStyle/>
          <a:p>
            <a:endParaRPr/>
          </a:p>
        </p:txBody>
      </p:sp>
      <p:sp>
        <p:nvSpPr>
          <p:cNvPr id="56" name="object 56"/>
          <p:cNvSpPr/>
          <p:nvPr/>
        </p:nvSpPr>
        <p:spPr>
          <a:xfrm>
            <a:off x="2792201" y="3944434"/>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57" name="object 57"/>
          <p:cNvSpPr/>
          <p:nvPr/>
        </p:nvSpPr>
        <p:spPr>
          <a:xfrm>
            <a:off x="2761201" y="3929874"/>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58" name="object 58"/>
          <p:cNvSpPr/>
          <p:nvPr/>
        </p:nvSpPr>
        <p:spPr>
          <a:xfrm>
            <a:off x="2487663" y="4063239"/>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59" name="object 59"/>
          <p:cNvSpPr/>
          <p:nvPr/>
        </p:nvSpPr>
        <p:spPr>
          <a:xfrm>
            <a:off x="2487663" y="4106512"/>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60" name="object 60"/>
          <p:cNvSpPr/>
          <p:nvPr/>
        </p:nvSpPr>
        <p:spPr>
          <a:xfrm>
            <a:off x="2487663" y="4145879"/>
            <a:ext cx="344805" cy="0"/>
          </a:xfrm>
          <a:custGeom>
            <a:avLst/>
            <a:gdLst/>
            <a:ahLst/>
            <a:cxnLst/>
            <a:rect l="l" t="t" r="r" b="b"/>
            <a:pathLst>
              <a:path w="344805">
                <a:moveTo>
                  <a:pt x="0" y="0"/>
                </a:moveTo>
                <a:lnTo>
                  <a:pt x="344452" y="1"/>
                </a:lnTo>
              </a:path>
            </a:pathLst>
          </a:custGeom>
          <a:ln w="12700">
            <a:solidFill>
              <a:srgbClr val="0064FF"/>
            </a:solidFill>
          </a:ln>
        </p:spPr>
        <p:txBody>
          <a:bodyPr wrap="square" lIns="0" tIns="0" rIns="0" bIns="0" rtlCol="0"/>
          <a:lstStyle/>
          <a:p>
            <a:endParaRPr/>
          </a:p>
        </p:txBody>
      </p:sp>
      <p:sp>
        <p:nvSpPr>
          <p:cNvPr id="61" name="object 61"/>
          <p:cNvSpPr txBox="1"/>
          <p:nvPr/>
        </p:nvSpPr>
        <p:spPr>
          <a:xfrm>
            <a:off x="2469970" y="4423084"/>
            <a:ext cx="404495" cy="270510"/>
          </a:xfrm>
          <a:prstGeom prst="rect">
            <a:avLst/>
          </a:prstGeom>
        </p:spPr>
        <p:txBody>
          <a:bodyPr vert="horz" wrap="square" lIns="0" tIns="12700" rIns="0" bIns="0" rtlCol="0">
            <a:spAutoFit/>
          </a:bodyPr>
          <a:lstStyle/>
          <a:p>
            <a:pPr marL="15875" marR="5080" indent="-3175">
              <a:lnSpc>
                <a:spcPct val="100000"/>
              </a:lnSpc>
              <a:spcBef>
                <a:spcPts val="100"/>
              </a:spcBef>
            </a:pPr>
            <a:r>
              <a:rPr sz="800" dirty="0">
                <a:latin typeface="IBM Plex Sans"/>
                <a:cs typeface="IBM Plex Sans"/>
              </a:rPr>
              <a:t>M</a:t>
            </a:r>
            <a:r>
              <a:rPr sz="800" spc="-5" dirty="0">
                <a:latin typeface="IBM Plex Sans"/>
                <a:cs typeface="IBM Plex Sans"/>
              </a:rPr>
              <a:t>e</a:t>
            </a:r>
            <a:r>
              <a:rPr sz="800" dirty="0">
                <a:latin typeface="IBM Plex Sans"/>
                <a:cs typeface="IBM Plex Sans"/>
              </a:rPr>
              <a:t>m</a:t>
            </a:r>
            <a:r>
              <a:rPr sz="800" spc="-5" dirty="0">
                <a:latin typeface="IBM Plex Sans"/>
                <a:cs typeface="IBM Plex Sans"/>
              </a:rPr>
              <a:t>be</a:t>
            </a:r>
            <a:r>
              <a:rPr sz="800" dirty="0">
                <a:latin typeface="IBM Plex Sans"/>
                <a:cs typeface="IBM Plex Sans"/>
              </a:rPr>
              <a:t>r  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62" name="object 62"/>
          <p:cNvSpPr/>
          <p:nvPr/>
        </p:nvSpPr>
        <p:spPr>
          <a:xfrm>
            <a:off x="5364768" y="3180547"/>
            <a:ext cx="494030" cy="497205"/>
          </a:xfrm>
          <a:custGeom>
            <a:avLst/>
            <a:gdLst/>
            <a:ahLst/>
            <a:cxnLst/>
            <a:rect l="l" t="t" r="r" b="b"/>
            <a:pathLst>
              <a:path w="494029"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63" name="object 63"/>
          <p:cNvSpPr/>
          <p:nvPr/>
        </p:nvSpPr>
        <p:spPr>
          <a:xfrm>
            <a:off x="5444447" y="330519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64" name="object 64"/>
          <p:cNvSpPr/>
          <p:nvPr/>
        </p:nvSpPr>
        <p:spPr>
          <a:xfrm>
            <a:off x="5444447"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65" name="object 65"/>
          <p:cNvSpPr/>
          <p:nvPr/>
        </p:nvSpPr>
        <p:spPr>
          <a:xfrm>
            <a:off x="5479789"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66" name="object 66"/>
          <p:cNvSpPr/>
          <p:nvPr/>
        </p:nvSpPr>
        <p:spPr>
          <a:xfrm>
            <a:off x="5479789" y="3210010"/>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67" name="object 67"/>
          <p:cNvSpPr/>
          <p:nvPr/>
        </p:nvSpPr>
        <p:spPr>
          <a:xfrm>
            <a:off x="5538570" y="3219649"/>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68" name="object 68"/>
          <p:cNvSpPr/>
          <p:nvPr/>
        </p:nvSpPr>
        <p:spPr>
          <a:xfrm>
            <a:off x="5611642"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69" name="object 69"/>
          <p:cNvSpPr/>
          <p:nvPr/>
        </p:nvSpPr>
        <p:spPr>
          <a:xfrm>
            <a:off x="5641621" y="3227540"/>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70" name="object 70"/>
          <p:cNvSpPr/>
          <p:nvPr/>
        </p:nvSpPr>
        <p:spPr>
          <a:xfrm>
            <a:off x="5685586"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71" name="object 71"/>
          <p:cNvSpPr/>
          <p:nvPr/>
        </p:nvSpPr>
        <p:spPr>
          <a:xfrm>
            <a:off x="5749938" y="3212980"/>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72" name="object 72"/>
          <p:cNvSpPr/>
          <p:nvPr/>
        </p:nvSpPr>
        <p:spPr>
          <a:xfrm>
            <a:off x="5748987" y="3227540"/>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73" name="object 73"/>
          <p:cNvSpPr/>
          <p:nvPr/>
        </p:nvSpPr>
        <p:spPr>
          <a:xfrm>
            <a:off x="5717985" y="3212980"/>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74" name="object 74"/>
          <p:cNvSpPr/>
          <p:nvPr/>
        </p:nvSpPr>
        <p:spPr>
          <a:xfrm>
            <a:off x="5444447" y="334634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75" name="object 75"/>
          <p:cNvSpPr/>
          <p:nvPr/>
        </p:nvSpPr>
        <p:spPr>
          <a:xfrm>
            <a:off x="5444447" y="3428986"/>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76" name="object 76"/>
          <p:cNvSpPr txBox="1"/>
          <p:nvPr/>
        </p:nvSpPr>
        <p:spPr>
          <a:xfrm>
            <a:off x="5331448" y="3702438"/>
            <a:ext cx="561340" cy="270510"/>
          </a:xfrm>
          <a:prstGeom prst="rect">
            <a:avLst/>
          </a:prstGeom>
        </p:spPr>
        <p:txBody>
          <a:bodyPr vert="horz" wrap="square" lIns="0" tIns="12700" rIns="0" bIns="0" rtlCol="0">
            <a:spAutoFit/>
          </a:bodyPr>
          <a:lstStyle/>
          <a:p>
            <a:pPr marL="93980" marR="5080" indent="-81915">
              <a:lnSpc>
                <a:spcPct val="100000"/>
              </a:lnSpc>
              <a:spcBef>
                <a:spcPts val="100"/>
              </a:spcBef>
            </a:pPr>
            <a:r>
              <a:rPr sz="800" dirty="0">
                <a:latin typeface="IBM Plex Sans"/>
                <a:cs typeface="IBM Plex Sans"/>
              </a:rPr>
              <a:t>T</a:t>
            </a:r>
            <a:r>
              <a:rPr sz="800" spc="-10" dirty="0">
                <a:latin typeface="IBM Plex Sans"/>
                <a:cs typeface="IBM Plex Sans"/>
              </a:rPr>
              <a:t>r</a:t>
            </a:r>
            <a:r>
              <a:rPr sz="800" spc="-5" dirty="0">
                <a:latin typeface="IBM Plex Sans"/>
                <a:cs typeface="IBM Plex Sans"/>
              </a:rPr>
              <a:t>ansac</a:t>
            </a:r>
            <a:r>
              <a:rPr sz="800" spc="-10" dirty="0">
                <a:latin typeface="IBM Plex Sans"/>
                <a:cs typeface="IBM Plex Sans"/>
              </a:rPr>
              <a:t>t</a:t>
            </a:r>
            <a:r>
              <a:rPr sz="800" dirty="0">
                <a:latin typeface="IBM Plex Sans"/>
                <a:cs typeface="IBM Plex Sans"/>
              </a:rPr>
              <a:t>ion  </a:t>
            </a:r>
            <a:r>
              <a:rPr sz="800" spc="-5" dirty="0">
                <a:latin typeface="IBM Plex Sans"/>
                <a:cs typeface="IBM Plex Sans"/>
              </a:rPr>
              <a:t>Registry</a:t>
            </a:r>
            <a:endParaRPr sz="800">
              <a:latin typeface="IBM Plex Sans"/>
              <a:cs typeface="IBM Plex Sans"/>
            </a:endParaRPr>
          </a:p>
        </p:txBody>
      </p:sp>
      <p:sp>
        <p:nvSpPr>
          <p:cNvPr id="77" name="object 77"/>
          <p:cNvSpPr/>
          <p:nvPr/>
        </p:nvSpPr>
        <p:spPr>
          <a:xfrm>
            <a:off x="5001108" y="2545344"/>
            <a:ext cx="1913255" cy="76200"/>
          </a:xfrm>
          <a:custGeom>
            <a:avLst/>
            <a:gdLst/>
            <a:ahLst/>
            <a:cxnLst/>
            <a:rect l="l" t="t" r="r" b="b"/>
            <a:pathLst>
              <a:path w="1913254" h="76200">
                <a:moveTo>
                  <a:pt x="1904169" y="42332"/>
                </a:moveTo>
                <a:lnTo>
                  <a:pt x="1836435" y="42332"/>
                </a:lnTo>
                <a:lnTo>
                  <a:pt x="1836435" y="76200"/>
                </a:lnTo>
                <a:lnTo>
                  <a:pt x="1904169" y="42332"/>
                </a:lnTo>
                <a:close/>
              </a:path>
              <a:path w="1913254" h="76200">
                <a:moveTo>
                  <a:pt x="1836435" y="0"/>
                </a:moveTo>
                <a:lnTo>
                  <a:pt x="1836435" y="33867"/>
                </a:lnTo>
                <a:lnTo>
                  <a:pt x="0" y="33868"/>
                </a:lnTo>
                <a:lnTo>
                  <a:pt x="0" y="42335"/>
                </a:lnTo>
                <a:lnTo>
                  <a:pt x="1904169" y="42332"/>
                </a:lnTo>
                <a:lnTo>
                  <a:pt x="1912635" y="38100"/>
                </a:lnTo>
                <a:lnTo>
                  <a:pt x="1836435" y="0"/>
                </a:lnTo>
                <a:close/>
              </a:path>
            </a:pathLst>
          </a:custGeom>
          <a:solidFill>
            <a:srgbClr val="757575"/>
          </a:solidFill>
        </p:spPr>
        <p:txBody>
          <a:bodyPr wrap="square" lIns="0" tIns="0" rIns="0" bIns="0" rtlCol="0"/>
          <a:lstStyle/>
          <a:p>
            <a:endParaRPr/>
          </a:p>
        </p:txBody>
      </p:sp>
      <p:sp>
        <p:nvSpPr>
          <p:cNvPr id="78" name="object 78"/>
          <p:cNvSpPr/>
          <p:nvPr/>
        </p:nvSpPr>
        <p:spPr>
          <a:xfrm>
            <a:off x="5573542" y="2892745"/>
            <a:ext cx="76200" cy="288290"/>
          </a:xfrm>
          <a:custGeom>
            <a:avLst/>
            <a:gdLst/>
            <a:ahLst/>
            <a:cxnLst/>
            <a:rect l="l" t="t" r="r" b="b"/>
            <a:pathLst>
              <a:path w="76200" h="288289">
                <a:moveTo>
                  <a:pt x="76200" y="211602"/>
                </a:moveTo>
                <a:lnTo>
                  <a:pt x="0" y="211602"/>
                </a:lnTo>
                <a:lnTo>
                  <a:pt x="38101" y="287802"/>
                </a:lnTo>
                <a:lnTo>
                  <a:pt x="76200" y="211602"/>
                </a:lnTo>
                <a:close/>
              </a:path>
              <a:path w="76200" h="288289">
                <a:moveTo>
                  <a:pt x="42332" y="0"/>
                </a:moveTo>
                <a:lnTo>
                  <a:pt x="33865" y="0"/>
                </a:lnTo>
                <a:lnTo>
                  <a:pt x="33867" y="211602"/>
                </a:lnTo>
                <a:lnTo>
                  <a:pt x="42334" y="211602"/>
                </a:lnTo>
                <a:lnTo>
                  <a:pt x="42332" y="0"/>
                </a:lnTo>
                <a:close/>
              </a:path>
            </a:pathLst>
          </a:custGeom>
          <a:solidFill>
            <a:srgbClr val="757575"/>
          </a:solidFill>
        </p:spPr>
        <p:txBody>
          <a:bodyPr wrap="square" lIns="0" tIns="0" rIns="0" bIns="0" rtlCol="0"/>
          <a:lstStyle/>
          <a:p>
            <a:endParaRPr/>
          </a:p>
        </p:txBody>
      </p:sp>
      <p:sp>
        <p:nvSpPr>
          <p:cNvPr id="79" name="object 79"/>
          <p:cNvSpPr/>
          <p:nvPr/>
        </p:nvSpPr>
        <p:spPr>
          <a:xfrm>
            <a:off x="4149462" y="2178715"/>
            <a:ext cx="852169" cy="809625"/>
          </a:xfrm>
          <a:custGeom>
            <a:avLst/>
            <a:gdLst/>
            <a:ahLst/>
            <a:cxnLst/>
            <a:rect l="l" t="t" r="r" b="b"/>
            <a:pathLst>
              <a:path w="852170" h="809625">
                <a:moveTo>
                  <a:pt x="716733" y="0"/>
                </a:moveTo>
                <a:lnTo>
                  <a:pt x="134913" y="0"/>
                </a:lnTo>
                <a:lnTo>
                  <a:pt x="92270" y="6877"/>
                </a:lnTo>
                <a:lnTo>
                  <a:pt x="55235" y="26030"/>
                </a:lnTo>
                <a:lnTo>
                  <a:pt x="26030" y="55234"/>
                </a:lnTo>
                <a:lnTo>
                  <a:pt x="6877" y="92269"/>
                </a:lnTo>
                <a:lnTo>
                  <a:pt x="0" y="134912"/>
                </a:lnTo>
                <a:lnTo>
                  <a:pt x="0" y="674549"/>
                </a:lnTo>
                <a:lnTo>
                  <a:pt x="6877" y="717191"/>
                </a:lnTo>
                <a:lnTo>
                  <a:pt x="26030" y="754226"/>
                </a:lnTo>
                <a:lnTo>
                  <a:pt x="55235" y="783430"/>
                </a:lnTo>
                <a:lnTo>
                  <a:pt x="92270" y="802583"/>
                </a:lnTo>
                <a:lnTo>
                  <a:pt x="134913" y="809461"/>
                </a:lnTo>
                <a:lnTo>
                  <a:pt x="716733" y="809461"/>
                </a:lnTo>
                <a:lnTo>
                  <a:pt x="759376" y="802583"/>
                </a:lnTo>
                <a:lnTo>
                  <a:pt x="796411" y="783430"/>
                </a:lnTo>
                <a:lnTo>
                  <a:pt x="825616" y="754226"/>
                </a:lnTo>
                <a:lnTo>
                  <a:pt x="844768" y="717191"/>
                </a:lnTo>
                <a:lnTo>
                  <a:pt x="851646" y="674549"/>
                </a:lnTo>
                <a:lnTo>
                  <a:pt x="851646" y="134912"/>
                </a:lnTo>
                <a:lnTo>
                  <a:pt x="844768" y="92269"/>
                </a:lnTo>
                <a:lnTo>
                  <a:pt x="825616" y="55234"/>
                </a:lnTo>
                <a:lnTo>
                  <a:pt x="796411" y="26030"/>
                </a:lnTo>
                <a:lnTo>
                  <a:pt x="759376" y="6877"/>
                </a:lnTo>
                <a:lnTo>
                  <a:pt x="716733" y="0"/>
                </a:lnTo>
                <a:close/>
              </a:path>
            </a:pathLst>
          </a:custGeom>
          <a:solidFill>
            <a:srgbClr val="FFFFFF"/>
          </a:solidFill>
        </p:spPr>
        <p:txBody>
          <a:bodyPr wrap="square" lIns="0" tIns="0" rIns="0" bIns="0" rtlCol="0"/>
          <a:lstStyle/>
          <a:p>
            <a:endParaRPr/>
          </a:p>
        </p:txBody>
      </p:sp>
      <p:sp>
        <p:nvSpPr>
          <p:cNvPr id="80" name="object 80"/>
          <p:cNvSpPr/>
          <p:nvPr/>
        </p:nvSpPr>
        <p:spPr>
          <a:xfrm>
            <a:off x="4149462" y="2178715"/>
            <a:ext cx="852169" cy="809625"/>
          </a:xfrm>
          <a:custGeom>
            <a:avLst/>
            <a:gdLst/>
            <a:ahLst/>
            <a:cxnLst/>
            <a:rect l="l" t="t" r="r" b="b"/>
            <a:pathLst>
              <a:path w="852170" h="809625">
                <a:moveTo>
                  <a:pt x="0" y="134913"/>
                </a:moveTo>
                <a:lnTo>
                  <a:pt x="6877" y="92270"/>
                </a:lnTo>
                <a:lnTo>
                  <a:pt x="26030" y="55235"/>
                </a:lnTo>
                <a:lnTo>
                  <a:pt x="55235" y="26030"/>
                </a:lnTo>
                <a:lnTo>
                  <a:pt x="92270" y="6877"/>
                </a:lnTo>
                <a:lnTo>
                  <a:pt x="134913" y="0"/>
                </a:lnTo>
                <a:lnTo>
                  <a:pt x="716734" y="0"/>
                </a:lnTo>
                <a:lnTo>
                  <a:pt x="759376" y="6877"/>
                </a:lnTo>
                <a:lnTo>
                  <a:pt x="796411" y="26030"/>
                </a:lnTo>
                <a:lnTo>
                  <a:pt x="825616" y="55235"/>
                </a:lnTo>
                <a:lnTo>
                  <a:pt x="844769" y="92270"/>
                </a:lnTo>
                <a:lnTo>
                  <a:pt x="851647" y="134913"/>
                </a:lnTo>
                <a:lnTo>
                  <a:pt x="851647" y="674548"/>
                </a:lnTo>
                <a:lnTo>
                  <a:pt x="844769" y="717191"/>
                </a:lnTo>
                <a:lnTo>
                  <a:pt x="825616" y="754226"/>
                </a:lnTo>
                <a:lnTo>
                  <a:pt x="796411" y="783431"/>
                </a:lnTo>
                <a:lnTo>
                  <a:pt x="759376" y="802584"/>
                </a:lnTo>
                <a:lnTo>
                  <a:pt x="716734" y="809462"/>
                </a:lnTo>
                <a:lnTo>
                  <a:pt x="134913" y="809462"/>
                </a:lnTo>
                <a:lnTo>
                  <a:pt x="92270" y="802584"/>
                </a:lnTo>
                <a:lnTo>
                  <a:pt x="55235" y="783431"/>
                </a:lnTo>
                <a:lnTo>
                  <a:pt x="26030" y="754226"/>
                </a:lnTo>
                <a:lnTo>
                  <a:pt x="6877" y="717191"/>
                </a:lnTo>
                <a:lnTo>
                  <a:pt x="0" y="674548"/>
                </a:lnTo>
                <a:lnTo>
                  <a:pt x="0" y="134913"/>
                </a:lnTo>
                <a:close/>
              </a:path>
            </a:pathLst>
          </a:custGeom>
          <a:ln w="25400">
            <a:solidFill>
              <a:srgbClr val="0064FF"/>
            </a:solidFill>
          </a:ln>
        </p:spPr>
        <p:txBody>
          <a:bodyPr wrap="square" lIns="0" tIns="0" rIns="0" bIns="0" rtlCol="0"/>
          <a:lstStyle/>
          <a:p>
            <a:endParaRPr/>
          </a:p>
        </p:txBody>
      </p:sp>
      <p:sp>
        <p:nvSpPr>
          <p:cNvPr id="81" name="object 81"/>
          <p:cNvSpPr/>
          <p:nvPr/>
        </p:nvSpPr>
        <p:spPr>
          <a:xfrm>
            <a:off x="4713696" y="2178715"/>
            <a:ext cx="0" cy="809625"/>
          </a:xfrm>
          <a:custGeom>
            <a:avLst/>
            <a:gdLst/>
            <a:ahLst/>
            <a:cxnLst/>
            <a:rect l="l" t="t" r="r" b="b"/>
            <a:pathLst>
              <a:path h="809625">
                <a:moveTo>
                  <a:pt x="0" y="0"/>
                </a:moveTo>
                <a:lnTo>
                  <a:pt x="1" y="809462"/>
                </a:lnTo>
              </a:path>
            </a:pathLst>
          </a:custGeom>
          <a:ln w="28575">
            <a:solidFill>
              <a:srgbClr val="0064FF"/>
            </a:solidFill>
          </a:ln>
        </p:spPr>
        <p:txBody>
          <a:bodyPr wrap="square" lIns="0" tIns="0" rIns="0" bIns="0" rtlCol="0"/>
          <a:lstStyle/>
          <a:p>
            <a:endParaRPr/>
          </a:p>
        </p:txBody>
      </p:sp>
      <p:sp>
        <p:nvSpPr>
          <p:cNvPr id="82" name="object 82"/>
          <p:cNvSpPr txBox="1"/>
          <p:nvPr/>
        </p:nvSpPr>
        <p:spPr>
          <a:xfrm>
            <a:off x="4163604" y="2504489"/>
            <a:ext cx="540385"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IBM Plex Sans"/>
                <a:cs typeface="IBM Plex Sans"/>
              </a:rPr>
              <a:t>App</a:t>
            </a:r>
            <a:r>
              <a:rPr sz="800" spc="-10" dirty="0">
                <a:latin typeface="IBM Plex Sans"/>
                <a:cs typeface="IBM Plex Sans"/>
              </a:rPr>
              <a:t>l</a:t>
            </a:r>
            <a:r>
              <a:rPr sz="800" dirty="0">
                <a:latin typeface="IBM Plex Sans"/>
                <a:cs typeface="IBM Plex Sans"/>
              </a:rPr>
              <a:t>i</a:t>
            </a:r>
            <a:r>
              <a:rPr sz="800" spc="-5" dirty="0">
                <a:latin typeface="IBM Plex Sans"/>
                <a:cs typeface="IBM Plex Sans"/>
              </a:rPr>
              <a:t>ca</a:t>
            </a:r>
            <a:r>
              <a:rPr sz="800" spc="-10" dirty="0">
                <a:latin typeface="IBM Plex Sans"/>
                <a:cs typeface="IBM Plex Sans"/>
              </a:rPr>
              <a:t>t</a:t>
            </a:r>
            <a:r>
              <a:rPr sz="800" dirty="0">
                <a:latin typeface="IBM Plex Sans"/>
                <a:cs typeface="IBM Plex Sans"/>
              </a:rPr>
              <a:t>ion</a:t>
            </a:r>
            <a:endParaRPr sz="800">
              <a:latin typeface="IBM Plex Sans"/>
              <a:cs typeface="IBM Plex Sans"/>
            </a:endParaRPr>
          </a:p>
        </p:txBody>
      </p:sp>
      <p:sp>
        <p:nvSpPr>
          <p:cNvPr id="83" name="object 83"/>
          <p:cNvSpPr txBox="1"/>
          <p:nvPr/>
        </p:nvSpPr>
        <p:spPr>
          <a:xfrm>
            <a:off x="4787656" y="2421008"/>
            <a:ext cx="93980" cy="388620"/>
          </a:xfrm>
          <a:prstGeom prst="rect">
            <a:avLst/>
          </a:prstGeom>
        </p:spPr>
        <p:txBody>
          <a:bodyPr vert="horz" wrap="square" lIns="0" tIns="13970" rIns="0" bIns="0" rtlCol="0">
            <a:spAutoFit/>
          </a:bodyPr>
          <a:lstStyle/>
          <a:p>
            <a:pPr marL="12700" marR="5080" algn="just">
              <a:lnSpc>
                <a:spcPct val="98900"/>
              </a:lnSpc>
              <a:spcBef>
                <a:spcPts val="110"/>
              </a:spcBef>
            </a:pPr>
            <a:r>
              <a:rPr sz="800" dirty="0">
                <a:latin typeface="IBM Plex Sans"/>
                <a:cs typeface="IBM Plex Sans"/>
              </a:rPr>
              <a:t>S  D  K</a:t>
            </a:r>
            <a:endParaRPr sz="800">
              <a:latin typeface="IBM Plex Sans"/>
              <a:cs typeface="IBM Plex Sans"/>
            </a:endParaRPr>
          </a:p>
        </p:txBody>
      </p:sp>
      <p:sp>
        <p:nvSpPr>
          <p:cNvPr id="84" name="object 84"/>
          <p:cNvSpPr/>
          <p:nvPr/>
        </p:nvSpPr>
        <p:spPr>
          <a:xfrm>
            <a:off x="2779765" y="2334996"/>
            <a:ext cx="333497" cy="406586"/>
          </a:xfrm>
          <a:prstGeom prst="rect">
            <a:avLst/>
          </a:prstGeom>
          <a:blipFill>
            <a:blip r:embed="rId2" cstate="print"/>
            <a:stretch>
              <a:fillRect/>
            </a:stretch>
          </a:blipFill>
        </p:spPr>
        <p:txBody>
          <a:bodyPr wrap="square" lIns="0" tIns="0" rIns="0" bIns="0" rtlCol="0"/>
          <a:lstStyle/>
          <a:p>
            <a:endParaRPr/>
          </a:p>
        </p:txBody>
      </p:sp>
      <p:sp>
        <p:nvSpPr>
          <p:cNvPr id="85" name="object 85"/>
          <p:cNvSpPr txBox="1"/>
          <p:nvPr/>
        </p:nvSpPr>
        <p:spPr>
          <a:xfrm>
            <a:off x="2812712" y="2523011"/>
            <a:ext cx="179705" cy="187960"/>
          </a:xfrm>
          <a:prstGeom prst="rect">
            <a:avLst/>
          </a:prstGeom>
        </p:spPr>
        <p:txBody>
          <a:bodyPr vert="horz" wrap="square" lIns="0" tIns="14604" rIns="0" bIns="0" rtlCol="0">
            <a:spAutoFit/>
          </a:bodyPr>
          <a:lstStyle/>
          <a:p>
            <a:pPr marL="12700">
              <a:lnSpc>
                <a:spcPct val="100000"/>
              </a:lnSpc>
              <a:spcBef>
                <a:spcPts val="114"/>
              </a:spcBef>
            </a:pPr>
            <a:r>
              <a:rPr sz="1575" spc="-104" baseline="-15873" dirty="0">
                <a:solidFill>
                  <a:srgbClr val="FFFFFF"/>
                </a:solidFill>
                <a:latin typeface="IBM Plex Sans"/>
                <a:cs typeface="IBM Plex Sans"/>
              </a:rPr>
              <a:t>P</a:t>
            </a:r>
            <a:r>
              <a:rPr sz="1050" spc="5" dirty="0">
                <a:solidFill>
                  <a:srgbClr val="FFFFFF"/>
                </a:solidFill>
                <a:latin typeface="IBM Plex Sans"/>
                <a:cs typeface="IBM Plex Sans"/>
              </a:rPr>
              <a:t>P</a:t>
            </a:r>
            <a:endParaRPr sz="1050">
              <a:latin typeface="IBM Plex Sans"/>
              <a:cs typeface="IBM Plex Sans"/>
            </a:endParaRPr>
          </a:p>
        </p:txBody>
      </p:sp>
      <p:sp>
        <p:nvSpPr>
          <p:cNvPr id="86" name="object 86"/>
          <p:cNvSpPr/>
          <p:nvPr/>
        </p:nvSpPr>
        <p:spPr>
          <a:xfrm>
            <a:off x="2859445" y="2298731"/>
            <a:ext cx="333497" cy="406586"/>
          </a:xfrm>
          <a:prstGeom prst="rect">
            <a:avLst/>
          </a:prstGeom>
          <a:blipFill>
            <a:blip r:embed="rId2" cstate="print"/>
            <a:stretch>
              <a:fillRect/>
            </a:stretch>
          </a:blipFill>
        </p:spPr>
        <p:txBody>
          <a:bodyPr wrap="square" lIns="0" tIns="0" rIns="0" bIns="0" rtlCol="0"/>
          <a:lstStyle/>
          <a:p>
            <a:endParaRPr/>
          </a:p>
        </p:txBody>
      </p:sp>
      <p:sp>
        <p:nvSpPr>
          <p:cNvPr id="87" name="object 87"/>
          <p:cNvSpPr txBox="1"/>
          <p:nvPr/>
        </p:nvSpPr>
        <p:spPr>
          <a:xfrm>
            <a:off x="2964581" y="2486748"/>
            <a:ext cx="107950" cy="187960"/>
          </a:xfrm>
          <a:prstGeom prst="rect">
            <a:avLst/>
          </a:prstGeom>
        </p:spPr>
        <p:txBody>
          <a:bodyPr vert="horz" wrap="square" lIns="0" tIns="14604" rIns="0" bIns="0" rtlCol="0">
            <a:spAutoFit/>
          </a:bodyPr>
          <a:lstStyle/>
          <a:p>
            <a:pPr marL="12700">
              <a:lnSpc>
                <a:spcPct val="100000"/>
              </a:lnSpc>
              <a:spcBef>
                <a:spcPts val="114"/>
              </a:spcBef>
            </a:pPr>
            <a:r>
              <a:rPr sz="1050" spc="5" dirty="0">
                <a:solidFill>
                  <a:srgbClr val="FFFFFF"/>
                </a:solidFill>
                <a:latin typeface="IBM Plex Sans"/>
                <a:cs typeface="IBM Plex Sans"/>
              </a:rPr>
              <a:t>P</a:t>
            </a:r>
            <a:endParaRPr sz="1050">
              <a:latin typeface="IBM Plex Sans"/>
              <a:cs typeface="IBM Plex Sans"/>
            </a:endParaRPr>
          </a:p>
        </p:txBody>
      </p:sp>
      <p:sp>
        <p:nvSpPr>
          <p:cNvPr id="88" name="object 88"/>
          <p:cNvSpPr txBox="1"/>
          <p:nvPr/>
        </p:nvSpPr>
        <p:spPr>
          <a:xfrm>
            <a:off x="1842071" y="1927900"/>
            <a:ext cx="377825" cy="147320"/>
          </a:xfrm>
          <a:prstGeom prst="rect">
            <a:avLst/>
          </a:prstGeom>
        </p:spPr>
        <p:txBody>
          <a:bodyPr vert="horz" wrap="square" lIns="0" tIns="12700" rIns="0" bIns="0" rtlCol="0">
            <a:spAutoFit/>
          </a:bodyPr>
          <a:lstStyle/>
          <a:p>
            <a:pPr marL="12700">
              <a:lnSpc>
                <a:spcPct val="100000"/>
              </a:lnSpc>
              <a:spcBef>
                <a:spcPts val="100"/>
              </a:spcBef>
            </a:pPr>
            <a:r>
              <a:rPr sz="800" b="1" spc="0" dirty="0">
                <a:latin typeface="IBM Plex Sans"/>
                <a:cs typeface="IBM Plex Sans"/>
              </a:rPr>
              <a:t>V</a:t>
            </a:r>
            <a:r>
              <a:rPr sz="800" b="1" dirty="0">
                <a:latin typeface="IBM Plex Sans"/>
                <a:cs typeface="IBM Plex Sans"/>
              </a:rPr>
              <a:t>e</a:t>
            </a:r>
            <a:r>
              <a:rPr sz="800" b="1" spc="-5" dirty="0">
                <a:latin typeface="IBM Plex Sans"/>
                <a:cs typeface="IBM Plex Sans"/>
              </a:rPr>
              <a:t>hicl</a:t>
            </a:r>
            <a:r>
              <a:rPr sz="800" b="1" dirty="0">
                <a:latin typeface="IBM Plex Sans"/>
                <a:cs typeface="IBM Plex Sans"/>
              </a:rPr>
              <a:t>e</a:t>
            </a:r>
            <a:endParaRPr sz="800">
              <a:latin typeface="IBM Plex Sans"/>
              <a:cs typeface="IBM Plex Sans"/>
            </a:endParaRPr>
          </a:p>
        </p:txBody>
      </p:sp>
      <p:sp>
        <p:nvSpPr>
          <p:cNvPr id="89" name="object 89"/>
          <p:cNvSpPr/>
          <p:nvPr/>
        </p:nvSpPr>
        <p:spPr>
          <a:xfrm>
            <a:off x="2933606" y="3086207"/>
            <a:ext cx="76200" cy="825500"/>
          </a:xfrm>
          <a:custGeom>
            <a:avLst/>
            <a:gdLst/>
            <a:ahLst/>
            <a:cxnLst/>
            <a:rect l="l" t="t" r="r" b="b"/>
            <a:pathLst>
              <a:path w="76200" h="825500">
                <a:moveTo>
                  <a:pt x="0" y="749020"/>
                </a:moveTo>
                <a:lnTo>
                  <a:pt x="37851" y="825344"/>
                </a:lnTo>
                <a:lnTo>
                  <a:pt x="76200" y="749269"/>
                </a:lnTo>
                <a:lnTo>
                  <a:pt x="42332" y="749159"/>
                </a:lnTo>
                <a:lnTo>
                  <a:pt x="33867" y="749131"/>
                </a:lnTo>
                <a:lnTo>
                  <a:pt x="0" y="749020"/>
                </a:lnTo>
                <a:close/>
              </a:path>
              <a:path w="76200" h="825500">
                <a:moveTo>
                  <a:pt x="36318" y="0"/>
                </a:moveTo>
                <a:lnTo>
                  <a:pt x="33867" y="749131"/>
                </a:lnTo>
                <a:lnTo>
                  <a:pt x="42333" y="749131"/>
                </a:lnTo>
                <a:lnTo>
                  <a:pt x="44784" y="27"/>
                </a:lnTo>
                <a:lnTo>
                  <a:pt x="36318" y="0"/>
                </a:lnTo>
                <a:close/>
              </a:path>
            </a:pathLst>
          </a:custGeom>
          <a:solidFill>
            <a:srgbClr val="757575"/>
          </a:solidFill>
        </p:spPr>
        <p:txBody>
          <a:bodyPr wrap="square" lIns="0" tIns="0" rIns="0" bIns="0" rtlCol="0"/>
          <a:lstStyle/>
          <a:p>
            <a:endParaRPr/>
          </a:p>
        </p:txBody>
      </p:sp>
      <p:sp>
        <p:nvSpPr>
          <p:cNvPr id="90" name="object 90"/>
          <p:cNvSpPr/>
          <p:nvPr/>
        </p:nvSpPr>
        <p:spPr>
          <a:xfrm>
            <a:off x="3556922" y="2579211"/>
            <a:ext cx="2795270" cy="1611630"/>
          </a:xfrm>
          <a:custGeom>
            <a:avLst/>
            <a:gdLst/>
            <a:ahLst/>
            <a:cxnLst/>
            <a:rect l="l" t="t" r="r" b="b"/>
            <a:pathLst>
              <a:path w="2795270" h="1611629">
                <a:moveTo>
                  <a:pt x="76200" y="1535053"/>
                </a:moveTo>
                <a:lnTo>
                  <a:pt x="0" y="1573153"/>
                </a:lnTo>
                <a:lnTo>
                  <a:pt x="76200" y="1611253"/>
                </a:lnTo>
                <a:lnTo>
                  <a:pt x="76200" y="1577386"/>
                </a:lnTo>
                <a:lnTo>
                  <a:pt x="2793097" y="1577386"/>
                </a:lnTo>
                <a:lnTo>
                  <a:pt x="2794993" y="1575491"/>
                </a:lnTo>
                <a:lnTo>
                  <a:pt x="2794993" y="1568920"/>
                </a:lnTo>
                <a:lnTo>
                  <a:pt x="76200" y="1568920"/>
                </a:lnTo>
                <a:lnTo>
                  <a:pt x="76200" y="1535053"/>
                </a:lnTo>
                <a:close/>
              </a:path>
              <a:path w="2795270" h="1611629">
                <a:moveTo>
                  <a:pt x="2793097" y="0"/>
                </a:moveTo>
                <a:lnTo>
                  <a:pt x="2741063" y="0"/>
                </a:lnTo>
                <a:lnTo>
                  <a:pt x="2741063" y="8467"/>
                </a:lnTo>
                <a:lnTo>
                  <a:pt x="2786526" y="8467"/>
                </a:lnTo>
                <a:lnTo>
                  <a:pt x="2786526" y="1568920"/>
                </a:lnTo>
                <a:lnTo>
                  <a:pt x="2794993" y="1568920"/>
                </a:lnTo>
                <a:lnTo>
                  <a:pt x="2794993" y="1896"/>
                </a:lnTo>
                <a:lnTo>
                  <a:pt x="2793097" y="0"/>
                </a:lnTo>
                <a:close/>
              </a:path>
            </a:pathLst>
          </a:custGeom>
          <a:solidFill>
            <a:srgbClr val="757575"/>
          </a:solidFill>
        </p:spPr>
        <p:txBody>
          <a:bodyPr wrap="square" lIns="0" tIns="0" rIns="0" bIns="0" rtlCol="0"/>
          <a:lstStyle/>
          <a:p>
            <a:endParaRPr/>
          </a:p>
        </p:txBody>
      </p:sp>
      <p:sp>
        <p:nvSpPr>
          <p:cNvPr id="91" name="object 91"/>
          <p:cNvSpPr/>
          <p:nvPr/>
        </p:nvSpPr>
        <p:spPr>
          <a:xfrm>
            <a:off x="5707851" y="1491044"/>
            <a:ext cx="137795" cy="170815"/>
          </a:xfrm>
          <a:custGeom>
            <a:avLst/>
            <a:gdLst/>
            <a:ahLst/>
            <a:cxnLst/>
            <a:rect l="l" t="t" r="r" b="b"/>
            <a:pathLst>
              <a:path w="137795" h="170814">
                <a:moveTo>
                  <a:pt x="0" y="0"/>
                </a:moveTo>
                <a:lnTo>
                  <a:pt x="114677" y="0"/>
                </a:lnTo>
                <a:lnTo>
                  <a:pt x="137614" y="22936"/>
                </a:lnTo>
                <a:lnTo>
                  <a:pt x="137614" y="170297"/>
                </a:lnTo>
                <a:lnTo>
                  <a:pt x="0" y="170297"/>
                </a:lnTo>
                <a:lnTo>
                  <a:pt x="0" y="0"/>
                </a:lnTo>
                <a:close/>
              </a:path>
            </a:pathLst>
          </a:custGeom>
          <a:ln w="22225">
            <a:solidFill>
              <a:srgbClr val="0064FF"/>
            </a:solidFill>
          </a:ln>
        </p:spPr>
        <p:txBody>
          <a:bodyPr wrap="square" lIns="0" tIns="0" rIns="0" bIns="0" rtlCol="0"/>
          <a:lstStyle/>
          <a:p>
            <a:endParaRPr/>
          </a:p>
        </p:txBody>
      </p:sp>
      <p:sp>
        <p:nvSpPr>
          <p:cNvPr id="92" name="object 92"/>
          <p:cNvSpPr/>
          <p:nvPr/>
        </p:nvSpPr>
        <p:spPr>
          <a:xfrm>
            <a:off x="5737695" y="1543278"/>
            <a:ext cx="70485" cy="61594"/>
          </a:xfrm>
          <a:custGeom>
            <a:avLst/>
            <a:gdLst/>
            <a:ahLst/>
            <a:cxnLst/>
            <a:rect l="l" t="t" r="r" b="b"/>
            <a:pathLst>
              <a:path w="70485" h="61594">
                <a:moveTo>
                  <a:pt x="0" y="23450"/>
                </a:moveTo>
                <a:lnTo>
                  <a:pt x="26874" y="23450"/>
                </a:lnTo>
                <a:lnTo>
                  <a:pt x="35178" y="0"/>
                </a:lnTo>
                <a:lnTo>
                  <a:pt x="43482" y="23450"/>
                </a:lnTo>
                <a:lnTo>
                  <a:pt x="70356" y="23450"/>
                </a:lnTo>
                <a:lnTo>
                  <a:pt x="48615" y="37944"/>
                </a:lnTo>
                <a:lnTo>
                  <a:pt x="56919" y="61394"/>
                </a:lnTo>
                <a:lnTo>
                  <a:pt x="35178" y="46901"/>
                </a:lnTo>
                <a:lnTo>
                  <a:pt x="13436" y="61394"/>
                </a:lnTo>
                <a:lnTo>
                  <a:pt x="21741" y="37944"/>
                </a:lnTo>
                <a:lnTo>
                  <a:pt x="0" y="23450"/>
                </a:lnTo>
                <a:close/>
              </a:path>
            </a:pathLst>
          </a:custGeom>
          <a:ln w="9525">
            <a:solidFill>
              <a:srgbClr val="0064FF"/>
            </a:solidFill>
          </a:ln>
        </p:spPr>
        <p:txBody>
          <a:bodyPr wrap="square" lIns="0" tIns="0" rIns="0" bIns="0" rtlCol="0"/>
          <a:lstStyle/>
          <a:p>
            <a:endParaRPr/>
          </a:p>
        </p:txBody>
      </p:sp>
      <p:sp>
        <p:nvSpPr>
          <p:cNvPr id="93" name="object 93"/>
          <p:cNvSpPr txBox="1"/>
          <p:nvPr/>
        </p:nvSpPr>
        <p:spPr>
          <a:xfrm>
            <a:off x="4957043" y="1588775"/>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94" name="object 94"/>
          <p:cNvSpPr/>
          <p:nvPr/>
        </p:nvSpPr>
        <p:spPr>
          <a:xfrm>
            <a:off x="4652449" y="1538077"/>
            <a:ext cx="1056005" cy="76200"/>
          </a:xfrm>
          <a:custGeom>
            <a:avLst/>
            <a:gdLst/>
            <a:ahLst/>
            <a:cxnLst/>
            <a:rect l="l" t="t" r="r" b="b"/>
            <a:pathLst>
              <a:path w="1056004" h="76200">
                <a:moveTo>
                  <a:pt x="2" y="33666"/>
                </a:moveTo>
                <a:lnTo>
                  <a:pt x="0" y="42133"/>
                </a:lnTo>
                <a:lnTo>
                  <a:pt x="979200" y="42334"/>
                </a:lnTo>
                <a:lnTo>
                  <a:pt x="979194" y="76200"/>
                </a:lnTo>
                <a:lnTo>
                  <a:pt x="1055401" y="38116"/>
                </a:lnTo>
                <a:lnTo>
                  <a:pt x="1046907" y="33867"/>
                </a:lnTo>
                <a:lnTo>
                  <a:pt x="979201" y="33867"/>
                </a:lnTo>
                <a:lnTo>
                  <a:pt x="2" y="33666"/>
                </a:lnTo>
                <a:close/>
              </a:path>
              <a:path w="1056004" h="76200">
                <a:moveTo>
                  <a:pt x="979209" y="0"/>
                </a:moveTo>
                <a:lnTo>
                  <a:pt x="979201" y="33867"/>
                </a:lnTo>
                <a:lnTo>
                  <a:pt x="1046907" y="33867"/>
                </a:lnTo>
                <a:lnTo>
                  <a:pt x="979209" y="0"/>
                </a:lnTo>
                <a:close/>
              </a:path>
            </a:pathLst>
          </a:custGeom>
          <a:solidFill>
            <a:srgbClr val="757575"/>
          </a:solidFill>
        </p:spPr>
        <p:txBody>
          <a:bodyPr wrap="square" lIns="0" tIns="0" rIns="0" bIns="0" rtlCol="0"/>
          <a:lstStyle/>
          <a:p>
            <a:endParaRPr/>
          </a:p>
        </p:txBody>
      </p:sp>
      <p:sp>
        <p:nvSpPr>
          <p:cNvPr id="95" name="object 95"/>
          <p:cNvSpPr txBox="1"/>
          <p:nvPr/>
        </p:nvSpPr>
        <p:spPr>
          <a:xfrm>
            <a:off x="5606139" y="1673677"/>
            <a:ext cx="537210" cy="270510"/>
          </a:xfrm>
          <a:prstGeom prst="rect">
            <a:avLst/>
          </a:prstGeom>
        </p:spPr>
        <p:txBody>
          <a:bodyPr vert="horz" wrap="square" lIns="0" tIns="12700" rIns="0" bIns="0" rtlCol="0">
            <a:spAutoFit/>
          </a:bodyPr>
          <a:lstStyle/>
          <a:p>
            <a:pPr marL="162560" marR="5080" indent="-150495">
              <a:lnSpc>
                <a:spcPct val="100000"/>
              </a:lnSpc>
              <a:spcBef>
                <a:spcPts val="100"/>
              </a:spcBef>
            </a:pPr>
            <a:r>
              <a:rPr sz="800" i="1" spc="-10" dirty="0">
                <a:latin typeface="IBM Plex Sans"/>
                <a:cs typeface="IBM Plex Sans"/>
              </a:rPr>
              <a:t>t</a:t>
            </a:r>
            <a:r>
              <a:rPr sz="800" i="1" spc="-5" dirty="0">
                <a:latin typeface="IBM Plex Sans"/>
                <a:cs typeface="IBM Plex Sans"/>
              </a:rPr>
              <a:t>ransac</a:t>
            </a:r>
            <a:r>
              <a:rPr sz="800" i="1" spc="-10" dirty="0">
                <a:latin typeface="IBM Plex Sans"/>
                <a:cs typeface="IBM Plex Sans"/>
              </a:rPr>
              <a:t>t</a:t>
            </a:r>
            <a:r>
              <a:rPr sz="800" i="1" dirty="0">
                <a:latin typeface="IBM Plex Sans"/>
                <a:cs typeface="IBM Plex Sans"/>
              </a:rPr>
              <a:t>i</a:t>
            </a:r>
            <a:r>
              <a:rPr sz="800" i="1" spc="-5" dirty="0">
                <a:latin typeface="IBM Plex Sans"/>
                <a:cs typeface="IBM Plex Sans"/>
              </a:rPr>
              <a:t>o</a:t>
            </a:r>
            <a:r>
              <a:rPr sz="800" i="1" dirty="0">
                <a:latin typeface="IBM Plex Sans"/>
                <a:cs typeface="IBM Plex Sans"/>
              </a:rPr>
              <a:t>n  </a:t>
            </a:r>
            <a:r>
              <a:rPr sz="800" i="1" spc="-5" dirty="0">
                <a:latin typeface="IBM Plex Sans"/>
                <a:cs typeface="IBM Plex Sans"/>
              </a:rPr>
              <a:t>logic</a:t>
            </a:r>
            <a:endParaRPr sz="800">
              <a:latin typeface="IBM Plex Sans"/>
              <a:cs typeface="IBM Plex Sans"/>
            </a:endParaRPr>
          </a:p>
        </p:txBody>
      </p:sp>
      <p:sp>
        <p:nvSpPr>
          <p:cNvPr id="96" name="object 96"/>
          <p:cNvSpPr txBox="1"/>
          <p:nvPr/>
        </p:nvSpPr>
        <p:spPr>
          <a:xfrm>
            <a:off x="2449093" y="3391122"/>
            <a:ext cx="471805"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defined</a:t>
            </a:r>
            <a:r>
              <a:rPr sz="800" i="1" spc="-85" dirty="0">
                <a:latin typeface="IBM Plex Sans"/>
                <a:cs typeface="IBM Plex Sans"/>
              </a:rPr>
              <a:t> </a:t>
            </a:r>
            <a:r>
              <a:rPr sz="800" i="1" dirty="0">
                <a:latin typeface="IBM Plex Sans"/>
                <a:cs typeface="IBM Plex Sans"/>
              </a:rPr>
              <a:t>in</a:t>
            </a:r>
            <a:endParaRPr sz="800">
              <a:latin typeface="IBM Plex Sans"/>
              <a:cs typeface="IBM Plex Sans"/>
            </a:endParaRPr>
          </a:p>
        </p:txBody>
      </p:sp>
      <p:sp>
        <p:nvSpPr>
          <p:cNvPr id="97" name="object 97"/>
          <p:cNvSpPr txBox="1"/>
          <p:nvPr/>
        </p:nvSpPr>
        <p:spPr>
          <a:xfrm>
            <a:off x="5168897" y="2604706"/>
            <a:ext cx="653415" cy="270510"/>
          </a:xfrm>
          <a:prstGeom prst="rect">
            <a:avLst/>
          </a:prstGeom>
        </p:spPr>
        <p:txBody>
          <a:bodyPr vert="horz" wrap="square" lIns="0" tIns="12700" rIns="0" bIns="0" rtlCol="0">
            <a:spAutoFit/>
          </a:bodyPr>
          <a:lstStyle/>
          <a:p>
            <a:pPr marL="12700" marR="5080" indent="111125">
              <a:lnSpc>
                <a:spcPct val="100000"/>
              </a:lnSpc>
              <a:spcBef>
                <a:spcPts val="100"/>
              </a:spcBef>
            </a:pPr>
            <a:r>
              <a:rPr sz="800" b="1" i="1" dirty="0">
                <a:latin typeface="IBMPlexSans-BoldItalic"/>
                <a:cs typeface="IBMPlexSans-BoldItalic"/>
              </a:rPr>
              <a:t>Place</a:t>
            </a:r>
            <a:r>
              <a:rPr sz="800" b="1" i="1" spc="-70" dirty="0">
                <a:latin typeface="IBMPlexSans-BoldItalic"/>
                <a:cs typeface="IBMPlexSans-BoldItalic"/>
              </a:rPr>
              <a:t> </a:t>
            </a:r>
            <a:r>
              <a:rPr sz="800" b="1" i="1" spc="-5" dirty="0">
                <a:latin typeface="IBMPlexSans-BoldItalic"/>
                <a:cs typeface="IBMPlexSans-BoldItalic"/>
              </a:rPr>
              <a:t>Offer  </a:t>
            </a:r>
            <a:r>
              <a:rPr sz="800" b="1" i="1" dirty="0">
                <a:latin typeface="IBMPlexSans-BoldItalic"/>
                <a:cs typeface="IBMPlexSans-BoldItalic"/>
              </a:rPr>
              <a:t>Close</a:t>
            </a:r>
            <a:r>
              <a:rPr sz="800" b="1" i="1" spc="-75" dirty="0">
                <a:latin typeface="IBMPlexSans-BoldItalic"/>
                <a:cs typeface="IBMPlexSans-BoldItalic"/>
              </a:rPr>
              <a:t> </a:t>
            </a:r>
            <a:r>
              <a:rPr sz="800" b="1" i="1" spc="-5" dirty="0">
                <a:latin typeface="IBMPlexSans-BoldItalic"/>
                <a:cs typeface="IBMPlexSans-BoldItalic"/>
              </a:rPr>
              <a:t>bidding</a:t>
            </a:r>
            <a:endParaRPr sz="800">
              <a:latin typeface="IBMPlexSans-BoldItalic"/>
              <a:cs typeface="IBMPlexSans-BoldItalic"/>
            </a:endParaRPr>
          </a:p>
        </p:txBody>
      </p:sp>
      <p:sp>
        <p:nvSpPr>
          <p:cNvPr id="98" name="object 98"/>
          <p:cNvSpPr txBox="1"/>
          <p:nvPr/>
        </p:nvSpPr>
        <p:spPr>
          <a:xfrm>
            <a:off x="6913743" y="2674157"/>
            <a:ext cx="494030" cy="497205"/>
          </a:xfrm>
          <a:prstGeom prst="rect">
            <a:avLst/>
          </a:prstGeom>
          <a:ln w="25400">
            <a:solidFill>
              <a:srgbClr val="0064FF"/>
            </a:solidFill>
          </a:ln>
        </p:spPr>
        <p:txBody>
          <a:bodyPr vert="horz" wrap="square" lIns="0" tIns="53340" rIns="0" bIns="0" rtlCol="0">
            <a:spAutoFit/>
          </a:bodyPr>
          <a:lstStyle/>
          <a:p>
            <a:pPr marL="66675">
              <a:lnSpc>
                <a:spcPct val="100000"/>
              </a:lnSpc>
              <a:spcBef>
                <a:spcPts val="420"/>
              </a:spcBef>
              <a:tabLst>
                <a:tab pos="410845" algn="l"/>
              </a:tabLst>
            </a:pPr>
            <a:r>
              <a:rPr sz="800" b="1" i="1" u="dbl" dirty="0">
                <a:latin typeface="IBMPlexSans-BoldItalic"/>
                <a:cs typeface="IBMPlexSans-BoldItalic"/>
              </a:rPr>
              <a:t> 	</a:t>
            </a:r>
            <a:endParaRPr sz="800">
              <a:latin typeface="IBMPlexSans-BoldItalic"/>
              <a:cs typeface="IBMPlexSans-BoldItalic"/>
            </a:endParaRPr>
          </a:p>
        </p:txBody>
      </p:sp>
      <p:sp>
        <p:nvSpPr>
          <p:cNvPr id="99" name="object 99"/>
          <p:cNvSpPr/>
          <p:nvPr/>
        </p:nvSpPr>
        <p:spPr>
          <a:xfrm>
            <a:off x="6007692" y="1042515"/>
            <a:ext cx="160603" cy="173779"/>
          </a:xfrm>
          <a:prstGeom prst="rect">
            <a:avLst/>
          </a:prstGeom>
          <a:blipFill>
            <a:blip r:embed="rId2" cstate="print"/>
            <a:stretch>
              <a:fillRect/>
            </a:stretch>
          </a:blipFill>
        </p:spPr>
        <p:txBody>
          <a:bodyPr wrap="square" lIns="0" tIns="0" rIns="0" bIns="0" rtlCol="0"/>
          <a:lstStyle/>
          <a:p>
            <a:endParaRPr/>
          </a:p>
        </p:txBody>
      </p:sp>
      <p:sp>
        <p:nvSpPr>
          <p:cNvPr id="100" name="object 100"/>
          <p:cNvSpPr txBox="1"/>
          <p:nvPr/>
        </p:nvSpPr>
        <p:spPr>
          <a:xfrm>
            <a:off x="5845008" y="1073046"/>
            <a:ext cx="304800" cy="272415"/>
          </a:xfrm>
          <a:prstGeom prst="rect">
            <a:avLst/>
          </a:prstGeom>
        </p:spPr>
        <p:txBody>
          <a:bodyPr vert="horz" wrap="square" lIns="0" tIns="20955" rIns="0" bIns="0" rtlCol="0">
            <a:spAutoFit/>
          </a:bodyPr>
          <a:lstStyle/>
          <a:p>
            <a:pPr marR="24130" algn="r">
              <a:lnSpc>
                <a:spcPct val="100000"/>
              </a:lnSpc>
              <a:spcBef>
                <a:spcPts val="165"/>
              </a:spcBef>
            </a:pPr>
            <a:r>
              <a:rPr sz="700" dirty="0">
                <a:solidFill>
                  <a:srgbClr val="FFFFFF"/>
                </a:solidFill>
                <a:latin typeface="IBM Plex Sans"/>
                <a:cs typeface="IBM Plex Sans"/>
              </a:rPr>
              <a:t>P</a:t>
            </a:r>
            <a:endParaRPr sz="700">
              <a:latin typeface="IBM Plex Sans"/>
              <a:cs typeface="IBM Plex Sans"/>
            </a:endParaRPr>
          </a:p>
          <a:p>
            <a:pPr marR="5080" algn="r">
              <a:lnSpc>
                <a:spcPct val="100000"/>
              </a:lnSpc>
              <a:spcBef>
                <a:spcPts val="75"/>
              </a:spcBef>
            </a:pPr>
            <a:r>
              <a:rPr sz="800" i="1" spc="-5" dirty="0">
                <a:latin typeface="IBM Plex Sans"/>
                <a:cs typeface="IBM Plex Sans"/>
              </a:rPr>
              <a:t>mod</a:t>
            </a:r>
            <a:r>
              <a:rPr sz="800" i="1" dirty="0">
                <a:latin typeface="IBM Plex Sans"/>
                <a:cs typeface="IBM Plex Sans"/>
              </a:rPr>
              <a:t>el</a:t>
            </a:r>
            <a:endParaRPr sz="800">
              <a:latin typeface="IBM Plex Sans"/>
              <a:cs typeface="IBM Plex Sans"/>
            </a:endParaRPr>
          </a:p>
        </p:txBody>
      </p:sp>
      <p:sp>
        <p:nvSpPr>
          <p:cNvPr id="101" name="object 101"/>
          <p:cNvSpPr/>
          <p:nvPr/>
        </p:nvSpPr>
        <p:spPr>
          <a:xfrm>
            <a:off x="6211816" y="1078212"/>
            <a:ext cx="85725" cy="106680"/>
          </a:xfrm>
          <a:custGeom>
            <a:avLst/>
            <a:gdLst/>
            <a:ahLst/>
            <a:cxnLst/>
            <a:rect l="l" t="t" r="r" b="b"/>
            <a:pathLst>
              <a:path w="85725" h="106680">
                <a:moveTo>
                  <a:pt x="0" y="0"/>
                </a:moveTo>
                <a:lnTo>
                  <a:pt x="71410" y="0"/>
                </a:lnTo>
                <a:lnTo>
                  <a:pt x="85693" y="14282"/>
                </a:lnTo>
                <a:lnTo>
                  <a:pt x="85693" y="106430"/>
                </a:lnTo>
                <a:lnTo>
                  <a:pt x="0" y="106430"/>
                </a:lnTo>
                <a:lnTo>
                  <a:pt x="0" y="0"/>
                </a:lnTo>
                <a:close/>
              </a:path>
            </a:pathLst>
          </a:custGeom>
          <a:ln w="22225">
            <a:solidFill>
              <a:srgbClr val="0064FF"/>
            </a:solidFill>
          </a:ln>
        </p:spPr>
        <p:txBody>
          <a:bodyPr wrap="square" lIns="0" tIns="0" rIns="0" bIns="0" rtlCol="0"/>
          <a:lstStyle/>
          <a:p>
            <a:endParaRPr/>
          </a:p>
        </p:txBody>
      </p:sp>
      <p:sp>
        <p:nvSpPr>
          <p:cNvPr id="102" name="object 102"/>
          <p:cNvSpPr/>
          <p:nvPr/>
        </p:nvSpPr>
        <p:spPr>
          <a:xfrm>
            <a:off x="6230400" y="1110857"/>
            <a:ext cx="43815" cy="38735"/>
          </a:xfrm>
          <a:custGeom>
            <a:avLst/>
            <a:gdLst/>
            <a:ahLst/>
            <a:cxnLst/>
            <a:rect l="l" t="t" r="r" b="b"/>
            <a:pathLst>
              <a:path w="43814" h="38734">
                <a:moveTo>
                  <a:pt x="0" y="14656"/>
                </a:moveTo>
                <a:lnTo>
                  <a:pt x="16734" y="14656"/>
                </a:lnTo>
                <a:lnTo>
                  <a:pt x="21905" y="0"/>
                </a:lnTo>
                <a:lnTo>
                  <a:pt x="27077" y="14656"/>
                </a:lnTo>
                <a:lnTo>
                  <a:pt x="43811" y="14656"/>
                </a:lnTo>
                <a:lnTo>
                  <a:pt x="30273" y="23713"/>
                </a:lnTo>
                <a:lnTo>
                  <a:pt x="35444" y="38369"/>
                </a:lnTo>
                <a:lnTo>
                  <a:pt x="21905" y="29311"/>
                </a:lnTo>
                <a:lnTo>
                  <a:pt x="8367" y="38369"/>
                </a:lnTo>
                <a:lnTo>
                  <a:pt x="13538" y="23713"/>
                </a:lnTo>
                <a:lnTo>
                  <a:pt x="0" y="14656"/>
                </a:lnTo>
                <a:close/>
              </a:path>
            </a:pathLst>
          </a:custGeom>
          <a:ln w="9525">
            <a:solidFill>
              <a:srgbClr val="0064FF"/>
            </a:solidFill>
          </a:ln>
        </p:spPr>
        <p:txBody>
          <a:bodyPr wrap="square" lIns="0" tIns="0" rIns="0" bIns="0" rtlCol="0"/>
          <a:lstStyle/>
          <a:p>
            <a:endParaRPr/>
          </a:p>
        </p:txBody>
      </p:sp>
      <p:sp>
        <p:nvSpPr>
          <p:cNvPr id="103" name="object 103"/>
          <p:cNvSpPr txBox="1"/>
          <p:nvPr/>
        </p:nvSpPr>
        <p:spPr>
          <a:xfrm>
            <a:off x="4830664" y="1144614"/>
            <a:ext cx="427990" cy="147320"/>
          </a:xfrm>
          <a:prstGeom prst="rect">
            <a:avLst/>
          </a:prstGeom>
        </p:spPr>
        <p:txBody>
          <a:bodyPr vert="horz" wrap="square" lIns="0" tIns="12700" rIns="0" bIns="0" rtlCol="0">
            <a:spAutoFit/>
          </a:bodyPr>
          <a:lstStyle/>
          <a:p>
            <a:pPr marL="12700">
              <a:lnSpc>
                <a:spcPct val="100000"/>
              </a:lnSpc>
              <a:spcBef>
                <a:spcPts val="100"/>
              </a:spcBef>
            </a:pPr>
            <a:r>
              <a:rPr sz="800" i="1" spc="-5" dirty="0">
                <a:latin typeface="IBM Plex Sans"/>
                <a:cs typeface="IBM Plex Sans"/>
              </a:rPr>
              <a:t>develops</a:t>
            </a:r>
            <a:endParaRPr sz="800">
              <a:latin typeface="IBM Plex Sans"/>
              <a:cs typeface="IBM Plex Sans"/>
            </a:endParaRPr>
          </a:p>
        </p:txBody>
      </p:sp>
      <p:sp>
        <p:nvSpPr>
          <p:cNvPr id="104" name="object 104"/>
          <p:cNvSpPr/>
          <p:nvPr/>
        </p:nvSpPr>
        <p:spPr>
          <a:xfrm>
            <a:off x="4621858" y="1102536"/>
            <a:ext cx="888365" cy="76200"/>
          </a:xfrm>
          <a:custGeom>
            <a:avLst/>
            <a:gdLst/>
            <a:ahLst/>
            <a:cxnLst/>
            <a:rect l="l" t="t" r="r" b="b"/>
            <a:pathLst>
              <a:path w="888364" h="76200">
                <a:moveTo>
                  <a:pt x="878765" y="42332"/>
                </a:moveTo>
                <a:lnTo>
                  <a:pt x="812018" y="42332"/>
                </a:lnTo>
                <a:lnTo>
                  <a:pt x="812270" y="76198"/>
                </a:lnTo>
                <a:lnTo>
                  <a:pt x="878765" y="42332"/>
                </a:lnTo>
                <a:close/>
              </a:path>
              <a:path w="888364" h="76200">
                <a:moveTo>
                  <a:pt x="811705" y="0"/>
                </a:moveTo>
                <a:lnTo>
                  <a:pt x="811956" y="33865"/>
                </a:lnTo>
                <a:lnTo>
                  <a:pt x="0" y="39884"/>
                </a:lnTo>
                <a:lnTo>
                  <a:pt x="62" y="48350"/>
                </a:lnTo>
                <a:lnTo>
                  <a:pt x="878765" y="42332"/>
                </a:lnTo>
                <a:lnTo>
                  <a:pt x="888185" y="37534"/>
                </a:lnTo>
                <a:lnTo>
                  <a:pt x="811705" y="0"/>
                </a:lnTo>
                <a:close/>
              </a:path>
            </a:pathLst>
          </a:custGeom>
          <a:solidFill>
            <a:srgbClr val="757575"/>
          </a:solidFill>
        </p:spPr>
        <p:txBody>
          <a:bodyPr wrap="square" lIns="0" tIns="0" rIns="0" bIns="0" rtlCol="0"/>
          <a:lstStyle/>
          <a:p>
            <a:endParaRPr/>
          </a:p>
        </p:txBody>
      </p:sp>
      <p:sp>
        <p:nvSpPr>
          <p:cNvPr id="105" name="object 105"/>
          <p:cNvSpPr/>
          <p:nvPr/>
        </p:nvSpPr>
        <p:spPr>
          <a:xfrm>
            <a:off x="1763130" y="1612788"/>
            <a:ext cx="523981" cy="315402"/>
          </a:xfrm>
          <a:prstGeom prst="rect">
            <a:avLst/>
          </a:prstGeom>
          <a:blipFill>
            <a:blip r:embed="rId3" cstate="print"/>
            <a:stretch>
              <a:fillRect/>
            </a:stretch>
          </a:blipFill>
        </p:spPr>
        <p:txBody>
          <a:bodyPr wrap="square" lIns="0" tIns="0" rIns="0" bIns="0" rtlCol="0"/>
          <a:lstStyle/>
          <a:p>
            <a:endParaRPr/>
          </a:p>
        </p:txBody>
      </p:sp>
      <p:sp>
        <p:nvSpPr>
          <p:cNvPr id="106" name="object 106"/>
          <p:cNvSpPr/>
          <p:nvPr/>
        </p:nvSpPr>
        <p:spPr>
          <a:xfrm>
            <a:off x="2426967" y="1586687"/>
            <a:ext cx="448131" cy="345267"/>
          </a:xfrm>
          <a:prstGeom prst="rect">
            <a:avLst/>
          </a:prstGeom>
          <a:blipFill>
            <a:blip r:embed="rId4" cstate="print"/>
            <a:stretch>
              <a:fillRect/>
            </a:stretch>
          </a:blipFill>
        </p:spPr>
        <p:txBody>
          <a:bodyPr wrap="square" lIns="0" tIns="0" rIns="0" bIns="0" rtlCol="0"/>
          <a:lstStyle/>
          <a:p>
            <a:endParaRPr/>
          </a:p>
        </p:txBody>
      </p:sp>
      <p:sp>
        <p:nvSpPr>
          <p:cNvPr id="107" name="object 107"/>
          <p:cNvSpPr txBox="1"/>
          <p:nvPr/>
        </p:nvSpPr>
        <p:spPr>
          <a:xfrm>
            <a:off x="2475429" y="1935252"/>
            <a:ext cx="377825" cy="270510"/>
          </a:xfrm>
          <a:prstGeom prst="rect">
            <a:avLst/>
          </a:prstGeom>
        </p:spPr>
        <p:txBody>
          <a:bodyPr vert="horz" wrap="square" lIns="0" tIns="12700" rIns="0" bIns="0" rtlCol="0">
            <a:spAutoFit/>
          </a:bodyPr>
          <a:lstStyle/>
          <a:p>
            <a:pPr marL="29845" marR="5080" indent="-17780">
              <a:lnSpc>
                <a:spcPct val="100000"/>
              </a:lnSpc>
              <a:spcBef>
                <a:spcPts val="100"/>
              </a:spcBef>
            </a:pPr>
            <a:r>
              <a:rPr sz="800" b="1" spc="0" dirty="0">
                <a:latin typeface="IBM Plex Sans"/>
                <a:cs typeface="IBM Plex Sans"/>
              </a:rPr>
              <a:t>V</a:t>
            </a:r>
            <a:r>
              <a:rPr sz="800" b="1" dirty="0">
                <a:latin typeface="IBM Plex Sans"/>
                <a:cs typeface="IBM Plex Sans"/>
              </a:rPr>
              <a:t>e</a:t>
            </a:r>
            <a:r>
              <a:rPr sz="800" b="1" spc="-5" dirty="0">
                <a:latin typeface="IBM Plex Sans"/>
                <a:cs typeface="IBM Plex Sans"/>
              </a:rPr>
              <a:t>hicl</a:t>
            </a:r>
            <a:r>
              <a:rPr sz="800" b="1" dirty="0">
                <a:latin typeface="IBM Plex Sans"/>
                <a:cs typeface="IBM Plex Sans"/>
              </a:rPr>
              <a:t>e  </a:t>
            </a:r>
            <a:r>
              <a:rPr sz="800" b="1" spc="-5" dirty="0">
                <a:latin typeface="IBM Plex Sans"/>
                <a:cs typeface="IBM Plex Sans"/>
              </a:rPr>
              <a:t>Listing</a:t>
            </a:r>
            <a:endParaRPr sz="800">
              <a:latin typeface="IBM Plex Sans"/>
              <a:cs typeface="IBM Plex Sans"/>
            </a:endParaRPr>
          </a:p>
        </p:txBody>
      </p:sp>
      <p:sp>
        <p:nvSpPr>
          <p:cNvPr id="108" name="object 108"/>
          <p:cNvSpPr/>
          <p:nvPr/>
        </p:nvSpPr>
        <p:spPr>
          <a:xfrm>
            <a:off x="7000103" y="215485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09" name="object 109"/>
          <p:cNvSpPr/>
          <p:nvPr/>
        </p:nvSpPr>
        <p:spPr>
          <a:xfrm>
            <a:off x="7000103"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0" name="object 110"/>
          <p:cNvSpPr/>
          <p:nvPr/>
        </p:nvSpPr>
        <p:spPr>
          <a:xfrm>
            <a:off x="7035445"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1" name="object 111"/>
          <p:cNvSpPr/>
          <p:nvPr/>
        </p:nvSpPr>
        <p:spPr>
          <a:xfrm>
            <a:off x="7035445" y="2059675"/>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112" name="object 112"/>
          <p:cNvSpPr/>
          <p:nvPr/>
        </p:nvSpPr>
        <p:spPr>
          <a:xfrm>
            <a:off x="7094226" y="2069314"/>
            <a:ext cx="41910" cy="41275"/>
          </a:xfrm>
          <a:custGeom>
            <a:avLst/>
            <a:gdLst/>
            <a:ahLst/>
            <a:cxnLst/>
            <a:rect l="l" t="t" r="r" b="b"/>
            <a:pathLst>
              <a:path w="41909" h="41275">
                <a:moveTo>
                  <a:pt x="0" y="41191"/>
                </a:moveTo>
                <a:lnTo>
                  <a:pt x="41802" y="0"/>
                </a:lnTo>
              </a:path>
            </a:pathLst>
          </a:custGeom>
          <a:ln w="12700">
            <a:solidFill>
              <a:srgbClr val="0064FF"/>
            </a:solidFill>
          </a:ln>
        </p:spPr>
        <p:txBody>
          <a:bodyPr wrap="square" lIns="0" tIns="0" rIns="0" bIns="0" rtlCol="0"/>
          <a:lstStyle/>
          <a:p>
            <a:endParaRPr/>
          </a:p>
        </p:txBody>
      </p:sp>
      <p:sp>
        <p:nvSpPr>
          <p:cNvPr id="113" name="object 113"/>
          <p:cNvSpPr/>
          <p:nvPr/>
        </p:nvSpPr>
        <p:spPr>
          <a:xfrm>
            <a:off x="7167298"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4" name="object 114"/>
          <p:cNvSpPr/>
          <p:nvPr/>
        </p:nvSpPr>
        <p:spPr>
          <a:xfrm>
            <a:off x="7197277" y="2077203"/>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115" name="object 115"/>
          <p:cNvSpPr/>
          <p:nvPr/>
        </p:nvSpPr>
        <p:spPr>
          <a:xfrm>
            <a:off x="7241242"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6" name="object 116"/>
          <p:cNvSpPr/>
          <p:nvPr/>
        </p:nvSpPr>
        <p:spPr>
          <a:xfrm>
            <a:off x="7305595" y="2062645"/>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117" name="object 117"/>
          <p:cNvSpPr/>
          <p:nvPr/>
        </p:nvSpPr>
        <p:spPr>
          <a:xfrm>
            <a:off x="7304642" y="2077203"/>
            <a:ext cx="41910" cy="33655"/>
          </a:xfrm>
          <a:custGeom>
            <a:avLst/>
            <a:gdLst/>
            <a:ahLst/>
            <a:cxnLst/>
            <a:rect l="l" t="t" r="r" b="b"/>
            <a:pathLst>
              <a:path w="41909" h="33655">
                <a:moveTo>
                  <a:pt x="41802" y="33300"/>
                </a:moveTo>
                <a:lnTo>
                  <a:pt x="0" y="0"/>
                </a:lnTo>
              </a:path>
            </a:pathLst>
          </a:custGeom>
          <a:ln w="12700">
            <a:solidFill>
              <a:srgbClr val="0064FF"/>
            </a:solidFill>
          </a:ln>
        </p:spPr>
        <p:txBody>
          <a:bodyPr wrap="square" lIns="0" tIns="0" rIns="0" bIns="0" rtlCol="0"/>
          <a:lstStyle/>
          <a:p>
            <a:endParaRPr/>
          </a:p>
        </p:txBody>
      </p:sp>
      <p:sp>
        <p:nvSpPr>
          <p:cNvPr id="118" name="object 118"/>
          <p:cNvSpPr/>
          <p:nvPr/>
        </p:nvSpPr>
        <p:spPr>
          <a:xfrm>
            <a:off x="7273642" y="2062645"/>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19" name="object 119"/>
          <p:cNvSpPr/>
          <p:nvPr/>
        </p:nvSpPr>
        <p:spPr>
          <a:xfrm>
            <a:off x="7000103" y="2196008"/>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20" name="object 120"/>
          <p:cNvSpPr/>
          <p:nvPr/>
        </p:nvSpPr>
        <p:spPr>
          <a:xfrm>
            <a:off x="7000103" y="2239283"/>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21" name="object 121"/>
          <p:cNvSpPr txBox="1"/>
          <p:nvPr/>
        </p:nvSpPr>
        <p:spPr>
          <a:xfrm>
            <a:off x="6920424" y="2030210"/>
            <a:ext cx="494030" cy="497205"/>
          </a:xfrm>
          <a:prstGeom prst="rect">
            <a:avLst/>
          </a:prstGeom>
          <a:ln w="25400">
            <a:solidFill>
              <a:srgbClr val="0064FF"/>
            </a:solidFill>
          </a:ln>
        </p:spPr>
        <p:txBody>
          <a:bodyPr vert="horz" wrap="square" lIns="0" tIns="1270" rIns="0" bIns="0" rtlCol="0">
            <a:spAutoFit/>
          </a:bodyPr>
          <a:lstStyle/>
          <a:p>
            <a:pPr>
              <a:lnSpc>
                <a:spcPct val="100000"/>
              </a:lnSpc>
              <a:spcBef>
                <a:spcPts val="10"/>
              </a:spcBef>
            </a:pPr>
            <a:endParaRPr sz="850">
              <a:latin typeface="Times New Roman"/>
              <a:cs typeface="Times New Roman"/>
            </a:endParaRPr>
          </a:p>
          <a:p>
            <a:pPr marL="66675">
              <a:lnSpc>
                <a:spcPct val="100000"/>
              </a:lnSpc>
              <a:spcBef>
                <a:spcPts val="5"/>
              </a:spcBef>
              <a:tabLst>
                <a:tab pos="410845" algn="l"/>
              </a:tabLst>
            </a:pPr>
            <a:r>
              <a:rPr sz="800" u="heavy" dirty="0">
                <a:latin typeface="IBM Plex Sans"/>
                <a:cs typeface="IBM Plex Sans"/>
              </a:rPr>
              <a:t> 	</a:t>
            </a:r>
            <a:endParaRPr sz="800">
              <a:latin typeface="IBM Plex Sans"/>
              <a:cs typeface="IBM Plex Sans"/>
            </a:endParaRPr>
          </a:p>
        </p:txBody>
      </p:sp>
      <p:sp>
        <p:nvSpPr>
          <p:cNvPr id="122" name="object 122"/>
          <p:cNvSpPr txBox="1"/>
          <p:nvPr/>
        </p:nvSpPr>
        <p:spPr>
          <a:xfrm>
            <a:off x="7452342" y="2156137"/>
            <a:ext cx="396875" cy="270510"/>
          </a:xfrm>
          <a:prstGeom prst="rect">
            <a:avLst/>
          </a:prstGeom>
        </p:spPr>
        <p:txBody>
          <a:bodyPr vert="horz" wrap="square" lIns="0" tIns="12700" rIns="0" bIns="0" rtlCol="0">
            <a:spAutoFit/>
          </a:bodyPr>
          <a:lstStyle/>
          <a:p>
            <a:pPr marL="12700" marR="5080">
              <a:lnSpc>
                <a:spcPct val="100000"/>
              </a:lnSpc>
              <a:spcBef>
                <a:spcPts val="100"/>
              </a:spcBef>
            </a:pPr>
            <a:r>
              <a:rPr sz="800" spc="-5" dirty="0">
                <a:latin typeface="IBM Plex Sans"/>
                <a:cs typeface="IBM Plex Sans"/>
              </a:rPr>
              <a:t>Vehicle  </a:t>
            </a:r>
            <a:r>
              <a:rPr sz="800" dirty="0">
                <a:latin typeface="IBM Plex Sans"/>
                <a:cs typeface="IBM Plex Sans"/>
              </a:rPr>
              <a:t>R</a:t>
            </a:r>
            <a:r>
              <a:rPr sz="800" spc="-5" dirty="0">
                <a:latin typeface="IBM Plex Sans"/>
                <a:cs typeface="IBM Plex Sans"/>
              </a:rPr>
              <a:t>e</a:t>
            </a:r>
            <a:r>
              <a:rPr sz="800" dirty="0">
                <a:latin typeface="IBM Plex Sans"/>
                <a:cs typeface="IBM Plex Sans"/>
              </a:rPr>
              <a:t>gi</a:t>
            </a:r>
            <a:r>
              <a:rPr sz="800" spc="-5" dirty="0">
                <a:latin typeface="IBM Plex Sans"/>
                <a:cs typeface="IBM Plex Sans"/>
              </a:rPr>
              <a:t>s</a:t>
            </a:r>
            <a:r>
              <a:rPr sz="800" spc="-10" dirty="0">
                <a:latin typeface="IBM Plex Sans"/>
                <a:cs typeface="IBM Plex Sans"/>
              </a:rPr>
              <a:t>tr</a:t>
            </a:r>
            <a:r>
              <a:rPr sz="800" dirty="0">
                <a:latin typeface="IBM Plex Sans"/>
                <a:cs typeface="IBM Plex Sans"/>
              </a:rPr>
              <a:t>y</a:t>
            </a:r>
            <a:endParaRPr sz="800">
              <a:latin typeface="IBM Plex Sans"/>
              <a:cs typeface="IBM Plex Sans"/>
            </a:endParaRPr>
          </a:p>
        </p:txBody>
      </p:sp>
      <p:sp>
        <p:nvSpPr>
          <p:cNvPr id="123" name="object 123"/>
          <p:cNvSpPr/>
          <p:nvPr/>
        </p:nvSpPr>
        <p:spPr>
          <a:xfrm>
            <a:off x="3041074" y="3906482"/>
            <a:ext cx="494030" cy="497205"/>
          </a:xfrm>
          <a:custGeom>
            <a:avLst/>
            <a:gdLst/>
            <a:ahLst/>
            <a:cxnLst/>
            <a:rect l="l" t="t" r="r" b="b"/>
            <a:pathLst>
              <a:path w="494029" h="497204">
                <a:moveTo>
                  <a:pt x="0" y="0"/>
                </a:moveTo>
                <a:lnTo>
                  <a:pt x="493749" y="0"/>
                </a:lnTo>
                <a:lnTo>
                  <a:pt x="493749" y="496878"/>
                </a:lnTo>
                <a:lnTo>
                  <a:pt x="0" y="496878"/>
                </a:lnTo>
                <a:lnTo>
                  <a:pt x="0" y="0"/>
                </a:lnTo>
                <a:close/>
              </a:path>
            </a:pathLst>
          </a:custGeom>
          <a:ln w="25400">
            <a:solidFill>
              <a:srgbClr val="0064FF"/>
            </a:solidFill>
          </a:ln>
        </p:spPr>
        <p:txBody>
          <a:bodyPr wrap="square" lIns="0" tIns="0" rIns="0" bIns="0" rtlCol="0"/>
          <a:lstStyle/>
          <a:p>
            <a:endParaRPr/>
          </a:p>
        </p:txBody>
      </p:sp>
      <p:sp>
        <p:nvSpPr>
          <p:cNvPr id="124" name="object 124"/>
          <p:cNvSpPr/>
          <p:nvPr/>
        </p:nvSpPr>
        <p:spPr>
          <a:xfrm>
            <a:off x="3120754" y="4031127"/>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25" name="object 125"/>
          <p:cNvSpPr/>
          <p:nvPr/>
        </p:nvSpPr>
        <p:spPr>
          <a:xfrm>
            <a:off x="3120754"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26" name="object 126"/>
          <p:cNvSpPr/>
          <p:nvPr/>
        </p:nvSpPr>
        <p:spPr>
          <a:xfrm>
            <a:off x="3156096"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27" name="object 127"/>
          <p:cNvSpPr/>
          <p:nvPr/>
        </p:nvSpPr>
        <p:spPr>
          <a:xfrm>
            <a:off x="3156096" y="3935946"/>
            <a:ext cx="38100" cy="51435"/>
          </a:xfrm>
          <a:custGeom>
            <a:avLst/>
            <a:gdLst/>
            <a:ahLst/>
            <a:cxnLst/>
            <a:rect l="l" t="t" r="r" b="b"/>
            <a:pathLst>
              <a:path w="38100" h="51435">
                <a:moveTo>
                  <a:pt x="37763" y="50830"/>
                </a:moveTo>
                <a:lnTo>
                  <a:pt x="0" y="0"/>
                </a:lnTo>
              </a:path>
            </a:pathLst>
          </a:custGeom>
          <a:ln w="12700">
            <a:solidFill>
              <a:srgbClr val="0064FF"/>
            </a:solidFill>
          </a:ln>
        </p:spPr>
        <p:txBody>
          <a:bodyPr wrap="square" lIns="0" tIns="0" rIns="0" bIns="0" rtlCol="0"/>
          <a:lstStyle/>
          <a:p>
            <a:endParaRPr/>
          </a:p>
        </p:txBody>
      </p:sp>
      <p:sp>
        <p:nvSpPr>
          <p:cNvPr id="128" name="object 128"/>
          <p:cNvSpPr/>
          <p:nvPr/>
        </p:nvSpPr>
        <p:spPr>
          <a:xfrm>
            <a:off x="3214876" y="3945585"/>
            <a:ext cx="41910" cy="41275"/>
          </a:xfrm>
          <a:custGeom>
            <a:avLst/>
            <a:gdLst/>
            <a:ahLst/>
            <a:cxnLst/>
            <a:rect l="l" t="t" r="r" b="b"/>
            <a:pathLst>
              <a:path w="41910" h="41275">
                <a:moveTo>
                  <a:pt x="0" y="41191"/>
                </a:moveTo>
                <a:lnTo>
                  <a:pt x="41802" y="0"/>
                </a:lnTo>
              </a:path>
            </a:pathLst>
          </a:custGeom>
          <a:ln w="12700">
            <a:solidFill>
              <a:srgbClr val="0064FF"/>
            </a:solidFill>
          </a:ln>
        </p:spPr>
        <p:txBody>
          <a:bodyPr wrap="square" lIns="0" tIns="0" rIns="0" bIns="0" rtlCol="0"/>
          <a:lstStyle/>
          <a:p>
            <a:endParaRPr/>
          </a:p>
        </p:txBody>
      </p:sp>
      <p:sp>
        <p:nvSpPr>
          <p:cNvPr id="129" name="object 129"/>
          <p:cNvSpPr/>
          <p:nvPr/>
        </p:nvSpPr>
        <p:spPr>
          <a:xfrm>
            <a:off x="3287947"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30" name="object 130"/>
          <p:cNvSpPr/>
          <p:nvPr/>
        </p:nvSpPr>
        <p:spPr>
          <a:xfrm>
            <a:off x="3317928" y="3953476"/>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131" name="object 131"/>
          <p:cNvSpPr/>
          <p:nvPr/>
        </p:nvSpPr>
        <p:spPr>
          <a:xfrm>
            <a:off x="3361893"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32" name="object 132"/>
          <p:cNvSpPr/>
          <p:nvPr/>
        </p:nvSpPr>
        <p:spPr>
          <a:xfrm>
            <a:off x="3426245" y="3938916"/>
            <a:ext cx="39370" cy="48260"/>
          </a:xfrm>
          <a:custGeom>
            <a:avLst/>
            <a:gdLst/>
            <a:ahLst/>
            <a:cxnLst/>
            <a:rect l="l" t="t" r="r" b="b"/>
            <a:pathLst>
              <a:path w="39370" h="48260">
                <a:moveTo>
                  <a:pt x="0" y="47860"/>
                </a:moveTo>
                <a:lnTo>
                  <a:pt x="38962" y="0"/>
                </a:lnTo>
              </a:path>
            </a:pathLst>
          </a:custGeom>
          <a:ln w="12700">
            <a:solidFill>
              <a:srgbClr val="0064FF"/>
            </a:solidFill>
          </a:ln>
        </p:spPr>
        <p:txBody>
          <a:bodyPr wrap="square" lIns="0" tIns="0" rIns="0" bIns="0" rtlCol="0"/>
          <a:lstStyle/>
          <a:p>
            <a:endParaRPr/>
          </a:p>
        </p:txBody>
      </p:sp>
      <p:sp>
        <p:nvSpPr>
          <p:cNvPr id="133" name="object 133"/>
          <p:cNvSpPr/>
          <p:nvPr/>
        </p:nvSpPr>
        <p:spPr>
          <a:xfrm>
            <a:off x="3425292" y="3953476"/>
            <a:ext cx="41910" cy="33655"/>
          </a:xfrm>
          <a:custGeom>
            <a:avLst/>
            <a:gdLst/>
            <a:ahLst/>
            <a:cxnLst/>
            <a:rect l="l" t="t" r="r" b="b"/>
            <a:pathLst>
              <a:path w="41910" h="33654">
                <a:moveTo>
                  <a:pt x="41802" y="33300"/>
                </a:moveTo>
                <a:lnTo>
                  <a:pt x="0" y="0"/>
                </a:lnTo>
              </a:path>
            </a:pathLst>
          </a:custGeom>
          <a:ln w="12700">
            <a:solidFill>
              <a:srgbClr val="0064FF"/>
            </a:solidFill>
          </a:ln>
        </p:spPr>
        <p:txBody>
          <a:bodyPr wrap="square" lIns="0" tIns="0" rIns="0" bIns="0" rtlCol="0"/>
          <a:lstStyle/>
          <a:p>
            <a:endParaRPr/>
          </a:p>
        </p:txBody>
      </p:sp>
      <p:sp>
        <p:nvSpPr>
          <p:cNvPr id="134" name="object 134"/>
          <p:cNvSpPr/>
          <p:nvPr/>
        </p:nvSpPr>
        <p:spPr>
          <a:xfrm>
            <a:off x="3394292" y="3938916"/>
            <a:ext cx="0" cy="48260"/>
          </a:xfrm>
          <a:custGeom>
            <a:avLst/>
            <a:gdLst/>
            <a:ahLst/>
            <a:cxnLst/>
            <a:rect l="l" t="t" r="r" b="b"/>
            <a:pathLst>
              <a:path h="48260">
                <a:moveTo>
                  <a:pt x="0" y="47860"/>
                </a:moveTo>
                <a:lnTo>
                  <a:pt x="1" y="0"/>
                </a:lnTo>
              </a:path>
            </a:pathLst>
          </a:custGeom>
          <a:ln w="12700">
            <a:solidFill>
              <a:srgbClr val="0064FF"/>
            </a:solidFill>
          </a:ln>
        </p:spPr>
        <p:txBody>
          <a:bodyPr wrap="square" lIns="0" tIns="0" rIns="0" bIns="0" rtlCol="0"/>
          <a:lstStyle/>
          <a:p>
            <a:endParaRPr/>
          </a:p>
        </p:txBody>
      </p:sp>
      <p:sp>
        <p:nvSpPr>
          <p:cNvPr id="135" name="object 135"/>
          <p:cNvSpPr/>
          <p:nvPr/>
        </p:nvSpPr>
        <p:spPr>
          <a:xfrm>
            <a:off x="3120754" y="4072280"/>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36" name="object 136"/>
          <p:cNvSpPr/>
          <p:nvPr/>
        </p:nvSpPr>
        <p:spPr>
          <a:xfrm>
            <a:off x="3120754" y="4115554"/>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37" name="object 137"/>
          <p:cNvSpPr/>
          <p:nvPr/>
        </p:nvSpPr>
        <p:spPr>
          <a:xfrm>
            <a:off x="3120754" y="4154921"/>
            <a:ext cx="344805" cy="0"/>
          </a:xfrm>
          <a:custGeom>
            <a:avLst/>
            <a:gdLst/>
            <a:ahLst/>
            <a:cxnLst/>
            <a:rect l="l" t="t" r="r" b="b"/>
            <a:pathLst>
              <a:path w="344804">
                <a:moveTo>
                  <a:pt x="0" y="0"/>
                </a:moveTo>
                <a:lnTo>
                  <a:pt x="344452" y="1"/>
                </a:lnTo>
              </a:path>
            </a:pathLst>
          </a:custGeom>
          <a:ln w="12700">
            <a:solidFill>
              <a:srgbClr val="0064FF"/>
            </a:solidFill>
          </a:ln>
        </p:spPr>
        <p:txBody>
          <a:bodyPr wrap="square" lIns="0" tIns="0" rIns="0" bIns="0" rtlCol="0"/>
          <a:lstStyle/>
          <a:p>
            <a:endParaRPr/>
          </a:p>
        </p:txBody>
      </p:sp>
      <p:sp>
        <p:nvSpPr>
          <p:cNvPr id="138" name="object 138"/>
          <p:cNvSpPr txBox="1"/>
          <p:nvPr/>
        </p:nvSpPr>
        <p:spPr>
          <a:xfrm>
            <a:off x="3027597" y="4432135"/>
            <a:ext cx="521970" cy="270510"/>
          </a:xfrm>
          <a:prstGeom prst="rect">
            <a:avLst/>
          </a:prstGeom>
        </p:spPr>
        <p:txBody>
          <a:bodyPr vert="horz" wrap="square" lIns="0" tIns="12700" rIns="0" bIns="0" rtlCol="0">
            <a:spAutoFit/>
          </a:bodyPr>
          <a:lstStyle/>
          <a:p>
            <a:pPr marL="74295" marR="5080" indent="-62230">
              <a:lnSpc>
                <a:spcPct val="100000"/>
              </a:lnSpc>
              <a:spcBef>
                <a:spcPts val="100"/>
              </a:spcBef>
            </a:pPr>
            <a:r>
              <a:rPr sz="800" spc="-5" dirty="0">
                <a:latin typeface="IBM Plex Sans"/>
                <a:cs typeface="IBM Plex Sans"/>
              </a:rPr>
              <a:t>Auc</a:t>
            </a:r>
            <a:r>
              <a:rPr sz="800" spc="-10" dirty="0">
                <a:latin typeface="IBM Plex Sans"/>
                <a:cs typeface="IBM Plex Sans"/>
              </a:rPr>
              <a:t>t</a:t>
            </a:r>
            <a:r>
              <a:rPr sz="800" dirty="0">
                <a:latin typeface="IBM Plex Sans"/>
                <a:cs typeface="IBM Plex Sans"/>
              </a:rPr>
              <a:t>io</a:t>
            </a:r>
            <a:r>
              <a:rPr sz="800" spc="-5" dirty="0">
                <a:latin typeface="IBM Plex Sans"/>
                <a:cs typeface="IBM Plex Sans"/>
              </a:rPr>
              <a:t>nee</a:t>
            </a:r>
            <a:r>
              <a:rPr sz="800" dirty="0">
                <a:latin typeface="IBM Plex Sans"/>
                <a:cs typeface="IBM Plex Sans"/>
              </a:rPr>
              <a:t>r  </a:t>
            </a:r>
            <a:r>
              <a:rPr sz="800" spc="-5" dirty="0">
                <a:latin typeface="IBM Plex Sans"/>
                <a:cs typeface="IBM Plex Sans"/>
              </a:rPr>
              <a:t>Registry</a:t>
            </a:r>
            <a:endParaRPr sz="800">
              <a:latin typeface="IBM Plex Sans"/>
              <a:cs typeface="IBM Plex Sans"/>
            </a:endParaRPr>
          </a:p>
        </p:txBody>
      </p:sp>
      <p:sp>
        <p:nvSpPr>
          <p:cNvPr id="139" name="object 139"/>
          <p:cNvSpPr/>
          <p:nvPr/>
        </p:nvSpPr>
        <p:spPr>
          <a:xfrm>
            <a:off x="5535620" y="1069905"/>
            <a:ext cx="213956" cy="128788"/>
          </a:xfrm>
          <a:prstGeom prst="rect">
            <a:avLst/>
          </a:prstGeom>
          <a:blipFill>
            <a:blip r:embed="rId5" cstate="print"/>
            <a:stretch>
              <a:fillRect/>
            </a:stretch>
          </a:blipFill>
        </p:spPr>
        <p:txBody>
          <a:bodyPr wrap="square" lIns="0" tIns="0" rIns="0" bIns="0" rtlCol="0"/>
          <a:lstStyle/>
          <a:p>
            <a:endParaRPr/>
          </a:p>
        </p:txBody>
      </p:sp>
      <p:sp>
        <p:nvSpPr>
          <p:cNvPr id="140" name="object 140"/>
          <p:cNvSpPr/>
          <p:nvPr/>
        </p:nvSpPr>
        <p:spPr>
          <a:xfrm>
            <a:off x="5789574" y="1064172"/>
            <a:ext cx="174597" cy="134520"/>
          </a:xfrm>
          <a:prstGeom prst="rect">
            <a:avLst/>
          </a:prstGeom>
          <a:blipFill>
            <a:blip r:embed="rId6" cstate="print"/>
            <a:stretch>
              <a:fillRect/>
            </a:stretch>
          </a:blipFill>
        </p:spPr>
        <p:txBody>
          <a:bodyPr wrap="square" lIns="0" tIns="0" rIns="0" bIns="0" rtlCol="0"/>
          <a:lstStyle/>
          <a:p>
            <a:endParaRPr/>
          </a:p>
        </p:txBody>
      </p:sp>
      <p:sp>
        <p:nvSpPr>
          <p:cNvPr id="141" name="object 141"/>
          <p:cNvSpPr/>
          <p:nvPr/>
        </p:nvSpPr>
        <p:spPr>
          <a:xfrm>
            <a:off x="5874427" y="1490727"/>
            <a:ext cx="137795" cy="170815"/>
          </a:xfrm>
          <a:custGeom>
            <a:avLst/>
            <a:gdLst/>
            <a:ahLst/>
            <a:cxnLst/>
            <a:rect l="l" t="t" r="r" b="b"/>
            <a:pathLst>
              <a:path w="137795" h="170814">
                <a:moveTo>
                  <a:pt x="0" y="0"/>
                </a:moveTo>
                <a:lnTo>
                  <a:pt x="114677" y="0"/>
                </a:lnTo>
                <a:lnTo>
                  <a:pt x="137614" y="22936"/>
                </a:lnTo>
                <a:lnTo>
                  <a:pt x="137614" y="170297"/>
                </a:lnTo>
                <a:lnTo>
                  <a:pt x="0" y="170297"/>
                </a:lnTo>
                <a:lnTo>
                  <a:pt x="0" y="0"/>
                </a:lnTo>
                <a:close/>
              </a:path>
            </a:pathLst>
          </a:custGeom>
          <a:ln w="22225">
            <a:solidFill>
              <a:srgbClr val="0064FF"/>
            </a:solidFill>
          </a:ln>
        </p:spPr>
        <p:txBody>
          <a:bodyPr wrap="square" lIns="0" tIns="0" rIns="0" bIns="0" rtlCol="0"/>
          <a:lstStyle/>
          <a:p>
            <a:endParaRPr/>
          </a:p>
        </p:txBody>
      </p:sp>
      <p:sp>
        <p:nvSpPr>
          <p:cNvPr id="142" name="object 142"/>
          <p:cNvSpPr/>
          <p:nvPr/>
        </p:nvSpPr>
        <p:spPr>
          <a:xfrm>
            <a:off x="5904270" y="1542961"/>
            <a:ext cx="70485" cy="61594"/>
          </a:xfrm>
          <a:custGeom>
            <a:avLst/>
            <a:gdLst/>
            <a:ahLst/>
            <a:cxnLst/>
            <a:rect l="l" t="t" r="r" b="b"/>
            <a:pathLst>
              <a:path w="70485" h="61594">
                <a:moveTo>
                  <a:pt x="0" y="23450"/>
                </a:moveTo>
                <a:lnTo>
                  <a:pt x="26874" y="23450"/>
                </a:lnTo>
                <a:lnTo>
                  <a:pt x="35178" y="0"/>
                </a:lnTo>
                <a:lnTo>
                  <a:pt x="43482" y="23450"/>
                </a:lnTo>
                <a:lnTo>
                  <a:pt x="70356" y="23450"/>
                </a:lnTo>
                <a:lnTo>
                  <a:pt x="48615" y="37944"/>
                </a:lnTo>
                <a:lnTo>
                  <a:pt x="56919" y="61394"/>
                </a:lnTo>
                <a:lnTo>
                  <a:pt x="35178" y="46901"/>
                </a:lnTo>
                <a:lnTo>
                  <a:pt x="13436" y="61394"/>
                </a:lnTo>
                <a:lnTo>
                  <a:pt x="21741" y="37944"/>
                </a:lnTo>
                <a:lnTo>
                  <a:pt x="0" y="23450"/>
                </a:lnTo>
                <a:close/>
              </a:path>
            </a:pathLst>
          </a:custGeom>
          <a:ln w="9525">
            <a:solidFill>
              <a:srgbClr val="0064FF"/>
            </a:solidFill>
          </a:ln>
        </p:spPr>
        <p:txBody>
          <a:bodyPr wrap="square" lIns="0" tIns="0" rIns="0" bIns="0" rtlCol="0"/>
          <a:lstStyle/>
          <a:p>
            <a:endParaRPr/>
          </a:p>
        </p:txBody>
      </p:sp>
      <p:sp>
        <p:nvSpPr>
          <p:cNvPr id="143" name="object 143"/>
          <p:cNvSpPr/>
          <p:nvPr/>
        </p:nvSpPr>
        <p:spPr>
          <a:xfrm>
            <a:off x="5858361" y="2770959"/>
            <a:ext cx="95250" cy="101600"/>
          </a:xfrm>
          <a:custGeom>
            <a:avLst/>
            <a:gdLst/>
            <a:ahLst/>
            <a:cxnLst/>
            <a:rect l="l" t="t" r="r" b="b"/>
            <a:pathLst>
              <a:path w="95250" h="101600">
                <a:moveTo>
                  <a:pt x="0" y="0"/>
                </a:moveTo>
                <a:lnTo>
                  <a:pt x="79103" y="0"/>
                </a:lnTo>
                <a:lnTo>
                  <a:pt x="94924" y="15820"/>
                </a:lnTo>
                <a:lnTo>
                  <a:pt x="94924" y="100994"/>
                </a:lnTo>
                <a:lnTo>
                  <a:pt x="0" y="100994"/>
                </a:lnTo>
                <a:lnTo>
                  <a:pt x="0" y="0"/>
                </a:lnTo>
                <a:close/>
              </a:path>
            </a:pathLst>
          </a:custGeom>
          <a:ln w="22225">
            <a:solidFill>
              <a:srgbClr val="0064FF"/>
            </a:solidFill>
          </a:ln>
        </p:spPr>
        <p:txBody>
          <a:bodyPr wrap="square" lIns="0" tIns="0" rIns="0" bIns="0" rtlCol="0"/>
          <a:lstStyle/>
          <a:p>
            <a:endParaRPr/>
          </a:p>
        </p:txBody>
      </p:sp>
      <p:sp>
        <p:nvSpPr>
          <p:cNvPr id="144" name="object 144"/>
          <p:cNvSpPr/>
          <p:nvPr/>
        </p:nvSpPr>
        <p:spPr>
          <a:xfrm>
            <a:off x="5878948" y="2801937"/>
            <a:ext cx="48895" cy="36830"/>
          </a:xfrm>
          <a:custGeom>
            <a:avLst/>
            <a:gdLst/>
            <a:ahLst/>
            <a:cxnLst/>
            <a:rect l="l" t="t" r="r" b="b"/>
            <a:pathLst>
              <a:path w="48895" h="36830">
                <a:moveTo>
                  <a:pt x="0" y="13907"/>
                </a:moveTo>
                <a:lnTo>
                  <a:pt x="18537" y="13907"/>
                </a:lnTo>
                <a:lnTo>
                  <a:pt x="24265" y="0"/>
                </a:lnTo>
                <a:lnTo>
                  <a:pt x="29993" y="13907"/>
                </a:lnTo>
                <a:lnTo>
                  <a:pt x="48530" y="13907"/>
                </a:lnTo>
                <a:lnTo>
                  <a:pt x="33533" y="22502"/>
                </a:lnTo>
                <a:lnTo>
                  <a:pt x="39262" y="36409"/>
                </a:lnTo>
                <a:lnTo>
                  <a:pt x="24265" y="27814"/>
                </a:lnTo>
                <a:lnTo>
                  <a:pt x="9268" y="36409"/>
                </a:lnTo>
                <a:lnTo>
                  <a:pt x="14997" y="22502"/>
                </a:lnTo>
                <a:lnTo>
                  <a:pt x="0" y="13907"/>
                </a:lnTo>
                <a:close/>
              </a:path>
            </a:pathLst>
          </a:custGeom>
          <a:ln w="9525">
            <a:solidFill>
              <a:srgbClr val="0064FF"/>
            </a:solidFill>
          </a:ln>
        </p:spPr>
        <p:txBody>
          <a:bodyPr wrap="square" lIns="0" tIns="0" rIns="0" bIns="0" rtlCol="0"/>
          <a:lstStyle/>
          <a:p>
            <a:endParaRPr/>
          </a:p>
        </p:txBody>
      </p:sp>
      <p:sp>
        <p:nvSpPr>
          <p:cNvPr id="145" name="object 145"/>
          <p:cNvSpPr/>
          <p:nvPr/>
        </p:nvSpPr>
        <p:spPr>
          <a:xfrm>
            <a:off x="5858361" y="2617646"/>
            <a:ext cx="95250" cy="101600"/>
          </a:xfrm>
          <a:custGeom>
            <a:avLst/>
            <a:gdLst/>
            <a:ahLst/>
            <a:cxnLst/>
            <a:rect l="l" t="t" r="r" b="b"/>
            <a:pathLst>
              <a:path w="95250" h="101600">
                <a:moveTo>
                  <a:pt x="0" y="0"/>
                </a:moveTo>
                <a:lnTo>
                  <a:pt x="79103" y="0"/>
                </a:lnTo>
                <a:lnTo>
                  <a:pt x="94924" y="15820"/>
                </a:lnTo>
                <a:lnTo>
                  <a:pt x="94924" y="100994"/>
                </a:lnTo>
                <a:lnTo>
                  <a:pt x="0" y="100994"/>
                </a:lnTo>
                <a:lnTo>
                  <a:pt x="0" y="0"/>
                </a:lnTo>
                <a:close/>
              </a:path>
            </a:pathLst>
          </a:custGeom>
          <a:ln w="22225">
            <a:solidFill>
              <a:srgbClr val="0064FF"/>
            </a:solidFill>
          </a:ln>
        </p:spPr>
        <p:txBody>
          <a:bodyPr wrap="square" lIns="0" tIns="0" rIns="0" bIns="0" rtlCol="0"/>
          <a:lstStyle/>
          <a:p>
            <a:endParaRPr/>
          </a:p>
        </p:txBody>
      </p:sp>
      <p:sp>
        <p:nvSpPr>
          <p:cNvPr id="146" name="object 146"/>
          <p:cNvSpPr/>
          <p:nvPr/>
        </p:nvSpPr>
        <p:spPr>
          <a:xfrm>
            <a:off x="5878948" y="2648623"/>
            <a:ext cx="48895" cy="36830"/>
          </a:xfrm>
          <a:custGeom>
            <a:avLst/>
            <a:gdLst/>
            <a:ahLst/>
            <a:cxnLst/>
            <a:rect l="l" t="t" r="r" b="b"/>
            <a:pathLst>
              <a:path w="48895" h="36830">
                <a:moveTo>
                  <a:pt x="0" y="13907"/>
                </a:moveTo>
                <a:lnTo>
                  <a:pt x="18537" y="13907"/>
                </a:lnTo>
                <a:lnTo>
                  <a:pt x="24265" y="0"/>
                </a:lnTo>
                <a:lnTo>
                  <a:pt x="29993" y="13907"/>
                </a:lnTo>
                <a:lnTo>
                  <a:pt x="48530" y="13907"/>
                </a:lnTo>
                <a:lnTo>
                  <a:pt x="33533" y="22502"/>
                </a:lnTo>
                <a:lnTo>
                  <a:pt x="39262" y="36409"/>
                </a:lnTo>
                <a:lnTo>
                  <a:pt x="24265" y="27814"/>
                </a:lnTo>
                <a:lnTo>
                  <a:pt x="9268" y="36409"/>
                </a:lnTo>
                <a:lnTo>
                  <a:pt x="14997" y="22502"/>
                </a:lnTo>
                <a:lnTo>
                  <a:pt x="0" y="13907"/>
                </a:lnTo>
                <a:close/>
              </a:path>
            </a:pathLst>
          </a:custGeom>
          <a:ln w="9525">
            <a:solidFill>
              <a:srgbClr val="0064FF"/>
            </a:solidFill>
          </a:ln>
        </p:spPr>
        <p:txBody>
          <a:bodyPr wrap="square" lIns="0" tIns="0" rIns="0" bIns="0" rtlCol="0"/>
          <a:lstStyle/>
          <a:p>
            <a:endParaRPr/>
          </a:p>
        </p:txBody>
      </p:sp>
      <p:sp>
        <p:nvSpPr>
          <p:cNvPr id="147" name="object 147"/>
          <p:cNvSpPr/>
          <p:nvPr/>
        </p:nvSpPr>
        <p:spPr>
          <a:xfrm>
            <a:off x="6338503" y="1078212"/>
            <a:ext cx="85725" cy="106680"/>
          </a:xfrm>
          <a:custGeom>
            <a:avLst/>
            <a:gdLst/>
            <a:ahLst/>
            <a:cxnLst/>
            <a:rect l="l" t="t" r="r" b="b"/>
            <a:pathLst>
              <a:path w="85725" h="106680">
                <a:moveTo>
                  <a:pt x="0" y="0"/>
                </a:moveTo>
                <a:lnTo>
                  <a:pt x="71410" y="0"/>
                </a:lnTo>
                <a:lnTo>
                  <a:pt x="85693" y="14282"/>
                </a:lnTo>
                <a:lnTo>
                  <a:pt x="85693" y="106430"/>
                </a:lnTo>
                <a:lnTo>
                  <a:pt x="0" y="106430"/>
                </a:lnTo>
                <a:lnTo>
                  <a:pt x="0" y="0"/>
                </a:lnTo>
                <a:close/>
              </a:path>
            </a:pathLst>
          </a:custGeom>
          <a:ln w="22225">
            <a:solidFill>
              <a:srgbClr val="0064FF"/>
            </a:solidFill>
          </a:ln>
        </p:spPr>
        <p:txBody>
          <a:bodyPr wrap="square" lIns="0" tIns="0" rIns="0" bIns="0" rtlCol="0"/>
          <a:lstStyle/>
          <a:p>
            <a:endParaRPr/>
          </a:p>
        </p:txBody>
      </p:sp>
      <p:sp>
        <p:nvSpPr>
          <p:cNvPr id="148" name="object 148"/>
          <p:cNvSpPr/>
          <p:nvPr/>
        </p:nvSpPr>
        <p:spPr>
          <a:xfrm>
            <a:off x="6357087" y="1110857"/>
            <a:ext cx="43815" cy="38735"/>
          </a:xfrm>
          <a:custGeom>
            <a:avLst/>
            <a:gdLst/>
            <a:ahLst/>
            <a:cxnLst/>
            <a:rect l="l" t="t" r="r" b="b"/>
            <a:pathLst>
              <a:path w="43814" h="38734">
                <a:moveTo>
                  <a:pt x="0" y="14656"/>
                </a:moveTo>
                <a:lnTo>
                  <a:pt x="16734" y="14656"/>
                </a:lnTo>
                <a:lnTo>
                  <a:pt x="21905" y="0"/>
                </a:lnTo>
                <a:lnTo>
                  <a:pt x="27077" y="14656"/>
                </a:lnTo>
                <a:lnTo>
                  <a:pt x="43811" y="14656"/>
                </a:lnTo>
                <a:lnTo>
                  <a:pt x="30273" y="23713"/>
                </a:lnTo>
                <a:lnTo>
                  <a:pt x="35444" y="38369"/>
                </a:lnTo>
                <a:lnTo>
                  <a:pt x="21905" y="29311"/>
                </a:lnTo>
                <a:lnTo>
                  <a:pt x="8367" y="38369"/>
                </a:lnTo>
                <a:lnTo>
                  <a:pt x="13538" y="23713"/>
                </a:lnTo>
                <a:lnTo>
                  <a:pt x="0" y="14656"/>
                </a:lnTo>
                <a:close/>
              </a:path>
            </a:pathLst>
          </a:custGeom>
          <a:ln w="9525">
            <a:solidFill>
              <a:srgbClr val="0064FF"/>
            </a:solidFill>
          </a:ln>
        </p:spPr>
        <p:txBody>
          <a:bodyPr wrap="square" lIns="0" tIns="0" rIns="0" bIns="0" rtlCol="0"/>
          <a:lstStyle/>
          <a:p>
            <a:endParaRPr/>
          </a:p>
        </p:txBody>
      </p:sp>
      <p:sp>
        <p:nvSpPr>
          <p:cNvPr id="149" name="object 149"/>
          <p:cNvSpPr/>
          <p:nvPr/>
        </p:nvSpPr>
        <p:spPr>
          <a:xfrm>
            <a:off x="4832350" y="3222624"/>
            <a:ext cx="139815" cy="282650"/>
          </a:xfrm>
          <a:prstGeom prst="rect">
            <a:avLst/>
          </a:prstGeom>
          <a:blipFill>
            <a:blip r:embed="rId7" cstate="print"/>
            <a:stretch>
              <a:fillRect/>
            </a:stretch>
          </a:blipFill>
        </p:spPr>
        <p:txBody>
          <a:bodyPr wrap="square" lIns="0" tIns="0" rIns="0" bIns="0" rtlCol="0"/>
          <a:lstStyle/>
          <a:p>
            <a:endParaRPr/>
          </a:p>
        </p:txBody>
      </p:sp>
      <p:sp>
        <p:nvSpPr>
          <p:cNvPr id="150" name="object 150"/>
          <p:cNvSpPr txBox="1"/>
          <p:nvPr/>
        </p:nvSpPr>
        <p:spPr>
          <a:xfrm>
            <a:off x="4825279" y="3307546"/>
            <a:ext cx="146050" cy="106680"/>
          </a:xfrm>
          <a:prstGeom prst="rect">
            <a:avLst/>
          </a:prstGeom>
        </p:spPr>
        <p:txBody>
          <a:bodyPr vert="horz" wrap="square" lIns="0" tIns="16510" rIns="0" bIns="0" rtlCol="0">
            <a:spAutoFit/>
          </a:bodyPr>
          <a:lstStyle/>
          <a:p>
            <a:pPr marL="12700">
              <a:lnSpc>
                <a:spcPct val="100000"/>
              </a:lnSpc>
              <a:spcBef>
                <a:spcPts val="130"/>
              </a:spcBef>
            </a:pPr>
            <a:r>
              <a:rPr sz="500" spc="10" dirty="0">
                <a:solidFill>
                  <a:srgbClr val="4472C4"/>
                </a:solidFill>
                <a:latin typeface="IBM Plex Sans"/>
                <a:cs typeface="IBM Plex Sans"/>
              </a:rPr>
              <a:t>A</a:t>
            </a:r>
            <a:r>
              <a:rPr sz="500" spc="0" dirty="0">
                <a:solidFill>
                  <a:srgbClr val="4472C4"/>
                </a:solidFill>
                <a:latin typeface="IBM Plex Sans"/>
                <a:cs typeface="IBM Plex Sans"/>
              </a:rPr>
              <a:t>p</a:t>
            </a:r>
            <a:r>
              <a:rPr sz="500" spc="10" dirty="0">
                <a:solidFill>
                  <a:srgbClr val="4472C4"/>
                </a:solidFill>
                <a:latin typeface="IBM Plex Sans"/>
                <a:cs typeface="IBM Plex Sans"/>
              </a:rPr>
              <a:t>p</a:t>
            </a:r>
            <a:endParaRPr sz="500">
              <a:latin typeface="IBM Plex Sans"/>
              <a:cs typeface="IBM Plex Sans"/>
            </a:endParaRPr>
          </a:p>
        </p:txBody>
      </p:sp>
      <p:sp>
        <p:nvSpPr>
          <p:cNvPr id="151" name="object 151"/>
          <p:cNvSpPr/>
          <p:nvPr/>
        </p:nvSpPr>
        <p:spPr>
          <a:xfrm>
            <a:off x="3961725" y="3238209"/>
            <a:ext cx="312227" cy="279679"/>
          </a:xfrm>
          <a:prstGeom prst="rect">
            <a:avLst/>
          </a:prstGeom>
          <a:blipFill>
            <a:blip r:embed="rId8" cstate="print"/>
            <a:stretch>
              <a:fillRect/>
            </a:stretch>
          </a:blipFill>
        </p:spPr>
        <p:txBody>
          <a:bodyPr wrap="square" lIns="0" tIns="0" rIns="0" bIns="0" rtlCol="0"/>
          <a:lstStyle/>
          <a:p>
            <a:endParaRPr/>
          </a:p>
        </p:txBody>
      </p:sp>
      <p:sp>
        <p:nvSpPr>
          <p:cNvPr id="152" name="object 152"/>
          <p:cNvSpPr txBox="1"/>
          <p:nvPr/>
        </p:nvSpPr>
        <p:spPr>
          <a:xfrm>
            <a:off x="5431747" y="3307546"/>
            <a:ext cx="370205" cy="106680"/>
          </a:xfrm>
          <a:prstGeom prst="rect">
            <a:avLst/>
          </a:prstGeom>
        </p:spPr>
        <p:txBody>
          <a:bodyPr vert="horz" wrap="square" lIns="0" tIns="16510" rIns="0" bIns="0" rtlCol="0">
            <a:spAutoFit/>
          </a:bodyPr>
          <a:lstStyle/>
          <a:p>
            <a:pPr marL="12700">
              <a:lnSpc>
                <a:spcPct val="100000"/>
              </a:lnSpc>
              <a:spcBef>
                <a:spcPts val="130"/>
              </a:spcBef>
              <a:tabLst>
                <a:tab pos="356870" algn="l"/>
              </a:tabLst>
            </a:pPr>
            <a:r>
              <a:rPr sz="500" u="heavy" spc="0" dirty="0">
                <a:solidFill>
                  <a:srgbClr val="4472C4"/>
                </a:solidFill>
                <a:latin typeface="IBM Plex Sans"/>
                <a:cs typeface="IBM Plex Sans"/>
              </a:rPr>
              <a:t> 	</a:t>
            </a:r>
            <a:endParaRPr sz="500">
              <a:latin typeface="IBM Plex Sans"/>
              <a:cs typeface="IBM Plex Sans"/>
            </a:endParaRPr>
          </a:p>
        </p:txBody>
      </p:sp>
      <p:sp>
        <p:nvSpPr>
          <p:cNvPr id="153" name="object 153"/>
          <p:cNvSpPr txBox="1"/>
          <p:nvPr/>
        </p:nvSpPr>
        <p:spPr>
          <a:xfrm>
            <a:off x="4011569" y="3245656"/>
            <a:ext cx="198120" cy="142240"/>
          </a:xfrm>
          <a:prstGeom prst="rect">
            <a:avLst/>
          </a:prstGeom>
        </p:spPr>
        <p:txBody>
          <a:bodyPr vert="horz" wrap="square" lIns="0" tIns="14604" rIns="0" bIns="0" rtlCol="0">
            <a:spAutoFit/>
          </a:bodyPr>
          <a:lstStyle/>
          <a:p>
            <a:pPr marL="12700">
              <a:lnSpc>
                <a:spcPct val="100000"/>
              </a:lnSpc>
              <a:spcBef>
                <a:spcPts val="114"/>
              </a:spcBef>
            </a:pPr>
            <a:r>
              <a:rPr sz="750" spc="-10" dirty="0">
                <a:solidFill>
                  <a:srgbClr val="4472C4"/>
                </a:solidFill>
                <a:latin typeface="IBM Plex Sans"/>
                <a:cs typeface="IBM Plex Sans"/>
              </a:rPr>
              <a:t>A</a:t>
            </a:r>
            <a:r>
              <a:rPr sz="750" spc="-5" dirty="0">
                <a:solidFill>
                  <a:srgbClr val="4472C4"/>
                </a:solidFill>
                <a:latin typeface="IBM Plex Sans"/>
                <a:cs typeface="IBM Plex Sans"/>
              </a:rPr>
              <a:t>p</a:t>
            </a:r>
            <a:r>
              <a:rPr sz="750" spc="0" dirty="0">
                <a:solidFill>
                  <a:srgbClr val="4472C4"/>
                </a:solidFill>
                <a:latin typeface="IBM Plex Sans"/>
                <a:cs typeface="IBM Plex Sans"/>
              </a:rPr>
              <a:t>p</a:t>
            </a:r>
            <a:endParaRPr sz="750">
              <a:latin typeface="IBM Plex Sans"/>
              <a:cs typeface="IBM Plex Sans"/>
            </a:endParaRPr>
          </a:p>
        </p:txBody>
      </p:sp>
      <p:sp>
        <p:nvSpPr>
          <p:cNvPr id="154" name="object 154"/>
          <p:cNvSpPr/>
          <p:nvPr/>
        </p:nvSpPr>
        <p:spPr>
          <a:xfrm>
            <a:off x="4357004" y="3215998"/>
            <a:ext cx="358359" cy="273431"/>
          </a:xfrm>
          <a:prstGeom prst="rect">
            <a:avLst/>
          </a:prstGeom>
          <a:blipFill>
            <a:blip r:embed="rId9" cstate="print"/>
            <a:stretch>
              <a:fillRect/>
            </a:stretch>
          </a:blipFill>
        </p:spPr>
        <p:txBody>
          <a:bodyPr wrap="square" lIns="0" tIns="0" rIns="0" bIns="0" rtlCol="0"/>
          <a:lstStyle/>
          <a:p>
            <a:endParaRPr/>
          </a:p>
        </p:txBody>
      </p:sp>
      <p:sp>
        <p:nvSpPr>
          <p:cNvPr id="155" name="object 155"/>
          <p:cNvSpPr txBox="1"/>
          <p:nvPr/>
        </p:nvSpPr>
        <p:spPr>
          <a:xfrm>
            <a:off x="4446473" y="3262591"/>
            <a:ext cx="198120" cy="142240"/>
          </a:xfrm>
          <a:prstGeom prst="rect">
            <a:avLst/>
          </a:prstGeom>
        </p:spPr>
        <p:txBody>
          <a:bodyPr vert="horz" wrap="square" lIns="0" tIns="14604" rIns="0" bIns="0" rtlCol="0">
            <a:spAutoFit/>
          </a:bodyPr>
          <a:lstStyle/>
          <a:p>
            <a:pPr marL="12700">
              <a:lnSpc>
                <a:spcPct val="100000"/>
              </a:lnSpc>
              <a:spcBef>
                <a:spcPts val="114"/>
              </a:spcBef>
            </a:pPr>
            <a:r>
              <a:rPr sz="750" spc="-10" dirty="0">
                <a:solidFill>
                  <a:srgbClr val="4472C4"/>
                </a:solidFill>
                <a:latin typeface="IBM Plex Sans"/>
                <a:cs typeface="IBM Plex Sans"/>
              </a:rPr>
              <a:t>A</a:t>
            </a:r>
            <a:r>
              <a:rPr sz="750" spc="-5" dirty="0">
                <a:solidFill>
                  <a:srgbClr val="4472C4"/>
                </a:solidFill>
                <a:latin typeface="IBM Plex Sans"/>
                <a:cs typeface="IBM Plex Sans"/>
              </a:rPr>
              <a:t>p</a:t>
            </a:r>
            <a:r>
              <a:rPr sz="750" spc="0" dirty="0">
                <a:solidFill>
                  <a:srgbClr val="4472C4"/>
                </a:solidFill>
                <a:latin typeface="IBM Plex Sans"/>
                <a:cs typeface="IBM Plex Sans"/>
              </a:rPr>
              <a:t>p</a:t>
            </a:r>
            <a:endParaRPr sz="750">
              <a:latin typeface="IBM Plex Sans"/>
              <a:cs typeface="IBM Plex Sans"/>
            </a:endParaRPr>
          </a:p>
        </p:txBody>
      </p:sp>
      <p:sp>
        <p:nvSpPr>
          <p:cNvPr id="156" name="object 156"/>
          <p:cNvSpPr/>
          <p:nvPr/>
        </p:nvSpPr>
        <p:spPr>
          <a:xfrm>
            <a:off x="3572681" y="222270"/>
            <a:ext cx="1326515" cy="311150"/>
          </a:xfrm>
          <a:custGeom>
            <a:avLst/>
            <a:gdLst/>
            <a:ahLst/>
            <a:cxnLst/>
            <a:rect l="l" t="t" r="r" b="b"/>
            <a:pathLst>
              <a:path w="1326514" h="311150">
                <a:moveTo>
                  <a:pt x="1274345" y="0"/>
                </a:moveTo>
                <a:lnTo>
                  <a:pt x="51765" y="0"/>
                </a:lnTo>
                <a:lnTo>
                  <a:pt x="31615" y="4067"/>
                </a:lnTo>
                <a:lnTo>
                  <a:pt x="15161" y="15161"/>
                </a:lnTo>
                <a:lnTo>
                  <a:pt x="4067" y="31615"/>
                </a:lnTo>
                <a:lnTo>
                  <a:pt x="0" y="51765"/>
                </a:lnTo>
                <a:lnTo>
                  <a:pt x="0" y="258819"/>
                </a:lnTo>
                <a:lnTo>
                  <a:pt x="4067" y="278968"/>
                </a:lnTo>
                <a:lnTo>
                  <a:pt x="15161" y="295423"/>
                </a:lnTo>
                <a:lnTo>
                  <a:pt x="31615" y="306516"/>
                </a:lnTo>
                <a:lnTo>
                  <a:pt x="51765" y="310584"/>
                </a:lnTo>
                <a:lnTo>
                  <a:pt x="1274345" y="310584"/>
                </a:lnTo>
                <a:lnTo>
                  <a:pt x="1294495" y="306516"/>
                </a:lnTo>
                <a:lnTo>
                  <a:pt x="1310949" y="295423"/>
                </a:lnTo>
                <a:lnTo>
                  <a:pt x="1322043" y="278968"/>
                </a:lnTo>
                <a:lnTo>
                  <a:pt x="1326111" y="258819"/>
                </a:lnTo>
                <a:lnTo>
                  <a:pt x="1326111" y="51765"/>
                </a:lnTo>
                <a:lnTo>
                  <a:pt x="1322043" y="31615"/>
                </a:lnTo>
                <a:lnTo>
                  <a:pt x="1310949" y="15161"/>
                </a:lnTo>
                <a:lnTo>
                  <a:pt x="1294495" y="4067"/>
                </a:lnTo>
                <a:lnTo>
                  <a:pt x="1274345" y="0"/>
                </a:lnTo>
                <a:close/>
              </a:path>
            </a:pathLst>
          </a:custGeom>
          <a:solidFill>
            <a:srgbClr val="E1EDFF"/>
          </a:solidFill>
        </p:spPr>
        <p:txBody>
          <a:bodyPr wrap="square" lIns="0" tIns="0" rIns="0" bIns="0" rtlCol="0"/>
          <a:lstStyle/>
          <a:p>
            <a:endParaRPr/>
          </a:p>
        </p:txBody>
      </p:sp>
      <p:sp>
        <p:nvSpPr>
          <p:cNvPr id="157" name="object 157"/>
          <p:cNvSpPr/>
          <p:nvPr/>
        </p:nvSpPr>
        <p:spPr>
          <a:xfrm>
            <a:off x="3181799" y="82627"/>
            <a:ext cx="562587" cy="597629"/>
          </a:xfrm>
          <a:prstGeom prst="rect">
            <a:avLst/>
          </a:prstGeom>
          <a:blipFill>
            <a:blip r:embed="rId10" cstate="print"/>
            <a:stretch>
              <a:fillRect/>
            </a:stretch>
          </a:blipFill>
        </p:spPr>
        <p:txBody>
          <a:bodyPr wrap="square" lIns="0" tIns="0" rIns="0" bIns="0" rtlCol="0"/>
          <a:lstStyle/>
          <a:p>
            <a:endParaRPr/>
          </a:p>
        </p:txBody>
      </p:sp>
      <p:sp>
        <p:nvSpPr>
          <p:cNvPr id="158" name="object 158"/>
          <p:cNvSpPr txBox="1"/>
          <p:nvPr/>
        </p:nvSpPr>
        <p:spPr>
          <a:xfrm>
            <a:off x="3876228" y="250814"/>
            <a:ext cx="87756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IBM Plex Sans"/>
                <a:cs typeface="IBM Plex Sans"/>
              </a:rPr>
              <a:t>Applications</a:t>
            </a:r>
            <a:endParaRPr sz="1200">
              <a:latin typeface="IBM Plex Sans"/>
              <a:cs typeface="IBM Plex Sans"/>
            </a:endParaRPr>
          </a:p>
        </p:txBody>
      </p:sp>
      <p:sp>
        <p:nvSpPr>
          <p:cNvPr id="159" name="object 159"/>
          <p:cNvSpPr/>
          <p:nvPr/>
        </p:nvSpPr>
        <p:spPr>
          <a:xfrm>
            <a:off x="5233912" y="200200"/>
            <a:ext cx="1326515" cy="311150"/>
          </a:xfrm>
          <a:custGeom>
            <a:avLst/>
            <a:gdLst/>
            <a:ahLst/>
            <a:cxnLst/>
            <a:rect l="l" t="t" r="r" b="b"/>
            <a:pathLst>
              <a:path w="1326515" h="311150">
                <a:moveTo>
                  <a:pt x="1274344" y="0"/>
                </a:moveTo>
                <a:lnTo>
                  <a:pt x="51765" y="0"/>
                </a:lnTo>
                <a:lnTo>
                  <a:pt x="31615" y="4067"/>
                </a:lnTo>
                <a:lnTo>
                  <a:pt x="15161" y="15161"/>
                </a:lnTo>
                <a:lnTo>
                  <a:pt x="4067" y="31615"/>
                </a:lnTo>
                <a:lnTo>
                  <a:pt x="0" y="51765"/>
                </a:lnTo>
                <a:lnTo>
                  <a:pt x="0" y="258819"/>
                </a:lnTo>
                <a:lnTo>
                  <a:pt x="4067" y="278968"/>
                </a:lnTo>
                <a:lnTo>
                  <a:pt x="15161" y="295423"/>
                </a:lnTo>
                <a:lnTo>
                  <a:pt x="31615" y="306516"/>
                </a:lnTo>
                <a:lnTo>
                  <a:pt x="51765" y="310584"/>
                </a:lnTo>
                <a:lnTo>
                  <a:pt x="1274344" y="310584"/>
                </a:lnTo>
                <a:lnTo>
                  <a:pt x="1294494" y="306516"/>
                </a:lnTo>
                <a:lnTo>
                  <a:pt x="1310948" y="295423"/>
                </a:lnTo>
                <a:lnTo>
                  <a:pt x="1322042" y="278968"/>
                </a:lnTo>
                <a:lnTo>
                  <a:pt x="1326109" y="258819"/>
                </a:lnTo>
                <a:lnTo>
                  <a:pt x="1326109" y="51765"/>
                </a:lnTo>
                <a:lnTo>
                  <a:pt x="1322042" y="31615"/>
                </a:lnTo>
                <a:lnTo>
                  <a:pt x="1310948" y="15161"/>
                </a:lnTo>
                <a:lnTo>
                  <a:pt x="1294494" y="4067"/>
                </a:lnTo>
                <a:lnTo>
                  <a:pt x="1274344" y="0"/>
                </a:lnTo>
                <a:close/>
              </a:path>
            </a:pathLst>
          </a:custGeom>
          <a:solidFill>
            <a:srgbClr val="B4EABD"/>
          </a:solidFill>
        </p:spPr>
        <p:txBody>
          <a:bodyPr wrap="square" lIns="0" tIns="0" rIns="0" bIns="0" rtlCol="0"/>
          <a:lstStyle/>
          <a:p>
            <a:endParaRPr/>
          </a:p>
        </p:txBody>
      </p:sp>
      <p:sp>
        <p:nvSpPr>
          <p:cNvPr id="160" name="object 160"/>
          <p:cNvSpPr/>
          <p:nvPr/>
        </p:nvSpPr>
        <p:spPr>
          <a:xfrm>
            <a:off x="4982157" y="48490"/>
            <a:ext cx="571566" cy="606859"/>
          </a:xfrm>
          <a:prstGeom prst="rect">
            <a:avLst/>
          </a:prstGeom>
          <a:blipFill>
            <a:blip r:embed="rId11" cstate="print"/>
            <a:stretch>
              <a:fillRect/>
            </a:stretch>
          </a:blipFill>
        </p:spPr>
        <p:txBody>
          <a:bodyPr wrap="square" lIns="0" tIns="0" rIns="0" bIns="0" rtlCol="0"/>
          <a:lstStyle/>
          <a:p>
            <a:endParaRPr/>
          </a:p>
        </p:txBody>
      </p:sp>
      <p:sp>
        <p:nvSpPr>
          <p:cNvPr id="161" name="object 161"/>
          <p:cNvSpPr txBox="1"/>
          <p:nvPr/>
        </p:nvSpPr>
        <p:spPr>
          <a:xfrm>
            <a:off x="5771381" y="240239"/>
            <a:ext cx="523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IBM Plex Sans"/>
                <a:cs typeface="IBM Plex Sans"/>
              </a:rPr>
              <a:t>Models</a:t>
            </a:r>
            <a:endParaRPr sz="1200">
              <a:latin typeface="IBM Plex Sans"/>
              <a:cs typeface="IBM Plex Sans"/>
            </a:endParaRPr>
          </a:p>
        </p:txBody>
      </p:sp>
      <p:sp>
        <p:nvSpPr>
          <p:cNvPr id="162" name="object 162"/>
          <p:cNvSpPr/>
          <p:nvPr/>
        </p:nvSpPr>
        <p:spPr>
          <a:xfrm>
            <a:off x="6890131" y="184335"/>
            <a:ext cx="1326515" cy="311150"/>
          </a:xfrm>
          <a:custGeom>
            <a:avLst/>
            <a:gdLst/>
            <a:ahLst/>
            <a:cxnLst/>
            <a:rect l="l" t="t" r="r" b="b"/>
            <a:pathLst>
              <a:path w="1326515" h="311150">
                <a:moveTo>
                  <a:pt x="1274345" y="0"/>
                </a:moveTo>
                <a:lnTo>
                  <a:pt x="51765" y="0"/>
                </a:lnTo>
                <a:lnTo>
                  <a:pt x="31615" y="4067"/>
                </a:lnTo>
                <a:lnTo>
                  <a:pt x="15161" y="15161"/>
                </a:lnTo>
                <a:lnTo>
                  <a:pt x="4067" y="31615"/>
                </a:lnTo>
                <a:lnTo>
                  <a:pt x="0" y="51765"/>
                </a:lnTo>
                <a:lnTo>
                  <a:pt x="0" y="258819"/>
                </a:lnTo>
                <a:lnTo>
                  <a:pt x="4067" y="278969"/>
                </a:lnTo>
                <a:lnTo>
                  <a:pt x="15161" y="295424"/>
                </a:lnTo>
                <a:lnTo>
                  <a:pt x="31615" y="306518"/>
                </a:lnTo>
                <a:lnTo>
                  <a:pt x="51765" y="310586"/>
                </a:lnTo>
                <a:lnTo>
                  <a:pt x="1274345" y="310586"/>
                </a:lnTo>
                <a:lnTo>
                  <a:pt x="1294495" y="306518"/>
                </a:lnTo>
                <a:lnTo>
                  <a:pt x="1310949" y="295424"/>
                </a:lnTo>
                <a:lnTo>
                  <a:pt x="1322043" y="278969"/>
                </a:lnTo>
                <a:lnTo>
                  <a:pt x="1326111" y="258819"/>
                </a:lnTo>
                <a:lnTo>
                  <a:pt x="1326111" y="51765"/>
                </a:lnTo>
                <a:lnTo>
                  <a:pt x="1322043" y="31615"/>
                </a:lnTo>
                <a:lnTo>
                  <a:pt x="1310949" y="15161"/>
                </a:lnTo>
                <a:lnTo>
                  <a:pt x="1294495" y="4067"/>
                </a:lnTo>
                <a:lnTo>
                  <a:pt x="1274345" y="0"/>
                </a:lnTo>
                <a:close/>
              </a:path>
            </a:pathLst>
          </a:custGeom>
          <a:solidFill>
            <a:srgbClr val="ECC2F4"/>
          </a:solidFill>
        </p:spPr>
        <p:txBody>
          <a:bodyPr wrap="square" lIns="0" tIns="0" rIns="0" bIns="0" rtlCol="0"/>
          <a:lstStyle/>
          <a:p>
            <a:endParaRPr/>
          </a:p>
        </p:txBody>
      </p:sp>
      <p:sp>
        <p:nvSpPr>
          <p:cNvPr id="163" name="object 163"/>
          <p:cNvSpPr/>
          <p:nvPr/>
        </p:nvSpPr>
        <p:spPr>
          <a:xfrm>
            <a:off x="6636881" y="23196"/>
            <a:ext cx="577877" cy="619127"/>
          </a:xfrm>
          <a:prstGeom prst="rect">
            <a:avLst/>
          </a:prstGeom>
          <a:blipFill>
            <a:blip r:embed="rId12" cstate="print"/>
            <a:stretch>
              <a:fillRect/>
            </a:stretch>
          </a:blipFill>
        </p:spPr>
        <p:txBody>
          <a:bodyPr wrap="square" lIns="0" tIns="0" rIns="0" bIns="0" rtlCol="0"/>
          <a:lstStyle/>
          <a:p>
            <a:endParaRPr/>
          </a:p>
        </p:txBody>
      </p:sp>
      <p:sp>
        <p:nvSpPr>
          <p:cNvPr id="164" name="object 164"/>
          <p:cNvSpPr txBox="1"/>
          <p:nvPr/>
        </p:nvSpPr>
        <p:spPr>
          <a:xfrm>
            <a:off x="7450111" y="229466"/>
            <a:ext cx="5016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IBM Plex Sans"/>
                <a:cs typeface="IBM Plex Sans"/>
              </a:rPr>
              <a:t>Scripts</a:t>
            </a:r>
            <a:endParaRPr sz="1200">
              <a:latin typeface="IBM Plex Sans"/>
              <a:cs typeface="IBM Plex Sans"/>
            </a:endParaRPr>
          </a:p>
        </p:txBody>
      </p:sp>
      <p:sp>
        <p:nvSpPr>
          <p:cNvPr id="165" name="object 16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66" name="object 166"/>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12</a:t>
            </a:fld>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582" y="178567"/>
            <a:ext cx="412432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Tools: Composer</a:t>
            </a:r>
            <a:r>
              <a:rPr spc="-40" dirty="0">
                <a:solidFill>
                  <a:srgbClr val="0164FF"/>
                </a:solidFill>
              </a:rPr>
              <a:t> </a:t>
            </a:r>
            <a:r>
              <a:rPr spc="-5" dirty="0">
                <a:solidFill>
                  <a:srgbClr val="0164FF"/>
                </a:solidFill>
              </a:rPr>
              <a:t>Playground</a:t>
            </a:r>
          </a:p>
        </p:txBody>
      </p:sp>
      <p:sp>
        <p:nvSpPr>
          <p:cNvPr id="3" name="object 3"/>
          <p:cNvSpPr txBox="1"/>
          <p:nvPr/>
        </p:nvSpPr>
        <p:spPr>
          <a:xfrm>
            <a:off x="5019743" y="1055281"/>
            <a:ext cx="3884295" cy="3629660"/>
          </a:xfrm>
          <a:prstGeom prst="rect">
            <a:avLst/>
          </a:prstGeom>
        </p:spPr>
        <p:txBody>
          <a:bodyPr vert="horz" wrap="square" lIns="0" tIns="20320" rIns="0" bIns="0" rtlCol="0">
            <a:spAutoFit/>
          </a:bodyPr>
          <a:lstStyle/>
          <a:p>
            <a:pPr marL="241300" marR="22860" indent="-228600">
              <a:lnSpc>
                <a:spcPts val="1670"/>
              </a:lnSpc>
              <a:spcBef>
                <a:spcPts val="160"/>
              </a:spcBef>
              <a:buFont typeface="Arial"/>
              <a:buChar char="–"/>
              <a:tabLst>
                <a:tab pos="240665" algn="l"/>
                <a:tab pos="241300" algn="l"/>
              </a:tabLst>
            </a:pPr>
            <a:r>
              <a:rPr sz="1400" spc="-5" dirty="0">
                <a:solidFill>
                  <a:srgbClr val="5A5A5A"/>
                </a:solidFill>
                <a:latin typeface="IBM Plex Sans"/>
                <a:cs typeface="IBM Plex Sans"/>
              </a:rPr>
              <a:t>Web tool for defining </a:t>
            </a:r>
            <a:r>
              <a:rPr sz="1400" dirty="0">
                <a:solidFill>
                  <a:srgbClr val="5A5A5A"/>
                </a:solidFill>
                <a:latin typeface="IBM Plex Sans"/>
                <a:cs typeface="IBM Plex Sans"/>
              </a:rPr>
              <a:t>and </a:t>
            </a:r>
            <a:r>
              <a:rPr sz="1400" spc="-5" dirty="0">
                <a:solidFill>
                  <a:srgbClr val="5A5A5A"/>
                </a:solidFill>
                <a:latin typeface="IBM Plex Sans"/>
                <a:cs typeface="IBM Plex Sans"/>
              </a:rPr>
              <a:t>testing Hyperledger  Composer models </a:t>
            </a:r>
            <a:r>
              <a:rPr sz="1400" dirty="0">
                <a:solidFill>
                  <a:srgbClr val="5A5A5A"/>
                </a:solidFill>
                <a:latin typeface="IBM Plex Sans"/>
                <a:cs typeface="IBM Plex Sans"/>
              </a:rPr>
              <a:t>and</a:t>
            </a:r>
            <a:r>
              <a:rPr sz="1400" spc="-30" dirty="0">
                <a:solidFill>
                  <a:srgbClr val="5A5A5A"/>
                </a:solidFill>
                <a:latin typeface="IBM Plex Sans"/>
                <a:cs typeface="IBM Plex Sans"/>
              </a:rPr>
              <a:t> </a:t>
            </a:r>
            <a:r>
              <a:rPr sz="1400" spc="-5" dirty="0">
                <a:solidFill>
                  <a:srgbClr val="5A5A5A"/>
                </a:solidFill>
                <a:latin typeface="IBM Plex Sans"/>
                <a:cs typeface="IBM Plex Sans"/>
              </a:rPr>
              <a:t>scripts</a:t>
            </a:r>
            <a:endParaRPr sz="1400">
              <a:latin typeface="IBM Plex Sans"/>
              <a:cs typeface="IBM Plex Sans"/>
            </a:endParaRPr>
          </a:p>
          <a:p>
            <a:pPr>
              <a:lnSpc>
                <a:spcPct val="100000"/>
              </a:lnSpc>
              <a:spcBef>
                <a:spcPts val="5"/>
              </a:spcBef>
              <a:buClr>
                <a:srgbClr val="5A5A5A"/>
              </a:buClr>
              <a:buFont typeface="Arial"/>
              <a:buChar char="–"/>
            </a:pPr>
            <a:endParaRPr sz="170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Designed for the application</a:t>
            </a:r>
            <a:r>
              <a:rPr sz="1400" spc="-50" dirty="0">
                <a:solidFill>
                  <a:srgbClr val="5A5A5A"/>
                </a:solidFill>
                <a:latin typeface="IBM Plex Sans"/>
                <a:cs typeface="IBM Plex Sans"/>
              </a:rPr>
              <a:t> </a:t>
            </a:r>
            <a:r>
              <a:rPr sz="1400" spc="-5" dirty="0">
                <a:solidFill>
                  <a:srgbClr val="5A5A5A"/>
                </a:solidFill>
                <a:latin typeface="IBM Plex Sans"/>
                <a:cs typeface="IBM Plex Sans"/>
              </a:rPr>
              <a:t>developer</a:t>
            </a:r>
            <a:endParaRPr sz="1400">
              <a:latin typeface="IBM Plex Sans"/>
              <a:cs typeface="IBM Plex Sans"/>
            </a:endParaRPr>
          </a:p>
          <a:p>
            <a:pPr marL="698500" marR="721360" lvl="1" indent="-228600">
              <a:lnSpc>
                <a:spcPct val="101200"/>
              </a:lnSpc>
              <a:spcBef>
                <a:spcPts val="130"/>
              </a:spcBef>
              <a:buFont typeface="Arial"/>
              <a:buChar char="–"/>
              <a:tabLst>
                <a:tab pos="697865" algn="l"/>
                <a:tab pos="698500" algn="l"/>
              </a:tabLst>
            </a:pPr>
            <a:r>
              <a:rPr sz="1400" spc="-5" dirty="0">
                <a:solidFill>
                  <a:srgbClr val="5A5A5A"/>
                </a:solidFill>
                <a:latin typeface="IBM Plex Sans"/>
                <a:cs typeface="IBM Plex Sans"/>
              </a:rPr>
              <a:t>Define assets, participants </a:t>
            </a:r>
            <a:r>
              <a:rPr sz="1400" dirty="0">
                <a:solidFill>
                  <a:srgbClr val="5A5A5A"/>
                </a:solidFill>
                <a:latin typeface="IBM Plex Sans"/>
                <a:cs typeface="IBM Plex Sans"/>
              </a:rPr>
              <a:t>and  </a:t>
            </a:r>
            <a:r>
              <a:rPr sz="1400" spc="-5" dirty="0">
                <a:solidFill>
                  <a:srgbClr val="5A5A5A"/>
                </a:solidFill>
                <a:latin typeface="IBM Plex Sans"/>
                <a:cs typeface="IBM Plex Sans"/>
              </a:rPr>
              <a:t>transactions</a:t>
            </a:r>
            <a:endParaRPr sz="1400">
              <a:latin typeface="IBM Plex Sans"/>
              <a:cs typeface="IBM Plex Sans"/>
            </a:endParaRPr>
          </a:p>
          <a:p>
            <a:pPr marL="698500" marR="506730" lvl="1" indent="-228600">
              <a:lnSpc>
                <a:spcPct val="101200"/>
              </a:lnSpc>
              <a:spcBef>
                <a:spcPts val="130"/>
              </a:spcBef>
              <a:buFont typeface="Arial"/>
              <a:buChar char="–"/>
              <a:tabLst>
                <a:tab pos="697865" algn="l"/>
                <a:tab pos="698500" algn="l"/>
              </a:tabLst>
            </a:pPr>
            <a:r>
              <a:rPr sz="1400" spc="-5" dirty="0">
                <a:solidFill>
                  <a:srgbClr val="5A5A5A"/>
                </a:solidFill>
                <a:latin typeface="IBM Plex Sans"/>
                <a:cs typeface="IBM Plex Sans"/>
              </a:rPr>
              <a:t>Implement transaction processor  scripts</a:t>
            </a:r>
            <a:endParaRPr sz="1400">
              <a:latin typeface="IBM Plex Sans"/>
              <a:cs typeface="IBM Plex Sans"/>
            </a:endParaRPr>
          </a:p>
          <a:p>
            <a:pPr marL="698500" marR="577215" lvl="1" indent="-228600">
              <a:lnSpc>
                <a:spcPct val="101200"/>
              </a:lnSpc>
              <a:spcBef>
                <a:spcPts val="130"/>
              </a:spcBef>
              <a:buFont typeface="Arial"/>
              <a:buChar char="–"/>
              <a:tabLst>
                <a:tab pos="697865" algn="l"/>
                <a:tab pos="698500" algn="l"/>
              </a:tabLst>
            </a:pPr>
            <a:r>
              <a:rPr sz="1400" spc="-5" dirty="0">
                <a:solidFill>
                  <a:srgbClr val="5A5A5A"/>
                </a:solidFill>
                <a:latin typeface="IBM Plex Sans"/>
                <a:cs typeface="IBM Plex Sans"/>
              </a:rPr>
              <a:t>Test </a:t>
            </a:r>
            <a:r>
              <a:rPr sz="1400" dirty="0">
                <a:solidFill>
                  <a:srgbClr val="5A5A5A"/>
                </a:solidFill>
                <a:latin typeface="IBM Plex Sans"/>
                <a:cs typeface="IBM Plex Sans"/>
              </a:rPr>
              <a:t>by </a:t>
            </a:r>
            <a:r>
              <a:rPr sz="1400" spc="-5" dirty="0">
                <a:solidFill>
                  <a:srgbClr val="5A5A5A"/>
                </a:solidFill>
                <a:latin typeface="IBM Plex Sans"/>
                <a:cs typeface="IBM Plex Sans"/>
              </a:rPr>
              <a:t>populating registries </a:t>
            </a:r>
            <a:r>
              <a:rPr sz="1400" dirty="0">
                <a:solidFill>
                  <a:srgbClr val="5A5A5A"/>
                </a:solidFill>
                <a:latin typeface="IBM Plex Sans"/>
                <a:cs typeface="IBM Plex Sans"/>
              </a:rPr>
              <a:t>and  </a:t>
            </a:r>
            <a:r>
              <a:rPr sz="1400" spc="-5" dirty="0">
                <a:solidFill>
                  <a:srgbClr val="5A5A5A"/>
                </a:solidFill>
                <a:latin typeface="IBM Plex Sans"/>
                <a:cs typeface="IBM Plex Sans"/>
              </a:rPr>
              <a:t>invoking</a:t>
            </a:r>
            <a:r>
              <a:rPr sz="1400" spc="-35" dirty="0">
                <a:solidFill>
                  <a:srgbClr val="5A5A5A"/>
                </a:solidFill>
                <a:latin typeface="IBM Plex Sans"/>
                <a:cs typeface="IBM Plex Sans"/>
              </a:rPr>
              <a:t> </a:t>
            </a:r>
            <a:r>
              <a:rPr sz="1400" spc="-5" dirty="0">
                <a:solidFill>
                  <a:srgbClr val="5A5A5A"/>
                </a:solidFill>
                <a:latin typeface="IBM Plex Sans"/>
                <a:cs typeface="IBM Plex Sans"/>
              </a:rPr>
              <a:t>transactions</a:t>
            </a:r>
            <a:endParaRPr sz="1400">
              <a:latin typeface="IBM Plex Sans"/>
              <a:cs typeface="IBM Plex Sans"/>
            </a:endParaRPr>
          </a:p>
          <a:p>
            <a:pPr lvl="1">
              <a:lnSpc>
                <a:spcPct val="100000"/>
              </a:lnSpc>
              <a:spcBef>
                <a:spcPts val="5"/>
              </a:spcBef>
              <a:buClr>
                <a:srgbClr val="5A5A5A"/>
              </a:buClr>
              <a:buFont typeface="Arial"/>
              <a:buChar char="–"/>
            </a:pPr>
            <a:endParaRPr sz="1700">
              <a:latin typeface="Times New Roman"/>
              <a:cs typeface="Times New Roman"/>
            </a:endParaRPr>
          </a:p>
          <a:p>
            <a:pPr marL="241300" marR="5080" indent="-228600">
              <a:lnSpc>
                <a:spcPct val="101200"/>
              </a:lnSpc>
              <a:spcBef>
                <a:spcPts val="5"/>
              </a:spcBef>
              <a:buFont typeface="Arial"/>
              <a:buChar char="–"/>
              <a:tabLst>
                <a:tab pos="240665" algn="l"/>
                <a:tab pos="241300" algn="l"/>
              </a:tabLst>
            </a:pPr>
            <a:r>
              <a:rPr sz="1400" spc="-5" dirty="0">
                <a:solidFill>
                  <a:srgbClr val="5A5A5A"/>
                </a:solidFill>
                <a:latin typeface="IBM Plex Sans"/>
                <a:cs typeface="IBM Plex Sans"/>
              </a:rPr>
              <a:t>Deploy to instances </a:t>
            </a:r>
            <a:r>
              <a:rPr sz="1400" dirty="0">
                <a:solidFill>
                  <a:srgbClr val="5A5A5A"/>
                </a:solidFill>
                <a:latin typeface="IBM Plex Sans"/>
                <a:cs typeface="IBM Plex Sans"/>
              </a:rPr>
              <a:t>of </a:t>
            </a:r>
            <a:r>
              <a:rPr sz="1400" spc="-5" dirty="0">
                <a:solidFill>
                  <a:srgbClr val="5A5A5A"/>
                </a:solidFill>
                <a:latin typeface="IBM Plex Sans"/>
                <a:cs typeface="IBM Plex Sans"/>
              </a:rPr>
              <a:t>Hyperledger Fabric V1,  </a:t>
            </a:r>
            <a:r>
              <a:rPr sz="1400" dirty="0">
                <a:solidFill>
                  <a:srgbClr val="5A5A5A"/>
                </a:solidFill>
                <a:latin typeface="IBM Plex Sans"/>
                <a:cs typeface="IBM Plex Sans"/>
              </a:rPr>
              <a:t>or </a:t>
            </a:r>
            <a:r>
              <a:rPr sz="1400" spc="-5" dirty="0">
                <a:solidFill>
                  <a:srgbClr val="5A5A5A"/>
                </a:solidFill>
                <a:latin typeface="IBM Plex Sans"/>
                <a:cs typeface="IBM Plex Sans"/>
              </a:rPr>
              <a:t>simulate completely within</a:t>
            </a:r>
            <a:r>
              <a:rPr sz="1400" spc="-55" dirty="0">
                <a:solidFill>
                  <a:srgbClr val="5A5A5A"/>
                </a:solidFill>
                <a:latin typeface="IBM Plex Sans"/>
                <a:cs typeface="IBM Plex Sans"/>
              </a:rPr>
              <a:t> </a:t>
            </a:r>
            <a:r>
              <a:rPr sz="1400" spc="-5" dirty="0">
                <a:solidFill>
                  <a:srgbClr val="5A5A5A"/>
                </a:solidFill>
                <a:latin typeface="IBM Plex Sans"/>
                <a:cs typeface="IBM Plex Sans"/>
              </a:rPr>
              <a:t>browser</a:t>
            </a:r>
            <a:endParaRPr sz="1400">
              <a:latin typeface="IBM Plex Sans"/>
              <a:cs typeface="IBM Plex Sans"/>
            </a:endParaRPr>
          </a:p>
          <a:p>
            <a:pPr>
              <a:lnSpc>
                <a:spcPct val="100000"/>
              </a:lnSpc>
              <a:spcBef>
                <a:spcPts val="10"/>
              </a:spcBef>
              <a:buClr>
                <a:srgbClr val="5A5A5A"/>
              </a:buClr>
              <a:buFont typeface="Arial"/>
              <a:buChar char="–"/>
            </a:pPr>
            <a:endParaRPr sz="1800">
              <a:latin typeface="Times New Roman"/>
              <a:cs typeface="Times New Roman"/>
            </a:endParaRPr>
          </a:p>
          <a:p>
            <a:pPr marL="241300" marR="107950" indent="-228600">
              <a:lnSpc>
                <a:spcPts val="1670"/>
              </a:lnSpc>
              <a:spcBef>
                <a:spcPts val="5"/>
              </a:spcBef>
              <a:buFont typeface="Arial"/>
              <a:buChar char="–"/>
              <a:tabLst>
                <a:tab pos="240665" algn="l"/>
                <a:tab pos="241300" algn="l"/>
              </a:tabLst>
            </a:pPr>
            <a:r>
              <a:rPr sz="1400" spc="-5" dirty="0">
                <a:solidFill>
                  <a:srgbClr val="5A5A5A"/>
                </a:solidFill>
                <a:latin typeface="IBM Plex Sans"/>
                <a:cs typeface="IBM Plex Sans"/>
              </a:rPr>
              <a:t>Install </a:t>
            </a:r>
            <a:r>
              <a:rPr sz="1400" dirty="0">
                <a:solidFill>
                  <a:srgbClr val="5A5A5A"/>
                </a:solidFill>
                <a:latin typeface="IBM Plex Sans"/>
                <a:cs typeface="IBM Plex Sans"/>
              </a:rPr>
              <a:t>on your </a:t>
            </a:r>
            <a:r>
              <a:rPr sz="1400" spc="-5" dirty="0">
                <a:solidFill>
                  <a:srgbClr val="5A5A5A"/>
                </a:solidFill>
                <a:latin typeface="IBM Plex Sans"/>
                <a:cs typeface="IBM Plex Sans"/>
              </a:rPr>
              <a:t>machine </a:t>
            </a:r>
            <a:r>
              <a:rPr sz="1400" dirty="0">
                <a:solidFill>
                  <a:srgbClr val="5A5A5A"/>
                </a:solidFill>
                <a:latin typeface="IBM Plex Sans"/>
                <a:cs typeface="IBM Plex Sans"/>
              </a:rPr>
              <a:t>or </a:t>
            </a:r>
            <a:r>
              <a:rPr sz="1400" spc="-5" dirty="0">
                <a:solidFill>
                  <a:srgbClr val="5A5A5A"/>
                </a:solidFill>
                <a:latin typeface="IBM Plex Sans"/>
                <a:cs typeface="IBM Plex Sans"/>
              </a:rPr>
              <a:t>run online </a:t>
            </a:r>
            <a:r>
              <a:rPr sz="1400" dirty="0">
                <a:solidFill>
                  <a:srgbClr val="5A5A5A"/>
                </a:solidFill>
                <a:latin typeface="IBM Plex Sans"/>
                <a:cs typeface="IBM Plex Sans"/>
              </a:rPr>
              <a:t>at </a:t>
            </a:r>
            <a:r>
              <a:rPr sz="1400" dirty="0">
                <a:solidFill>
                  <a:srgbClr val="0064FF"/>
                </a:solidFill>
                <a:latin typeface="IBM Plex Sans"/>
                <a:cs typeface="IBM Plex Sans"/>
              </a:rPr>
              <a:t> </a:t>
            </a:r>
            <a:r>
              <a:rPr sz="1400" u="sng" spc="-5" dirty="0">
                <a:solidFill>
                  <a:srgbClr val="0064FF"/>
                </a:solidFill>
                <a:latin typeface="IBM Plex Sans"/>
                <a:cs typeface="IBM Plex Sans"/>
                <a:hlinkClick r:id="rId2"/>
              </a:rPr>
              <a:t>http://composer-playground.mybluemix.net</a:t>
            </a:r>
            <a:endParaRPr sz="1400">
              <a:latin typeface="IBM Plex Sans"/>
              <a:cs typeface="IBM Plex Sans"/>
            </a:endParaRPr>
          </a:p>
        </p:txBody>
      </p:sp>
      <p:sp>
        <p:nvSpPr>
          <p:cNvPr id="4" name="object 4"/>
          <p:cNvSpPr/>
          <p:nvPr/>
        </p:nvSpPr>
        <p:spPr>
          <a:xfrm>
            <a:off x="134364" y="654468"/>
            <a:ext cx="4949958" cy="448903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6" name="object 6"/>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485" y="263658"/>
            <a:ext cx="1550035" cy="391160"/>
          </a:xfrm>
          <a:prstGeom prst="rect">
            <a:avLst/>
          </a:prstGeom>
        </p:spPr>
        <p:txBody>
          <a:bodyPr vert="horz" wrap="square" lIns="0" tIns="12700" rIns="0" bIns="0" rtlCol="0">
            <a:spAutoFit/>
          </a:bodyPr>
          <a:lstStyle/>
          <a:p>
            <a:pPr marL="12700">
              <a:lnSpc>
                <a:spcPct val="100000"/>
              </a:lnSpc>
              <a:spcBef>
                <a:spcPts val="100"/>
              </a:spcBef>
            </a:pPr>
            <a:r>
              <a:rPr lang="en-US" spc="-5" dirty="0" smtClean="0">
                <a:solidFill>
                  <a:srgbClr val="0164FF"/>
                </a:solidFill>
              </a:rPr>
              <a:t>Historian</a:t>
            </a:r>
            <a:endParaRPr spc="-5" dirty="0">
              <a:solidFill>
                <a:srgbClr val="0164FF"/>
              </a:solidFill>
            </a:endParaRPr>
          </a:p>
        </p:txBody>
      </p:sp>
      <p:sp>
        <p:nvSpPr>
          <p:cNvPr id="3" name="object 3"/>
          <p:cNvSpPr/>
          <p:nvPr/>
        </p:nvSpPr>
        <p:spPr>
          <a:xfrm>
            <a:off x="5022884" y="455439"/>
            <a:ext cx="4121115" cy="28404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40517" y="2613497"/>
            <a:ext cx="3440314" cy="24254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81853" y="993824"/>
            <a:ext cx="4698365" cy="3022622"/>
          </a:xfrm>
          <a:prstGeom prst="rect">
            <a:avLst/>
          </a:prstGeom>
        </p:spPr>
        <p:txBody>
          <a:bodyPr vert="horz" wrap="square" lIns="0" tIns="31750" rIns="0" bIns="0" rtlCol="0">
            <a:spAutoFit/>
          </a:bodyPr>
          <a:lstStyle/>
          <a:p>
            <a:pPr marL="241300" indent="-228600">
              <a:lnSpc>
                <a:spcPct val="100000"/>
              </a:lnSpc>
              <a:spcBef>
                <a:spcPts val="250"/>
              </a:spcBef>
              <a:buFont typeface="Arial"/>
              <a:buChar char="–"/>
              <a:tabLst>
                <a:tab pos="240665" algn="l"/>
                <a:tab pos="241300" algn="l"/>
              </a:tabLst>
            </a:pPr>
            <a:r>
              <a:rPr sz="1400" spc="-5" dirty="0">
                <a:solidFill>
                  <a:srgbClr val="5A5A5A"/>
                </a:solidFill>
                <a:latin typeface="IBM Plex Sans"/>
                <a:cs typeface="IBM Plex Sans"/>
              </a:rPr>
              <a:t>Playground Historian allows </a:t>
            </a:r>
            <a:r>
              <a:rPr sz="1400" dirty="0">
                <a:solidFill>
                  <a:srgbClr val="5A5A5A"/>
                </a:solidFill>
                <a:latin typeface="IBM Plex Sans"/>
                <a:cs typeface="IBM Plex Sans"/>
              </a:rPr>
              <a:t>you </a:t>
            </a:r>
            <a:r>
              <a:rPr sz="1400" spc="-5" dirty="0">
                <a:solidFill>
                  <a:srgbClr val="5A5A5A"/>
                </a:solidFill>
                <a:latin typeface="IBM Plex Sans"/>
                <a:cs typeface="IBM Plex Sans"/>
              </a:rPr>
              <a:t>to view all</a:t>
            </a:r>
            <a:r>
              <a:rPr sz="1400" spc="5" dirty="0">
                <a:solidFill>
                  <a:srgbClr val="5A5A5A"/>
                </a:solidFill>
                <a:latin typeface="IBM Plex Sans"/>
                <a:cs typeface="IBM Plex Sans"/>
              </a:rPr>
              <a:t> </a:t>
            </a:r>
            <a:r>
              <a:rPr sz="1400" spc="-5" dirty="0">
                <a:solidFill>
                  <a:srgbClr val="5A5A5A"/>
                </a:solidFill>
                <a:latin typeface="IBM Plex Sans"/>
                <a:cs typeface="IBM Plex Sans"/>
              </a:rPr>
              <a:t>transactions</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See </a:t>
            </a:r>
            <a:r>
              <a:rPr sz="1400" dirty="0">
                <a:solidFill>
                  <a:srgbClr val="5A5A5A"/>
                </a:solidFill>
                <a:latin typeface="IBM Plex Sans"/>
                <a:cs typeface="IBM Plex Sans"/>
              </a:rPr>
              <a:t>what </a:t>
            </a:r>
            <a:r>
              <a:rPr sz="1400" spc="-5" dirty="0">
                <a:solidFill>
                  <a:srgbClr val="5A5A5A"/>
                </a:solidFill>
                <a:latin typeface="IBM Plex Sans"/>
                <a:cs typeface="IBM Plex Sans"/>
              </a:rPr>
              <a:t>occurred </a:t>
            </a:r>
            <a:r>
              <a:rPr sz="1400" dirty="0">
                <a:solidFill>
                  <a:srgbClr val="5A5A5A"/>
                </a:solidFill>
                <a:latin typeface="IBM Plex Sans"/>
                <a:cs typeface="IBM Plex Sans"/>
              </a:rPr>
              <a:t>and</a:t>
            </a:r>
            <a:r>
              <a:rPr sz="1400" spc="-105" dirty="0">
                <a:solidFill>
                  <a:srgbClr val="5A5A5A"/>
                </a:solidFill>
                <a:latin typeface="IBM Plex Sans"/>
                <a:cs typeface="IBM Plex Sans"/>
              </a:rPr>
              <a:t> </a:t>
            </a:r>
            <a:r>
              <a:rPr sz="1400" spc="-5" dirty="0">
                <a:solidFill>
                  <a:srgbClr val="5A5A5A"/>
                </a:solidFill>
                <a:latin typeface="IBM Plex Sans"/>
                <a:cs typeface="IBM Plex Sans"/>
              </a:rPr>
              <a:t>when</a:t>
            </a:r>
            <a:endParaRPr sz="1400" dirty="0">
              <a:latin typeface="IBM Plex Sans"/>
              <a:cs typeface="IBM Plex Sans"/>
            </a:endParaRPr>
          </a:p>
          <a:p>
            <a:pPr lvl="1">
              <a:lnSpc>
                <a:spcPct val="100000"/>
              </a:lnSpc>
              <a:spcBef>
                <a:spcPts val="5"/>
              </a:spcBef>
              <a:buClr>
                <a:srgbClr val="5A5A5A"/>
              </a:buClr>
              <a:buFont typeface="Arial"/>
              <a:buChar char="–"/>
            </a:pPr>
            <a:endParaRPr sz="1750" dirty="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Diagnostics framework allows for application </a:t>
            </a:r>
            <a:r>
              <a:rPr sz="1400" spc="-10" dirty="0">
                <a:solidFill>
                  <a:srgbClr val="5A5A5A"/>
                </a:solidFill>
                <a:latin typeface="IBM Plex Sans"/>
                <a:cs typeface="IBM Plex Sans"/>
              </a:rPr>
              <a:t>level</a:t>
            </a:r>
            <a:r>
              <a:rPr sz="1400" spc="10" dirty="0">
                <a:solidFill>
                  <a:srgbClr val="5A5A5A"/>
                </a:solidFill>
                <a:latin typeface="IBM Plex Sans"/>
                <a:cs typeface="IBM Plex Sans"/>
              </a:rPr>
              <a:t> </a:t>
            </a:r>
            <a:r>
              <a:rPr sz="1400" spc="-5" dirty="0">
                <a:solidFill>
                  <a:srgbClr val="5A5A5A"/>
                </a:solidFill>
                <a:latin typeface="IBM Plex Sans"/>
                <a:cs typeface="IBM Plex Sans"/>
              </a:rPr>
              <a:t>trace</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Uses the </a:t>
            </a:r>
            <a:r>
              <a:rPr sz="1400" spc="-5" dirty="0" smtClean="0">
                <a:solidFill>
                  <a:srgbClr val="5A5A5A"/>
                </a:solidFill>
                <a:latin typeface="IBM Plex Sans"/>
                <a:cs typeface="IBM Plex Sans"/>
              </a:rPr>
              <a:t>Node.js </a:t>
            </a:r>
            <a:r>
              <a:rPr sz="1400" spc="-5" dirty="0">
                <a:solidFill>
                  <a:srgbClr val="5A5A5A"/>
                </a:solidFill>
                <a:latin typeface="IBM Plex Sans"/>
                <a:cs typeface="IBM Plex Sans"/>
              </a:rPr>
              <a:t>logging framework</a:t>
            </a:r>
            <a:endParaRPr sz="1400" dirty="0">
              <a:latin typeface="IBM Plex Sans"/>
              <a:cs typeface="IBM Plex Sans"/>
            </a:endParaRPr>
          </a:p>
          <a:p>
            <a:pPr marL="698500">
              <a:lnSpc>
                <a:spcPct val="100000"/>
              </a:lnSpc>
              <a:spcBef>
                <a:spcPts val="15"/>
              </a:spcBef>
            </a:pPr>
            <a:endParaRPr lang="en-US" sz="1400" dirty="0" smtClean="0">
              <a:latin typeface="IBM Plex Sans"/>
              <a:cs typeface="IBM Plex Sans"/>
            </a:endParaRPr>
          </a:p>
          <a:p>
            <a:pPr marL="698500">
              <a:lnSpc>
                <a:spcPct val="100000"/>
              </a:lnSpc>
              <a:spcBef>
                <a:spcPts val="15"/>
              </a:spcBef>
            </a:pPr>
            <a:endParaRPr lang="en-US" sz="1400" dirty="0">
              <a:latin typeface="IBM Plex Sans"/>
              <a:cs typeface="IBM Plex Sans"/>
            </a:endParaRPr>
          </a:p>
          <a:p>
            <a:pPr marL="698500">
              <a:lnSpc>
                <a:spcPct val="100000"/>
              </a:lnSpc>
              <a:spcBef>
                <a:spcPts val="15"/>
              </a:spcBef>
            </a:pPr>
            <a:endParaRPr lang="en-US" sz="1400" dirty="0" smtClean="0">
              <a:latin typeface="IBM Plex Sans"/>
              <a:cs typeface="IBM Plex Sans"/>
            </a:endParaRPr>
          </a:p>
          <a:p>
            <a:pPr marL="698500">
              <a:lnSpc>
                <a:spcPct val="100000"/>
              </a:lnSpc>
              <a:spcBef>
                <a:spcPts val="15"/>
              </a:spcBef>
            </a:pPr>
            <a:endParaRPr lang="en-US" sz="1400" dirty="0">
              <a:latin typeface="IBM Plex Sans"/>
              <a:cs typeface="IBM Plex Sans"/>
            </a:endParaRPr>
          </a:p>
          <a:p>
            <a:pPr marL="698500">
              <a:lnSpc>
                <a:spcPct val="100000"/>
              </a:lnSpc>
              <a:spcBef>
                <a:spcPts val="15"/>
              </a:spcBef>
            </a:pPr>
            <a:endParaRPr sz="1400" dirty="0">
              <a:latin typeface="IBM Plex Sans"/>
              <a:cs typeface="IBM Plex Sans"/>
            </a:endParaRPr>
          </a:p>
          <a:p>
            <a:pPr>
              <a:lnSpc>
                <a:spcPct val="100000"/>
              </a:lnSpc>
              <a:spcBef>
                <a:spcPts val="5"/>
              </a:spcBef>
              <a:buClr>
                <a:srgbClr val="5A5A5A"/>
              </a:buClr>
              <a:buFont typeface="Arial"/>
              <a:buChar char="–"/>
            </a:pPr>
            <a:endParaRPr sz="1750" dirty="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More information</a:t>
            </a:r>
            <a:r>
              <a:rPr sz="1400" spc="-45" dirty="0">
                <a:solidFill>
                  <a:srgbClr val="5A5A5A"/>
                </a:solidFill>
                <a:latin typeface="IBM Plex Sans"/>
                <a:cs typeface="IBM Plex Sans"/>
              </a:rPr>
              <a:t> </a:t>
            </a:r>
            <a:r>
              <a:rPr sz="1400" spc="-5" dirty="0">
                <a:solidFill>
                  <a:srgbClr val="5A5A5A"/>
                </a:solidFill>
                <a:latin typeface="IBM Plex Sans"/>
                <a:cs typeface="IBM Plex Sans"/>
              </a:rPr>
              <a:t>online:</a:t>
            </a:r>
            <a:endParaRPr sz="1400" dirty="0">
              <a:latin typeface="IBM Plex Sans"/>
              <a:cs typeface="IBM Plex Sans"/>
            </a:endParaRPr>
          </a:p>
          <a:p>
            <a:pPr marL="345440">
              <a:lnSpc>
                <a:spcPct val="100000"/>
              </a:lnSpc>
              <a:spcBef>
                <a:spcPts val="560"/>
              </a:spcBef>
            </a:pPr>
            <a:r>
              <a:rPr sz="1100" u="sng" spc="-5" dirty="0">
                <a:solidFill>
                  <a:srgbClr val="0064FF"/>
                </a:solidFill>
                <a:latin typeface="IBM Plex Sans"/>
                <a:cs typeface="IBM Plex Sans"/>
              </a:rPr>
              <a:t>https://hyperledger.github.io/composer/problems/diagnostics.html</a:t>
            </a:r>
            <a:endParaRPr sz="1100" dirty="0">
              <a:latin typeface="IBM Plex Sans"/>
              <a:cs typeface="IBM Plex Sans"/>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7" name="object 7"/>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EAEAEA"/>
          </a:solidFill>
        </p:spPr>
        <p:txBody>
          <a:bodyPr wrap="square" lIns="0" tIns="0" rIns="0" bIns="0" rtlCol="0"/>
          <a:lstStyle/>
          <a:p>
            <a:endParaRPr/>
          </a:p>
        </p:txBody>
      </p:sp>
      <p:sp>
        <p:nvSpPr>
          <p:cNvPr id="3" name="object 3"/>
          <p:cNvSpPr txBox="1"/>
          <p:nvPr/>
        </p:nvSpPr>
        <p:spPr>
          <a:xfrm>
            <a:off x="533619" y="4909295"/>
            <a:ext cx="118110"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IBM Plex Sans"/>
                <a:cs typeface="IBM Plex Sans"/>
              </a:rPr>
              <a:t>19</a:t>
            </a:r>
            <a:endParaRPr sz="600">
              <a:latin typeface="IBM Plex Sans"/>
              <a:cs typeface="IBM Plex Sans"/>
            </a:endParaRPr>
          </a:p>
        </p:txBody>
      </p:sp>
      <p:sp>
        <p:nvSpPr>
          <p:cNvPr id="4" name="object 4"/>
          <p:cNvSpPr txBox="1"/>
          <p:nvPr/>
        </p:nvSpPr>
        <p:spPr>
          <a:xfrm>
            <a:off x="6061646" y="776732"/>
            <a:ext cx="21082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E5E"/>
                </a:solidFill>
                <a:latin typeface="IBM Plex Sans"/>
                <a:cs typeface="IBM Plex Sans"/>
              </a:rPr>
              <a:t>What </a:t>
            </a:r>
            <a:r>
              <a:rPr sz="1800" dirty="0">
                <a:solidFill>
                  <a:srgbClr val="000E5E"/>
                </a:solidFill>
                <a:latin typeface="IBM Plex Sans"/>
                <a:cs typeface="IBM Plex Sans"/>
              </a:rPr>
              <a:t>is </a:t>
            </a:r>
            <a:r>
              <a:rPr sz="1800" spc="-5" dirty="0">
                <a:solidFill>
                  <a:srgbClr val="000E5E"/>
                </a:solidFill>
                <a:latin typeface="IBM Plex Sans"/>
                <a:cs typeface="IBM Plex Sans"/>
              </a:rPr>
              <a:t>Hyperledger  Composer</a:t>
            </a:r>
            <a:endParaRPr sz="1800">
              <a:latin typeface="IBM Plex Sans"/>
              <a:cs typeface="IBM Plex Sans"/>
            </a:endParaRPr>
          </a:p>
        </p:txBody>
      </p:sp>
      <p:sp>
        <p:nvSpPr>
          <p:cNvPr id="5" name="object 5"/>
          <p:cNvSpPr txBox="1"/>
          <p:nvPr/>
        </p:nvSpPr>
        <p:spPr>
          <a:xfrm>
            <a:off x="5278877" y="2179859"/>
            <a:ext cx="3402329" cy="730250"/>
          </a:xfrm>
          <a:prstGeom prst="rect">
            <a:avLst/>
          </a:prstGeom>
        </p:spPr>
        <p:txBody>
          <a:bodyPr vert="horz" wrap="square" lIns="0" tIns="12700" rIns="0" bIns="0" rtlCol="0">
            <a:spAutoFit/>
          </a:bodyPr>
          <a:lstStyle/>
          <a:p>
            <a:pPr marL="793115">
              <a:lnSpc>
                <a:spcPct val="100000"/>
              </a:lnSpc>
              <a:spcBef>
                <a:spcPts val="100"/>
              </a:spcBef>
            </a:pPr>
            <a:r>
              <a:rPr sz="1800" spc="-5" dirty="0">
                <a:solidFill>
                  <a:srgbClr val="000E5E"/>
                </a:solidFill>
                <a:latin typeface="IBM Plex Sans"/>
                <a:cs typeface="IBM Plex Sans"/>
              </a:rPr>
              <a:t>Application</a:t>
            </a:r>
            <a:r>
              <a:rPr sz="1800" spc="-10" dirty="0">
                <a:solidFill>
                  <a:srgbClr val="000E5E"/>
                </a:solidFill>
                <a:latin typeface="IBM Plex Sans"/>
                <a:cs typeface="IBM Plex Sans"/>
              </a:rPr>
              <a:t> </a:t>
            </a:r>
            <a:r>
              <a:rPr sz="1800" spc="-5" dirty="0">
                <a:solidFill>
                  <a:srgbClr val="000E5E"/>
                </a:solidFill>
                <a:latin typeface="IBM Plex Sans"/>
                <a:cs typeface="IBM Plex Sans"/>
              </a:rPr>
              <a:t>Development</a:t>
            </a:r>
            <a:endParaRPr sz="1800">
              <a:latin typeface="IBM Plex Sans"/>
              <a:cs typeface="IBM Plex Sans"/>
            </a:endParaRPr>
          </a:p>
          <a:p>
            <a:pPr marL="12700">
              <a:lnSpc>
                <a:spcPts val="1675"/>
              </a:lnSpc>
              <a:spcBef>
                <a:spcPts val="40"/>
              </a:spcBef>
              <a:tabLst>
                <a:tab pos="396240" algn="l"/>
                <a:tab pos="792480" algn="l"/>
              </a:tabLst>
            </a:pPr>
            <a:r>
              <a:rPr sz="1400" i="1" u="dbl" dirty="0">
                <a:solidFill>
                  <a:srgbClr val="BFBFBF"/>
                </a:solidFill>
                <a:latin typeface="IBM Plex Sans"/>
                <a:cs typeface="IBM Plex Sans"/>
              </a:rPr>
              <a:t> 	</a:t>
            </a:r>
            <a:r>
              <a:rPr sz="1400" i="1" dirty="0">
                <a:solidFill>
                  <a:srgbClr val="BFBFBF"/>
                </a:solidFill>
                <a:latin typeface="IBM Plex Sans"/>
                <a:cs typeface="IBM Plex Sans"/>
              </a:rPr>
              <a:t>	</a:t>
            </a:r>
            <a:r>
              <a:rPr sz="1400" i="1" spc="-5" dirty="0">
                <a:solidFill>
                  <a:srgbClr val="BFBFBF"/>
                </a:solidFill>
                <a:latin typeface="IBM Plex Sans"/>
                <a:cs typeface="IBM Plex Sans"/>
              </a:rPr>
              <a:t>Writing the</a:t>
            </a:r>
            <a:r>
              <a:rPr sz="1400" i="1" spc="0" dirty="0">
                <a:solidFill>
                  <a:srgbClr val="BFBFBF"/>
                </a:solidFill>
                <a:latin typeface="IBM Plex Sans"/>
                <a:cs typeface="IBM Plex Sans"/>
              </a:rPr>
              <a:t> </a:t>
            </a:r>
            <a:r>
              <a:rPr sz="1400" i="1" spc="-5" dirty="0">
                <a:solidFill>
                  <a:srgbClr val="BFBFBF"/>
                </a:solidFill>
                <a:latin typeface="IBM Plex Sans"/>
                <a:cs typeface="IBM Plex Sans"/>
              </a:rPr>
              <a:t>application</a:t>
            </a:r>
            <a:endParaRPr sz="1400">
              <a:latin typeface="IBM Plex Sans"/>
              <a:cs typeface="IBM Plex Sans"/>
            </a:endParaRPr>
          </a:p>
          <a:p>
            <a:pPr marL="793115">
              <a:lnSpc>
                <a:spcPts val="1675"/>
              </a:lnSpc>
            </a:pPr>
            <a:r>
              <a:rPr sz="1400" i="1" spc="-5" dirty="0">
                <a:solidFill>
                  <a:srgbClr val="BFBFBF"/>
                </a:solidFill>
                <a:latin typeface="IBM Plex Sans"/>
                <a:cs typeface="IBM Plex Sans"/>
              </a:rPr>
              <a:t>Modeling the business network</a:t>
            </a:r>
            <a:endParaRPr sz="1400">
              <a:latin typeface="IBM Plex Sans"/>
              <a:cs typeface="IBM Plex Sans"/>
            </a:endParaRPr>
          </a:p>
        </p:txBody>
      </p:sp>
      <p:sp>
        <p:nvSpPr>
          <p:cNvPr id="6" name="object 6"/>
          <p:cNvSpPr txBox="1"/>
          <p:nvPr/>
        </p:nvSpPr>
        <p:spPr>
          <a:xfrm>
            <a:off x="6061645" y="3581911"/>
            <a:ext cx="2693670" cy="7302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E5E"/>
                </a:solidFill>
                <a:latin typeface="IBM Plex Sans"/>
                <a:cs typeface="IBM Plex Sans"/>
              </a:rPr>
              <a:t>Effective</a:t>
            </a:r>
            <a:r>
              <a:rPr sz="1800" spc="0" dirty="0">
                <a:solidFill>
                  <a:srgbClr val="000E5E"/>
                </a:solidFill>
                <a:latin typeface="IBM Plex Sans"/>
                <a:cs typeface="IBM Plex Sans"/>
              </a:rPr>
              <a:t> </a:t>
            </a:r>
            <a:r>
              <a:rPr sz="1800" spc="-5" dirty="0">
                <a:solidFill>
                  <a:srgbClr val="000E5E"/>
                </a:solidFill>
                <a:latin typeface="IBM Plex Sans"/>
                <a:cs typeface="IBM Plex Sans"/>
              </a:rPr>
              <a:t>Administration</a:t>
            </a:r>
            <a:endParaRPr sz="1800">
              <a:latin typeface="IBM Plex Sans"/>
              <a:cs typeface="IBM Plex Sans"/>
            </a:endParaRPr>
          </a:p>
          <a:p>
            <a:pPr marL="12700" marR="5080">
              <a:lnSpc>
                <a:spcPts val="1670"/>
              </a:lnSpc>
              <a:spcBef>
                <a:spcPts val="105"/>
              </a:spcBef>
            </a:pPr>
            <a:r>
              <a:rPr sz="1400" i="1" spc="-5" dirty="0">
                <a:solidFill>
                  <a:srgbClr val="BFBFBF"/>
                </a:solidFill>
                <a:latin typeface="IBM Plex Sans"/>
                <a:cs typeface="IBM Plex Sans"/>
              </a:rPr>
              <a:t>Deploying </a:t>
            </a:r>
            <a:r>
              <a:rPr sz="1400" i="1" dirty="0">
                <a:solidFill>
                  <a:srgbClr val="BFBFBF"/>
                </a:solidFill>
                <a:latin typeface="IBM Plex Sans"/>
                <a:cs typeface="IBM Plex Sans"/>
              </a:rPr>
              <a:t>to a </a:t>
            </a:r>
            <a:r>
              <a:rPr sz="1400" i="1" spc="-5" dirty="0">
                <a:solidFill>
                  <a:srgbClr val="BFBFBF"/>
                </a:solidFill>
                <a:latin typeface="IBM Plex Sans"/>
                <a:cs typeface="IBM Plex Sans"/>
              </a:rPr>
              <a:t>blockchain  Interacting </a:t>
            </a:r>
            <a:r>
              <a:rPr sz="1400" i="1" dirty="0">
                <a:solidFill>
                  <a:srgbClr val="BFBFBF"/>
                </a:solidFill>
                <a:latin typeface="IBM Plex Sans"/>
                <a:cs typeface="IBM Plex Sans"/>
              </a:rPr>
              <a:t>with </a:t>
            </a:r>
            <a:r>
              <a:rPr sz="1400" i="1" spc="-5" dirty="0">
                <a:solidFill>
                  <a:srgbClr val="BFBFBF"/>
                </a:solidFill>
                <a:latin typeface="IBM Plex Sans"/>
                <a:cs typeface="IBM Plex Sans"/>
              </a:rPr>
              <a:t>systems </a:t>
            </a:r>
            <a:r>
              <a:rPr sz="1400" i="1" dirty="0">
                <a:solidFill>
                  <a:srgbClr val="BFBFBF"/>
                </a:solidFill>
                <a:latin typeface="IBM Plex Sans"/>
                <a:cs typeface="IBM Plex Sans"/>
              </a:rPr>
              <a:t>of</a:t>
            </a:r>
            <a:r>
              <a:rPr sz="1400" i="1" spc="-30" dirty="0">
                <a:solidFill>
                  <a:srgbClr val="BFBFBF"/>
                </a:solidFill>
                <a:latin typeface="IBM Plex Sans"/>
                <a:cs typeface="IBM Plex Sans"/>
              </a:rPr>
              <a:t> </a:t>
            </a:r>
            <a:r>
              <a:rPr sz="1400" i="1" spc="-5" dirty="0">
                <a:solidFill>
                  <a:srgbClr val="BFBFBF"/>
                </a:solidFill>
                <a:latin typeface="IBM Plex Sans"/>
                <a:cs typeface="IBM Plex Sans"/>
              </a:rPr>
              <a:t>record</a:t>
            </a:r>
            <a:endParaRPr sz="1400">
              <a:latin typeface="IBM Plex Sans"/>
              <a:cs typeface="IBM Plex Sans"/>
            </a:endParaRPr>
          </a:p>
        </p:txBody>
      </p:sp>
      <p:sp>
        <p:nvSpPr>
          <p:cNvPr id="7" name="object 7"/>
          <p:cNvSpPr txBox="1">
            <a:spLocks noGrp="1"/>
          </p:cNvSpPr>
          <p:nvPr>
            <p:ph type="title"/>
          </p:nvPr>
        </p:nvSpPr>
        <p:spPr>
          <a:xfrm>
            <a:off x="260572" y="580490"/>
            <a:ext cx="131762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164FF"/>
                </a:solidFill>
              </a:rPr>
              <a:t>C</a:t>
            </a:r>
            <a:r>
              <a:rPr spc="-5" dirty="0">
                <a:solidFill>
                  <a:srgbClr val="0164FF"/>
                </a:solidFill>
              </a:rPr>
              <a:t>o</a:t>
            </a:r>
            <a:r>
              <a:rPr spc="-10" dirty="0">
                <a:solidFill>
                  <a:srgbClr val="0164FF"/>
                </a:solidFill>
              </a:rPr>
              <a:t>n</a:t>
            </a:r>
            <a:r>
              <a:rPr spc="0" dirty="0">
                <a:solidFill>
                  <a:srgbClr val="0164FF"/>
                </a:solidFill>
              </a:rPr>
              <a:t>t</a:t>
            </a:r>
            <a:r>
              <a:rPr dirty="0">
                <a:solidFill>
                  <a:srgbClr val="0164FF"/>
                </a:solidFill>
              </a:rPr>
              <a:t>e</a:t>
            </a:r>
            <a:r>
              <a:rPr spc="-10" dirty="0">
                <a:solidFill>
                  <a:srgbClr val="0164FF"/>
                </a:solidFill>
              </a:rPr>
              <a:t>n</a:t>
            </a:r>
            <a:r>
              <a:rPr spc="0" dirty="0">
                <a:solidFill>
                  <a:srgbClr val="0164FF"/>
                </a:solidFill>
              </a:rPr>
              <a:t>t</a:t>
            </a:r>
            <a:r>
              <a:rPr dirty="0">
                <a:solidFill>
                  <a:srgbClr val="0164FF"/>
                </a:solidFill>
              </a:rPr>
              <a:t>s</a:t>
            </a:r>
          </a:p>
        </p:txBody>
      </p:sp>
      <p:sp>
        <p:nvSpPr>
          <p:cNvPr id="8" name="object 8"/>
          <p:cNvSpPr/>
          <p:nvPr/>
        </p:nvSpPr>
        <p:spPr>
          <a:xfrm>
            <a:off x="5028005" y="610144"/>
            <a:ext cx="911860" cy="911860"/>
          </a:xfrm>
          <a:custGeom>
            <a:avLst/>
            <a:gdLst/>
            <a:ahLst/>
            <a:cxnLst/>
            <a:rect l="l" t="t" r="r" b="b"/>
            <a:pathLst>
              <a:path w="911860" h="911860">
                <a:moveTo>
                  <a:pt x="455663" y="0"/>
                </a:moveTo>
                <a:lnTo>
                  <a:pt x="409074" y="2352"/>
                </a:lnTo>
                <a:lnTo>
                  <a:pt x="363831" y="9257"/>
                </a:lnTo>
                <a:lnTo>
                  <a:pt x="320163" y="20485"/>
                </a:lnTo>
                <a:lnTo>
                  <a:pt x="278298" y="35808"/>
                </a:lnTo>
                <a:lnTo>
                  <a:pt x="238467" y="54996"/>
                </a:lnTo>
                <a:lnTo>
                  <a:pt x="200897" y="77820"/>
                </a:lnTo>
                <a:lnTo>
                  <a:pt x="165819" y="104051"/>
                </a:lnTo>
                <a:lnTo>
                  <a:pt x="133460" y="133460"/>
                </a:lnTo>
                <a:lnTo>
                  <a:pt x="104051" y="165819"/>
                </a:lnTo>
                <a:lnTo>
                  <a:pt x="77820" y="200897"/>
                </a:lnTo>
                <a:lnTo>
                  <a:pt x="54996" y="238467"/>
                </a:lnTo>
                <a:lnTo>
                  <a:pt x="35808" y="278298"/>
                </a:lnTo>
                <a:lnTo>
                  <a:pt x="20485" y="320163"/>
                </a:lnTo>
                <a:lnTo>
                  <a:pt x="9257" y="363831"/>
                </a:lnTo>
                <a:lnTo>
                  <a:pt x="2352" y="409074"/>
                </a:lnTo>
                <a:lnTo>
                  <a:pt x="0" y="455663"/>
                </a:lnTo>
                <a:lnTo>
                  <a:pt x="2352" y="502252"/>
                </a:lnTo>
                <a:lnTo>
                  <a:pt x="9257" y="547495"/>
                </a:lnTo>
                <a:lnTo>
                  <a:pt x="20485" y="591163"/>
                </a:lnTo>
                <a:lnTo>
                  <a:pt x="35808" y="633027"/>
                </a:lnTo>
                <a:lnTo>
                  <a:pt x="54996" y="672859"/>
                </a:lnTo>
                <a:lnTo>
                  <a:pt x="77820" y="710428"/>
                </a:lnTo>
                <a:lnTo>
                  <a:pt x="104051" y="745507"/>
                </a:lnTo>
                <a:lnTo>
                  <a:pt x="133460" y="777865"/>
                </a:lnTo>
                <a:lnTo>
                  <a:pt x="165819" y="807275"/>
                </a:lnTo>
                <a:lnTo>
                  <a:pt x="200897" y="833506"/>
                </a:lnTo>
                <a:lnTo>
                  <a:pt x="238467" y="856330"/>
                </a:lnTo>
                <a:lnTo>
                  <a:pt x="278298" y="875518"/>
                </a:lnTo>
                <a:lnTo>
                  <a:pt x="320163" y="890840"/>
                </a:lnTo>
                <a:lnTo>
                  <a:pt x="363831" y="902069"/>
                </a:lnTo>
                <a:lnTo>
                  <a:pt x="409074" y="908974"/>
                </a:lnTo>
                <a:lnTo>
                  <a:pt x="455663" y="911326"/>
                </a:lnTo>
                <a:lnTo>
                  <a:pt x="502251" y="908974"/>
                </a:lnTo>
                <a:lnTo>
                  <a:pt x="547494" y="902069"/>
                </a:lnTo>
                <a:lnTo>
                  <a:pt x="591162" y="890840"/>
                </a:lnTo>
                <a:lnTo>
                  <a:pt x="633027" y="875518"/>
                </a:lnTo>
                <a:lnTo>
                  <a:pt x="672858" y="856330"/>
                </a:lnTo>
                <a:lnTo>
                  <a:pt x="710427" y="833506"/>
                </a:lnTo>
                <a:lnTo>
                  <a:pt x="745506" y="807275"/>
                </a:lnTo>
                <a:lnTo>
                  <a:pt x="777864" y="777865"/>
                </a:lnTo>
                <a:lnTo>
                  <a:pt x="807273" y="745507"/>
                </a:lnTo>
                <a:lnTo>
                  <a:pt x="833505" y="710428"/>
                </a:lnTo>
                <a:lnTo>
                  <a:pt x="856329" y="672859"/>
                </a:lnTo>
                <a:lnTo>
                  <a:pt x="875517" y="633027"/>
                </a:lnTo>
                <a:lnTo>
                  <a:pt x="890839" y="591163"/>
                </a:lnTo>
                <a:lnTo>
                  <a:pt x="902067" y="547495"/>
                </a:lnTo>
                <a:lnTo>
                  <a:pt x="908972" y="502252"/>
                </a:lnTo>
                <a:lnTo>
                  <a:pt x="911325" y="455663"/>
                </a:lnTo>
                <a:lnTo>
                  <a:pt x="908972" y="409074"/>
                </a:lnTo>
                <a:lnTo>
                  <a:pt x="902067" y="363831"/>
                </a:lnTo>
                <a:lnTo>
                  <a:pt x="890839" y="320163"/>
                </a:lnTo>
                <a:lnTo>
                  <a:pt x="875517" y="278298"/>
                </a:lnTo>
                <a:lnTo>
                  <a:pt x="856329" y="238467"/>
                </a:lnTo>
                <a:lnTo>
                  <a:pt x="833505" y="200897"/>
                </a:lnTo>
                <a:lnTo>
                  <a:pt x="807273" y="165819"/>
                </a:lnTo>
                <a:lnTo>
                  <a:pt x="777864" y="133460"/>
                </a:lnTo>
                <a:lnTo>
                  <a:pt x="745506" y="104051"/>
                </a:lnTo>
                <a:lnTo>
                  <a:pt x="710427" y="77820"/>
                </a:lnTo>
                <a:lnTo>
                  <a:pt x="672858" y="54996"/>
                </a:lnTo>
                <a:lnTo>
                  <a:pt x="633027" y="35808"/>
                </a:lnTo>
                <a:lnTo>
                  <a:pt x="591162" y="20485"/>
                </a:lnTo>
                <a:lnTo>
                  <a:pt x="547494" y="9257"/>
                </a:lnTo>
                <a:lnTo>
                  <a:pt x="502251" y="2352"/>
                </a:lnTo>
                <a:lnTo>
                  <a:pt x="455663" y="0"/>
                </a:lnTo>
                <a:close/>
              </a:path>
            </a:pathLst>
          </a:custGeom>
          <a:solidFill>
            <a:srgbClr val="0064FF"/>
          </a:solidFill>
        </p:spPr>
        <p:txBody>
          <a:bodyPr wrap="square" lIns="0" tIns="0" rIns="0" bIns="0" rtlCol="0"/>
          <a:lstStyle/>
          <a:p>
            <a:endParaRPr/>
          </a:p>
        </p:txBody>
      </p:sp>
      <p:sp>
        <p:nvSpPr>
          <p:cNvPr id="9" name="object 9"/>
          <p:cNvSpPr/>
          <p:nvPr/>
        </p:nvSpPr>
        <p:spPr>
          <a:xfrm>
            <a:off x="5447689" y="1263488"/>
            <a:ext cx="73660" cy="73660"/>
          </a:xfrm>
          <a:custGeom>
            <a:avLst/>
            <a:gdLst/>
            <a:ahLst/>
            <a:cxnLst/>
            <a:rect l="l" t="t" r="r" b="b"/>
            <a:pathLst>
              <a:path w="73660" h="73659">
                <a:moveTo>
                  <a:pt x="44222" y="655"/>
                </a:moveTo>
                <a:lnTo>
                  <a:pt x="29041" y="655"/>
                </a:lnTo>
                <a:lnTo>
                  <a:pt x="25741" y="1964"/>
                </a:lnTo>
                <a:lnTo>
                  <a:pt x="21781" y="3272"/>
                </a:lnTo>
                <a:lnTo>
                  <a:pt x="0" y="32729"/>
                </a:lnTo>
                <a:lnTo>
                  <a:pt x="0" y="40584"/>
                </a:lnTo>
                <a:lnTo>
                  <a:pt x="25741" y="71349"/>
                </a:lnTo>
                <a:lnTo>
                  <a:pt x="29041" y="72659"/>
                </a:lnTo>
                <a:lnTo>
                  <a:pt x="32341" y="73313"/>
                </a:lnTo>
                <a:lnTo>
                  <a:pt x="40262" y="73313"/>
                </a:lnTo>
                <a:lnTo>
                  <a:pt x="44222" y="72659"/>
                </a:lnTo>
                <a:lnTo>
                  <a:pt x="47522" y="71349"/>
                </a:lnTo>
                <a:lnTo>
                  <a:pt x="50822" y="70694"/>
                </a:lnTo>
                <a:lnTo>
                  <a:pt x="73263" y="40584"/>
                </a:lnTo>
                <a:lnTo>
                  <a:pt x="73263" y="32729"/>
                </a:lnTo>
                <a:lnTo>
                  <a:pt x="71944" y="26183"/>
                </a:lnTo>
                <a:lnTo>
                  <a:pt x="70623" y="22255"/>
                </a:lnTo>
                <a:lnTo>
                  <a:pt x="67323" y="16365"/>
                </a:lnTo>
                <a:lnTo>
                  <a:pt x="62043" y="11127"/>
                </a:lnTo>
                <a:lnTo>
                  <a:pt x="57423" y="5891"/>
                </a:lnTo>
                <a:lnTo>
                  <a:pt x="44222" y="655"/>
                </a:lnTo>
                <a:close/>
              </a:path>
              <a:path w="73660" h="73659">
                <a:moveTo>
                  <a:pt x="36301" y="0"/>
                </a:moveTo>
                <a:lnTo>
                  <a:pt x="32341" y="655"/>
                </a:lnTo>
                <a:lnTo>
                  <a:pt x="40262" y="655"/>
                </a:lnTo>
                <a:lnTo>
                  <a:pt x="36301" y="0"/>
                </a:lnTo>
                <a:close/>
              </a:path>
            </a:pathLst>
          </a:custGeom>
          <a:solidFill>
            <a:srgbClr val="FFFFFF"/>
          </a:solidFill>
        </p:spPr>
        <p:txBody>
          <a:bodyPr wrap="square" lIns="0" tIns="0" rIns="0" bIns="0" rtlCol="0"/>
          <a:lstStyle/>
          <a:p>
            <a:endParaRPr/>
          </a:p>
        </p:txBody>
      </p:sp>
      <p:sp>
        <p:nvSpPr>
          <p:cNvPr id="10" name="object 10"/>
          <p:cNvSpPr/>
          <p:nvPr/>
        </p:nvSpPr>
        <p:spPr>
          <a:xfrm>
            <a:off x="5335177" y="794812"/>
            <a:ext cx="297180" cy="390525"/>
          </a:xfrm>
          <a:custGeom>
            <a:avLst/>
            <a:gdLst/>
            <a:ahLst/>
            <a:cxnLst/>
            <a:rect l="l" t="t" r="r" b="b"/>
            <a:pathLst>
              <a:path w="297179" h="390525">
                <a:moveTo>
                  <a:pt x="240075" y="26837"/>
                </a:moveTo>
                <a:lnTo>
                  <a:pt x="161217" y="26837"/>
                </a:lnTo>
                <a:lnTo>
                  <a:pt x="174270" y="28801"/>
                </a:lnTo>
                <a:lnTo>
                  <a:pt x="186019" y="30764"/>
                </a:lnTo>
                <a:lnTo>
                  <a:pt x="227792" y="50402"/>
                </a:lnTo>
                <a:lnTo>
                  <a:pt x="256512" y="82476"/>
                </a:lnTo>
                <a:lnTo>
                  <a:pt x="269565" y="124369"/>
                </a:lnTo>
                <a:lnTo>
                  <a:pt x="270217" y="146625"/>
                </a:lnTo>
                <a:lnTo>
                  <a:pt x="268912" y="156443"/>
                </a:lnTo>
                <a:lnTo>
                  <a:pt x="267606" y="165607"/>
                </a:lnTo>
                <a:lnTo>
                  <a:pt x="265649" y="174116"/>
                </a:lnTo>
                <a:lnTo>
                  <a:pt x="262385" y="181971"/>
                </a:lnTo>
                <a:lnTo>
                  <a:pt x="259774" y="188517"/>
                </a:lnTo>
                <a:lnTo>
                  <a:pt x="255859" y="195718"/>
                </a:lnTo>
                <a:lnTo>
                  <a:pt x="252595" y="201608"/>
                </a:lnTo>
                <a:lnTo>
                  <a:pt x="247373" y="207500"/>
                </a:lnTo>
                <a:lnTo>
                  <a:pt x="243457" y="212736"/>
                </a:lnTo>
                <a:lnTo>
                  <a:pt x="238235" y="217318"/>
                </a:lnTo>
                <a:lnTo>
                  <a:pt x="233014" y="222556"/>
                </a:lnTo>
                <a:lnTo>
                  <a:pt x="221918" y="231065"/>
                </a:lnTo>
                <a:lnTo>
                  <a:pt x="210169" y="240229"/>
                </a:lnTo>
                <a:lnTo>
                  <a:pt x="196462" y="250701"/>
                </a:lnTo>
                <a:lnTo>
                  <a:pt x="183408" y="261175"/>
                </a:lnTo>
                <a:lnTo>
                  <a:pt x="154037" y="296522"/>
                </a:lnTo>
                <a:lnTo>
                  <a:pt x="139025" y="337106"/>
                </a:lnTo>
                <a:lnTo>
                  <a:pt x="135108" y="376381"/>
                </a:lnTo>
                <a:lnTo>
                  <a:pt x="135761" y="379653"/>
                </a:lnTo>
                <a:lnTo>
                  <a:pt x="136414" y="382272"/>
                </a:lnTo>
                <a:lnTo>
                  <a:pt x="139025" y="386199"/>
                </a:lnTo>
                <a:lnTo>
                  <a:pt x="140982" y="388162"/>
                </a:lnTo>
                <a:lnTo>
                  <a:pt x="142941" y="388818"/>
                </a:lnTo>
                <a:lnTo>
                  <a:pt x="145552" y="390127"/>
                </a:lnTo>
                <a:lnTo>
                  <a:pt x="151427" y="390127"/>
                </a:lnTo>
                <a:lnTo>
                  <a:pt x="153384" y="388818"/>
                </a:lnTo>
                <a:lnTo>
                  <a:pt x="155995" y="388162"/>
                </a:lnTo>
                <a:lnTo>
                  <a:pt x="157953" y="386199"/>
                </a:lnTo>
                <a:lnTo>
                  <a:pt x="160564" y="382272"/>
                </a:lnTo>
                <a:lnTo>
                  <a:pt x="161217" y="379653"/>
                </a:lnTo>
                <a:lnTo>
                  <a:pt x="161217" y="376381"/>
                </a:lnTo>
                <a:lnTo>
                  <a:pt x="162521" y="354125"/>
                </a:lnTo>
                <a:lnTo>
                  <a:pt x="165133" y="343651"/>
                </a:lnTo>
                <a:lnTo>
                  <a:pt x="167091" y="333833"/>
                </a:lnTo>
                <a:lnTo>
                  <a:pt x="169702" y="325978"/>
                </a:lnTo>
                <a:lnTo>
                  <a:pt x="172965" y="317469"/>
                </a:lnTo>
                <a:lnTo>
                  <a:pt x="176229" y="310923"/>
                </a:lnTo>
                <a:lnTo>
                  <a:pt x="180798" y="303723"/>
                </a:lnTo>
                <a:lnTo>
                  <a:pt x="185366" y="297831"/>
                </a:lnTo>
                <a:lnTo>
                  <a:pt x="189936" y="291285"/>
                </a:lnTo>
                <a:lnTo>
                  <a:pt x="195809" y="286049"/>
                </a:lnTo>
                <a:lnTo>
                  <a:pt x="201032" y="281467"/>
                </a:lnTo>
                <a:lnTo>
                  <a:pt x="225833" y="261830"/>
                </a:lnTo>
                <a:lnTo>
                  <a:pt x="238888" y="252666"/>
                </a:lnTo>
                <a:lnTo>
                  <a:pt x="251289" y="242192"/>
                </a:lnTo>
                <a:lnTo>
                  <a:pt x="257163" y="236301"/>
                </a:lnTo>
                <a:lnTo>
                  <a:pt x="262385" y="230411"/>
                </a:lnTo>
                <a:lnTo>
                  <a:pt x="268912" y="223865"/>
                </a:lnTo>
                <a:lnTo>
                  <a:pt x="273481" y="216664"/>
                </a:lnTo>
                <a:lnTo>
                  <a:pt x="278702" y="209463"/>
                </a:lnTo>
                <a:lnTo>
                  <a:pt x="283272" y="200954"/>
                </a:lnTo>
                <a:lnTo>
                  <a:pt x="295673" y="161025"/>
                </a:lnTo>
                <a:lnTo>
                  <a:pt x="296979" y="128296"/>
                </a:lnTo>
                <a:lnTo>
                  <a:pt x="296326" y="121751"/>
                </a:lnTo>
                <a:lnTo>
                  <a:pt x="295673" y="114550"/>
                </a:lnTo>
                <a:lnTo>
                  <a:pt x="294368" y="108004"/>
                </a:lnTo>
                <a:lnTo>
                  <a:pt x="293062" y="100804"/>
                </a:lnTo>
                <a:lnTo>
                  <a:pt x="287841" y="87712"/>
                </a:lnTo>
                <a:lnTo>
                  <a:pt x="285883" y="81822"/>
                </a:lnTo>
                <a:lnTo>
                  <a:pt x="283272" y="75276"/>
                </a:lnTo>
                <a:lnTo>
                  <a:pt x="280008" y="69385"/>
                </a:lnTo>
                <a:lnTo>
                  <a:pt x="276092" y="64148"/>
                </a:lnTo>
                <a:lnTo>
                  <a:pt x="272176" y="58257"/>
                </a:lnTo>
                <a:lnTo>
                  <a:pt x="264344" y="48439"/>
                </a:lnTo>
                <a:lnTo>
                  <a:pt x="255206" y="38619"/>
                </a:lnTo>
                <a:lnTo>
                  <a:pt x="244110" y="29456"/>
                </a:lnTo>
                <a:lnTo>
                  <a:pt x="240075" y="26837"/>
                </a:lnTo>
                <a:close/>
              </a:path>
              <a:path w="297179" h="390525">
                <a:moveTo>
                  <a:pt x="148163" y="0"/>
                </a:moveTo>
                <a:lnTo>
                  <a:pt x="140982" y="0"/>
                </a:lnTo>
                <a:lnTo>
                  <a:pt x="125971" y="1309"/>
                </a:lnTo>
                <a:lnTo>
                  <a:pt x="118139" y="2618"/>
                </a:lnTo>
                <a:lnTo>
                  <a:pt x="111611" y="5236"/>
                </a:lnTo>
                <a:lnTo>
                  <a:pt x="103779" y="7200"/>
                </a:lnTo>
                <a:lnTo>
                  <a:pt x="65270" y="25528"/>
                </a:lnTo>
                <a:lnTo>
                  <a:pt x="33287" y="54329"/>
                </a:lnTo>
                <a:lnTo>
                  <a:pt x="25454" y="66112"/>
                </a:lnTo>
                <a:lnTo>
                  <a:pt x="21539" y="71348"/>
                </a:lnTo>
                <a:lnTo>
                  <a:pt x="17622" y="78549"/>
                </a:lnTo>
                <a:lnTo>
                  <a:pt x="14359" y="84439"/>
                </a:lnTo>
                <a:lnTo>
                  <a:pt x="6526" y="104077"/>
                </a:lnTo>
                <a:lnTo>
                  <a:pt x="3916" y="111932"/>
                </a:lnTo>
                <a:lnTo>
                  <a:pt x="2611" y="118478"/>
                </a:lnTo>
                <a:lnTo>
                  <a:pt x="1305" y="126333"/>
                </a:lnTo>
                <a:lnTo>
                  <a:pt x="415" y="136805"/>
                </a:lnTo>
                <a:lnTo>
                  <a:pt x="0" y="141387"/>
                </a:lnTo>
                <a:lnTo>
                  <a:pt x="0" y="151861"/>
                </a:lnTo>
                <a:lnTo>
                  <a:pt x="652" y="154480"/>
                </a:lnTo>
                <a:lnTo>
                  <a:pt x="3263" y="158407"/>
                </a:lnTo>
                <a:lnTo>
                  <a:pt x="8484" y="161025"/>
                </a:lnTo>
                <a:lnTo>
                  <a:pt x="10443" y="161679"/>
                </a:lnTo>
                <a:lnTo>
                  <a:pt x="15664" y="161679"/>
                </a:lnTo>
                <a:lnTo>
                  <a:pt x="26863" y="136151"/>
                </a:lnTo>
                <a:lnTo>
                  <a:pt x="28718" y="124369"/>
                </a:lnTo>
                <a:lnTo>
                  <a:pt x="46993" y="80512"/>
                </a:lnTo>
                <a:lnTo>
                  <a:pt x="90072" y="41238"/>
                </a:lnTo>
                <a:lnTo>
                  <a:pt x="136414" y="27491"/>
                </a:lnTo>
                <a:lnTo>
                  <a:pt x="148163" y="26837"/>
                </a:lnTo>
                <a:lnTo>
                  <a:pt x="240075" y="26837"/>
                </a:lnTo>
                <a:lnTo>
                  <a:pt x="233014" y="22255"/>
                </a:lnTo>
                <a:lnTo>
                  <a:pt x="194504" y="5891"/>
                </a:lnTo>
                <a:lnTo>
                  <a:pt x="164480" y="654"/>
                </a:lnTo>
                <a:lnTo>
                  <a:pt x="148163" y="0"/>
                </a:lnTo>
                <a:close/>
              </a:path>
            </a:pathLst>
          </a:custGeom>
          <a:solidFill>
            <a:srgbClr val="FFFFFF"/>
          </a:solidFill>
        </p:spPr>
        <p:txBody>
          <a:bodyPr wrap="square" lIns="0" tIns="0" rIns="0" bIns="0" rtlCol="0"/>
          <a:lstStyle/>
          <a:p>
            <a:endParaRPr/>
          </a:p>
        </p:txBody>
      </p:sp>
      <p:sp>
        <p:nvSpPr>
          <p:cNvPr id="11" name="object 11"/>
          <p:cNvSpPr/>
          <p:nvPr/>
        </p:nvSpPr>
        <p:spPr>
          <a:xfrm>
            <a:off x="5028003" y="2095991"/>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6"/>
                </a:lnTo>
                <a:lnTo>
                  <a:pt x="54995" y="238466"/>
                </a:lnTo>
                <a:lnTo>
                  <a:pt x="35808" y="278297"/>
                </a:lnTo>
                <a:lnTo>
                  <a:pt x="20485" y="320161"/>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7"/>
                </a:lnTo>
                <a:lnTo>
                  <a:pt x="409073" y="908972"/>
                </a:lnTo>
                <a:lnTo>
                  <a:pt x="455662" y="911325"/>
                </a:lnTo>
                <a:lnTo>
                  <a:pt x="502250" y="908972"/>
                </a:lnTo>
                <a:lnTo>
                  <a:pt x="547493" y="902067"/>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1"/>
                </a:lnTo>
                <a:lnTo>
                  <a:pt x="875515" y="278297"/>
                </a:lnTo>
                <a:lnTo>
                  <a:pt x="856328" y="238466"/>
                </a:lnTo>
                <a:lnTo>
                  <a:pt x="833504" y="200896"/>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12" name="object 12"/>
          <p:cNvSpPr/>
          <p:nvPr/>
        </p:nvSpPr>
        <p:spPr>
          <a:xfrm>
            <a:off x="5291577" y="2362741"/>
            <a:ext cx="384175" cy="260350"/>
          </a:xfrm>
          <a:custGeom>
            <a:avLst/>
            <a:gdLst/>
            <a:ahLst/>
            <a:cxnLst/>
            <a:rect l="l" t="t" r="r" b="b"/>
            <a:pathLst>
              <a:path w="384175" h="260350">
                <a:moveTo>
                  <a:pt x="365194" y="0"/>
                </a:moveTo>
                <a:lnTo>
                  <a:pt x="19634" y="0"/>
                </a:lnTo>
                <a:lnTo>
                  <a:pt x="15053" y="1318"/>
                </a:lnTo>
                <a:lnTo>
                  <a:pt x="0" y="23728"/>
                </a:lnTo>
                <a:lnTo>
                  <a:pt x="0" y="253099"/>
                </a:lnTo>
                <a:lnTo>
                  <a:pt x="654" y="256395"/>
                </a:lnTo>
                <a:lnTo>
                  <a:pt x="3272" y="258372"/>
                </a:lnTo>
                <a:lnTo>
                  <a:pt x="5236" y="259690"/>
                </a:lnTo>
                <a:lnTo>
                  <a:pt x="7853" y="260350"/>
                </a:lnTo>
                <a:lnTo>
                  <a:pt x="376975" y="260350"/>
                </a:lnTo>
                <a:lnTo>
                  <a:pt x="379594" y="259690"/>
                </a:lnTo>
                <a:lnTo>
                  <a:pt x="382211" y="258372"/>
                </a:lnTo>
                <a:lnTo>
                  <a:pt x="383520" y="256395"/>
                </a:lnTo>
                <a:lnTo>
                  <a:pt x="384175" y="253099"/>
                </a:lnTo>
                <a:lnTo>
                  <a:pt x="384175" y="245190"/>
                </a:lnTo>
                <a:lnTo>
                  <a:pt x="15053" y="245190"/>
                </a:lnTo>
                <a:lnTo>
                  <a:pt x="15053" y="23728"/>
                </a:lnTo>
                <a:lnTo>
                  <a:pt x="15707" y="20433"/>
                </a:lnTo>
                <a:lnTo>
                  <a:pt x="18324" y="17137"/>
                </a:lnTo>
                <a:lnTo>
                  <a:pt x="20942" y="15819"/>
                </a:lnTo>
                <a:lnTo>
                  <a:pt x="24215" y="15159"/>
                </a:lnTo>
                <a:lnTo>
                  <a:pt x="382398" y="15159"/>
                </a:lnTo>
                <a:lnTo>
                  <a:pt x="382211" y="14500"/>
                </a:lnTo>
                <a:lnTo>
                  <a:pt x="380248" y="9886"/>
                </a:lnTo>
                <a:lnTo>
                  <a:pt x="377630" y="6591"/>
                </a:lnTo>
                <a:lnTo>
                  <a:pt x="369777" y="1318"/>
                </a:lnTo>
                <a:lnTo>
                  <a:pt x="365194" y="0"/>
                </a:lnTo>
                <a:close/>
              </a:path>
              <a:path w="384175" h="260350">
                <a:moveTo>
                  <a:pt x="382398" y="15159"/>
                </a:moveTo>
                <a:lnTo>
                  <a:pt x="359959" y="15159"/>
                </a:lnTo>
                <a:lnTo>
                  <a:pt x="363886" y="15819"/>
                </a:lnTo>
                <a:lnTo>
                  <a:pt x="366504" y="17137"/>
                </a:lnTo>
                <a:lnTo>
                  <a:pt x="368467" y="20433"/>
                </a:lnTo>
                <a:lnTo>
                  <a:pt x="369121" y="23728"/>
                </a:lnTo>
                <a:lnTo>
                  <a:pt x="369121" y="245190"/>
                </a:lnTo>
                <a:lnTo>
                  <a:pt x="384175" y="245190"/>
                </a:lnTo>
                <a:lnTo>
                  <a:pt x="384175" y="23728"/>
                </a:lnTo>
                <a:lnTo>
                  <a:pt x="383520" y="19114"/>
                </a:lnTo>
                <a:lnTo>
                  <a:pt x="382398" y="15159"/>
                </a:lnTo>
                <a:close/>
              </a:path>
            </a:pathLst>
          </a:custGeom>
          <a:solidFill>
            <a:srgbClr val="FFFFFF"/>
          </a:solidFill>
        </p:spPr>
        <p:txBody>
          <a:bodyPr wrap="square" lIns="0" tIns="0" rIns="0" bIns="0" rtlCol="0"/>
          <a:lstStyle/>
          <a:p>
            <a:endParaRPr/>
          </a:p>
        </p:txBody>
      </p:sp>
      <p:sp>
        <p:nvSpPr>
          <p:cNvPr id="13" name="object 13"/>
          <p:cNvSpPr/>
          <p:nvPr/>
        </p:nvSpPr>
        <p:spPr>
          <a:xfrm>
            <a:off x="5299514" y="2423859"/>
            <a:ext cx="368300" cy="0"/>
          </a:xfrm>
          <a:custGeom>
            <a:avLst/>
            <a:gdLst/>
            <a:ahLst/>
            <a:cxnLst/>
            <a:rect l="l" t="t" r="r" b="b"/>
            <a:pathLst>
              <a:path w="368300">
                <a:moveTo>
                  <a:pt x="0" y="0"/>
                </a:moveTo>
                <a:lnTo>
                  <a:pt x="368300" y="0"/>
                </a:lnTo>
              </a:path>
            </a:pathLst>
          </a:custGeom>
          <a:ln w="14287">
            <a:solidFill>
              <a:srgbClr val="FFFFFF"/>
            </a:solidFill>
          </a:ln>
        </p:spPr>
        <p:txBody>
          <a:bodyPr wrap="square" lIns="0" tIns="0" rIns="0" bIns="0" rtlCol="0"/>
          <a:lstStyle/>
          <a:p>
            <a:endParaRPr/>
          </a:p>
        </p:txBody>
      </p:sp>
      <p:sp>
        <p:nvSpPr>
          <p:cNvPr id="14" name="object 14"/>
          <p:cNvSpPr/>
          <p:nvPr/>
        </p:nvSpPr>
        <p:spPr>
          <a:xfrm>
            <a:off x="5632889" y="2391316"/>
            <a:ext cx="15875" cy="15875"/>
          </a:xfrm>
          <a:custGeom>
            <a:avLst/>
            <a:gdLst/>
            <a:ahLst/>
            <a:cxnLst/>
            <a:rect l="l" t="t" r="r" b="b"/>
            <a:pathLst>
              <a:path w="15875" h="15875">
                <a:moveTo>
                  <a:pt x="11429" y="0"/>
                </a:moveTo>
                <a:lnTo>
                  <a:pt x="5079" y="0"/>
                </a:lnTo>
                <a:lnTo>
                  <a:pt x="2539" y="2645"/>
                </a:lnTo>
                <a:lnTo>
                  <a:pt x="635" y="5292"/>
                </a:lnTo>
                <a:lnTo>
                  <a:pt x="0" y="7937"/>
                </a:lnTo>
                <a:lnTo>
                  <a:pt x="635" y="11244"/>
                </a:lnTo>
                <a:lnTo>
                  <a:pt x="2539" y="13891"/>
                </a:lnTo>
                <a:lnTo>
                  <a:pt x="5079" y="15213"/>
                </a:lnTo>
                <a:lnTo>
                  <a:pt x="8254" y="15875"/>
                </a:lnTo>
                <a:lnTo>
                  <a:pt x="11429" y="15213"/>
                </a:lnTo>
                <a:lnTo>
                  <a:pt x="13969" y="13891"/>
                </a:lnTo>
                <a:lnTo>
                  <a:pt x="15239" y="11244"/>
                </a:lnTo>
                <a:lnTo>
                  <a:pt x="15875" y="7937"/>
                </a:lnTo>
                <a:lnTo>
                  <a:pt x="15239" y="5292"/>
                </a:lnTo>
                <a:lnTo>
                  <a:pt x="13969" y="2645"/>
                </a:lnTo>
                <a:lnTo>
                  <a:pt x="11429" y="0"/>
                </a:lnTo>
                <a:close/>
              </a:path>
            </a:pathLst>
          </a:custGeom>
          <a:solidFill>
            <a:srgbClr val="FFFFFF"/>
          </a:solidFill>
        </p:spPr>
        <p:txBody>
          <a:bodyPr wrap="square" lIns="0" tIns="0" rIns="0" bIns="0" rtlCol="0"/>
          <a:lstStyle/>
          <a:p>
            <a:endParaRPr/>
          </a:p>
        </p:txBody>
      </p:sp>
      <p:sp>
        <p:nvSpPr>
          <p:cNvPr id="15" name="object 15"/>
          <p:cNvSpPr/>
          <p:nvPr/>
        </p:nvSpPr>
        <p:spPr>
          <a:xfrm>
            <a:off x="5596377" y="2391316"/>
            <a:ext cx="15875" cy="15875"/>
          </a:xfrm>
          <a:custGeom>
            <a:avLst/>
            <a:gdLst/>
            <a:ahLst/>
            <a:cxnLst/>
            <a:rect l="l" t="t" r="r" b="b"/>
            <a:pathLst>
              <a:path w="15875" h="15875">
                <a:moveTo>
                  <a:pt x="10582" y="0"/>
                </a:moveTo>
                <a:lnTo>
                  <a:pt x="4630" y="0"/>
                </a:lnTo>
                <a:lnTo>
                  <a:pt x="1983" y="2645"/>
                </a:lnTo>
                <a:lnTo>
                  <a:pt x="661" y="5292"/>
                </a:lnTo>
                <a:lnTo>
                  <a:pt x="0" y="7937"/>
                </a:lnTo>
                <a:lnTo>
                  <a:pt x="661" y="11244"/>
                </a:lnTo>
                <a:lnTo>
                  <a:pt x="1983" y="13891"/>
                </a:lnTo>
                <a:lnTo>
                  <a:pt x="4630" y="15213"/>
                </a:lnTo>
                <a:lnTo>
                  <a:pt x="7937" y="15875"/>
                </a:lnTo>
                <a:lnTo>
                  <a:pt x="10582" y="15213"/>
                </a:lnTo>
                <a:lnTo>
                  <a:pt x="13889" y="13891"/>
                </a:lnTo>
                <a:lnTo>
                  <a:pt x="15213" y="11244"/>
                </a:lnTo>
                <a:lnTo>
                  <a:pt x="15875" y="7937"/>
                </a:lnTo>
                <a:lnTo>
                  <a:pt x="15213" y="5292"/>
                </a:lnTo>
                <a:lnTo>
                  <a:pt x="13889" y="2645"/>
                </a:lnTo>
                <a:lnTo>
                  <a:pt x="10582" y="0"/>
                </a:lnTo>
                <a:close/>
              </a:path>
            </a:pathLst>
          </a:custGeom>
          <a:solidFill>
            <a:srgbClr val="FFFFFF"/>
          </a:solidFill>
        </p:spPr>
        <p:txBody>
          <a:bodyPr wrap="square" lIns="0" tIns="0" rIns="0" bIns="0" rtlCol="0"/>
          <a:lstStyle/>
          <a:p>
            <a:endParaRPr/>
          </a:p>
        </p:txBody>
      </p:sp>
      <p:sp>
        <p:nvSpPr>
          <p:cNvPr id="16" name="object 16"/>
          <p:cNvSpPr/>
          <p:nvPr/>
        </p:nvSpPr>
        <p:spPr>
          <a:xfrm>
            <a:off x="5561452" y="2391316"/>
            <a:ext cx="17780" cy="15875"/>
          </a:xfrm>
          <a:custGeom>
            <a:avLst/>
            <a:gdLst/>
            <a:ahLst/>
            <a:cxnLst/>
            <a:rect l="l" t="t" r="r" b="b"/>
            <a:pathLst>
              <a:path w="17779" h="15875">
                <a:moveTo>
                  <a:pt x="11874" y="0"/>
                </a:moveTo>
                <a:lnTo>
                  <a:pt x="4889" y="0"/>
                </a:lnTo>
                <a:lnTo>
                  <a:pt x="2095" y="2645"/>
                </a:lnTo>
                <a:lnTo>
                  <a:pt x="698" y="5292"/>
                </a:lnTo>
                <a:lnTo>
                  <a:pt x="0" y="7937"/>
                </a:lnTo>
                <a:lnTo>
                  <a:pt x="698" y="11244"/>
                </a:lnTo>
                <a:lnTo>
                  <a:pt x="2095" y="13891"/>
                </a:lnTo>
                <a:lnTo>
                  <a:pt x="4889" y="15213"/>
                </a:lnTo>
                <a:lnTo>
                  <a:pt x="9080" y="15875"/>
                </a:lnTo>
                <a:lnTo>
                  <a:pt x="11874" y="15213"/>
                </a:lnTo>
                <a:lnTo>
                  <a:pt x="14668" y="13891"/>
                </a:lnTo>
                <a:lnTo>
                  <a:pt x="16763" y="11244"/>
                </a:lnTo>
                <a:lnTo>
                  <a:pt x="17462" y="7937"/>
                </a:lnTo>
                <a:lnTo>
                  <a:pt x="16763" y="5292"/>
                </a:lnTo>
                <a:lnTo>
                  <a:pt x="14668" y="2645"/>
                </a:lnTo>
                <a:lnTo>
                  <a:pt x="11874" y="0"/>
                </a:lnTo>
                <a:close/>
              </a:path>
            </a:pathLst>
          </a:custGeom>
          <a:solidFill>
            <a:srgbClr val="FFFFFF"/>
          </a:solidFill>
        </p:spPr>
        <p:txBody>
          <a:bodyPr wrap="square" lIns="0" tIns="0" rIns="0" bIns="0" rtlCol="0"/>
          <a:lstStyle/>
          <a:p>
            <a:endParaRPr/>
          </a:p>
        </p:txBody>
      </p:sp>
      <p:sp>
        <p:nvSpPr>
          <p:cNvPr id="17" name="object 17"/>
          <p:cNvSpPr/>
          <p:nvPr/>
        </p:nvSpPr>
        <p:spPr>
          <a:xfrm>
            <a:off x="5332852" y="2492916"/>
            <a:ext cx="85725" cy="14604"/>
          </a:xfrm>
          <a:custGeom>
            <a:avLst/>
            <a:gdLst/>
            <a:ahLst/>
            <a:cxnLst/>
            <a:rect l="l" t="t" r="r" b="b"/>
            <a:pathLst>
              <a:path w="85725" h="14605">
                <a:moveTo>
                  <a:pt x="81144" y="0"/>
                </a:moveTo>
                <a:lnTo>
                  <a:pt x="4580" y="0"/>
                </a:lnTo>
                <a:lnTo>
                  <a:pt x="1963" y="2381"/>
                </a:lnTo>
                <a:lnTo>
                  <a:pt x="654" y="4166"/>
                </a:lnTo>
                <a:lnTo>
                  <a:pt x="0" y="7143"/>
                </a:lnTo>
                <a:lnTo>
                  <a:pt x="654" y="9525"/>
                </a:lnTo>
                <a:lnTo>
                  <a:pt x="1963" y="11311"/>
                </a:lnTo>
                <a:lnTo>
                  <a:pt x="4580" y="13097"/>
                </a:lnTo>
                <a:lnTo>
                  <a:pt x="7852" y="14287"/>
                </a:lnTo>
                <a:lnTo>
                  <a:pt x="78526" y="14287"/>
                </a:lnTo>
                <a:lnTo>
                  <a:pt x="81144" y="13097"/>
                </a:lnTo>
                <a:lnTo>
                  <a:pt x="83761" y="11311"/>
                </a:lnTo>
                <a:lnTo>
                  <a:pt x="85070" y="9525"/>
                </a:lnTo>
                <a:lnTo>
                  <a:pt x="85725" y="7143"/>
                </a:lnTo>
                <a:lnTo>
                  <a:pt x="85070" y="4166"/>
                </a:lnTo>
                <a:lnTo>
                  <a:pt x="83761" y="2381"/>
                </a:lnTo>
                <a:lnTo>
                  <a:pt x="81144" y="0"/>
                </a:lnTo>
                <a:close/>
              </a:path>
            </a:pathLst>
          </a:custGeom>
          <a:solidFill>
            <a:srgbClr val="FFFFFF"/>
          </a:solidFill>
        </p:spPr>
        <p:txBody>
          <a:bodyPr wrap="square" lIns="0" tIns="0" rIns="0" bIns="0" rtlCol="0"/>
          <a:lstStyle/>
          <a:p>
            <a:endParaRPr/>
          </a:p>
        </p:txBody>
      </p:sp>
      <p:sp>
        <p:nvSpPr>
          <p:cNvPr id="18" name="object 18"/>
          <p:cNvSpPr/>
          <p:nvPr/>
        </p:nvSpPr>
        <p:spPr>
          <a:xfrm>
            <a:off x="5332852" y="2454816"/>
            <a:ext cx="85725" cy="14604"/>
          </a:xfrm>
          <a:custGeom>
            <a:avLst/>
            <a:gdLst/>
            <a:ahLst/>
            <a:cxnLst/>
            <a:rect l="l" t="t" r="r" b="b"/>
            <a:pathLst>
              <a:path w="85725" h="14605">
                <a:moveTo>
                  <a:pt x="78526" y="0"/>
                </a:moveTo>
                <a:lnTo>
                  <a:pt x="7852" y="0"/>
                </a:lnTo>
                <a:lnTo>
                  <a:pt x="4580" y="621"/>
                </a:lnTo>
                <a:lnTo>
                  <a:pt x="1963" y="2485"/>
                </a:lnTo>
                <a:lnTo>
                  <a:pt x="654" y="4348"/>
                </a:lnTo>
                <a:lnTo>
                  <a:pt x="0" y="6833"/>
                </a:lnTo>
                <a:lnTo>
                  <a:pt x="654" y="10561"/>
                </a:lnTo>
                <a:lnTo>
                  <a:pt x="1963" y="12424"/>
                </a:lnTo>
                <a:lnTo>
                  <a:pt x="4580" y="13666"/>
                </a:lnTo>
                <a:lnTo>
                  <a:pt x="7852" y="14287"/>
                </a:lnTo>
                <a:lnTo>
                  <a:pt x="78526" y="14287"/>
                </a:lnTo>
                <a:lnTo>
                  <a:pt x="81144" y="13666"/>
                </a:lnTo>
                <a:lnTo>
                  <a:pt x="83761" y="12424"/>
                </a:lnTo>
                <a:lnTo>
                  <a:pt x="85070" y="10561"/>
                </a:lnTo>
                <a:lnTo>
                  <a:pt x="85725" y="6833"/>
                </a:lnTo>
                <a:lnTo>
                  <a:pt x="85070" y="4348"/>
                </a:lnTo>
                <a:lnTo>
                  <a:pt x="83761" y="2485"/>
                </a:lnTo>
                <a:lnTo>
                  <a:pt x="81144" y="621"/>
                </a:lnTo>
                <a:lnTo>
                  <a:pt x="78526" y="0"/>
                </a:lnTo>
                <a:close/>
              </a:path>
            </a:pathLst>
          </a:custGeom>
          <a:solidFill>
            <a:srgbClr val="FFFFFF"/>
          </a:solidFill>
        </p:spPr>
        <p:txBody>
          <a:bodyPr wrap="square" lIns="0" tIns="0" rIns="0" bIns="0" rtlCol="0"/>
          <a:lstStyle/>
          <a:p>
            <a:endParaRPr/>
          </a:p>
        </p:txBody>
      </p:sp>
      <p:sp>
        <p:nvSpPr>
          <p:cNvPr id="19" name="object 19"/>
          <p:cNvSpPr/>
          <p:nvPr/>
        </p:nvSpPr>
        <p:spPr>
          <a:xfrm>
            <a:off x="5332852" y="2531016"/>
            <a:ext cx="85725" cy="15875"/>
          </a:xfrm>
          <a:custGeom>
            <a:avLst/>
            <a:gdLst/>
            <a:ahLst/>
            <a:cxnLst/>
            <a:rect l="l" t="t" r="r" b="b"/>
            <a:pathLst>
              <a:path w="85725" h="15875">
                <a:moveTo>
                  <a:pt x="78526" y="0"/>
                </a:moveTo>
                <a:lnTo>
                  <a:pt x="7852" y="0"/>
                </a:lnTo>
                <a:lnTo>
                  <a:pt x="4580" y="690"/>
                </a:lnTo>
                <a:lnTo>
                  <a:pt x="1963" y="2070"/>
                </a:lnTo>
                <a:lnTo>
                  <a:pt x="654" y="4831"/>
                </a:lnTo>
                <a:lnTo>
                  <a:pt x="0" y="8282"/>
                </a:lnTo>
                <a:lnTo>
                  <a:pt x="654" y="11043"/>
                </a:lnTo>
                <a:lnTo>
                  <a:pt x="1963" y="13804"/>
                </a:lnTo>
                <a:lnTo>
                  <a:pt x="4580" y="15185"/>
                </a:lnTo>
                <a:lnTo>
                  <a:pt x="7852" y="15875"/>
                </a:lnTo>
                <a:lnTo>
                  <a:pt x="78526" y="15875"/>
                </a:lnTo>
                <a:lnTo>
                  <a:pt x="81144" y="15185"/>
                </a:lnTo>
                <a:lnTo>
                  <a:pt x="83761" y="13804"/>
                </a:lnTo>
                <a:lnTo>
                  <a:pt x="85070" y="11043"/>
                </a:lnTo>
                <a:lnTo>
                  <a:pt x="85725" y="8282"/>
                </a:lnTo>
                <a:lnTo>
                  <a:pt x="85070" y="4831"/>
                </a:lnTo>
                <a:lnTo>
                  <a:pt x="83761" y="2070"/>
                </a:lnTo>
                <a:lnTo>
                  <a:pt x="81144" y="690"/>
                </a:lnTo>
                <a:lnTo>
                  <a:pt x="78526" y="0"/>
                </a:lnTo>
                <a:close/>
              </a:path>
            </a:pathLst>
          </a:custGeom>
          <a:solidFill>
            <a:srgbClr val="FFFFFF"/>
          </a:solidFill>
        </p:spPr>
        <p:txBody>
          <a:bodyPr wrap="square" lIns="0" tIns="0" rIns="0" bIns="0" rtlCol="0"/>
          <a:lstStyle/>
          <a:p>
            <a:endParaRPr/>
          </a:p>
        </p:txBody>
      </p:sp>
      <p:sp>
        <p:nvSpPr>
          <p:cNvPr id="20" name="object 20"/>
          <p:cNvSpPr/>
          <p:nvPr/>
        </p:nvSpPr>
        <p:spPr>
          <a:xfrm>
            <a:off x="5291577" y="2732628"/>
            <a:ext cx="384175" cy="0"/>
          </a:xfrm>
          <a:custGeom>
            <a:avLst/>
            <a:gdLst/>
            <a:ahLst/>
            <a:cxnLst/>
            <a:rect l="l" t="t" r="r" b="b"/>
            <a:pathLst>
              <a:path w="384175">
                <a:moveTo>
                  <a:pt x="0" y="0"/>
                </a:moveTo>
                <a:lnTo>
                  <a:pt x="384175" y="0"/>
                </a:lnTo>
              </a:path>
            </a:pathLst>
          </a:custGeom>
          <a:ln w="15875">
            <a:solidFill>
              <a:srgbClr val="FFFFFF"/>
            </a:solidFill>
          </a:ln>
        </p:spPr>
        <p:txBody>
          <a:bodyPr wrap="square" lIns="0" tIns="0" rIns="0" bIns="0" rtlCol="0"/>
          <a:lstStyle/>
          <a:p>
            <a:endParaRPr/>
          </a:p>
        </p:txBody>
      </p:sp>
      <p:sp>
        <p:nvSpPr>
          <p:cNvPr id="21" name="object 21"/>
          <p:cNvSpPr/>
          <p:nvPr/>
        </p:nvSpPr>
        <p:spPr>
          <a:xfrm>
            <a:off x="5028003" y="3567013"/>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7"/>
                </a:lnTo>
                <a:lnTo>
                  <a:pt x="54995" y="238466"/>
                </a:lnTo>
                <a:lnTo>
                  <a:pt x="35808" y="278297"/>
                </a:lnTo>
                <a:lnTo>
                  <a:pt x="20485" y="320162"/>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8"/>
                </a:lnTo>
                <a:lnTo>
                  <a:pt x="409073" y="908973"/>
                </a:lnTo>
                <a:lnTo>
                  <a:pt x="455662" y="911325"/>
                </a:lnTo>
                <a:lnTo>
                  <a:pt x="502250" y="908973"/>
                </a:lnTo>
                <a:lnTo>
                  <a:pt x="547493" y="902068"/>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2"/>
                </a:lnTo>
                <a:lnTo>
                  <a:pt x="875515" y="278297"/>
                </a:lnTo>
                <a:lnTo>
                  <a:pt x="856328" y="238466"/>
                </a:lnTo>
                <a:lnTo>
                  <a:pt x="833504" y="200897"/>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22" name="object 22"/>
          <p:cNvSpPr/>
          <p:nvPr/>
        </p:nvSpPr>
        <p:spPr>
          <a:xfrm>
            <a:off x="5341716" y="3871832"/>
            <a:ext cx="285750" cy="383540"/>
          </a:xfrm>
          <a:custGeom>
            <a:avLst/>
            <a:gdLst/>
            <a:ahLst/>
            <a:cxnLst/>
            <a:rect l="l" t="t" r="r" b="b"/>
            <a:pathLst>
              <a:path w="285750" h="383539">
                <a:moveTo>
                  <a:pt x="142929" y="0"/>
                </a:moveTo>
                <a:lnTo>
                  <a:pt x="102280" y="10474"/>
                </a:lnTo>
                <a:lnTo>
                  <a:pt x="88511" y="20295"/>
                </a:lnTo>
                <a:lnTo>
                  <a:pt x="81955" y="25533"/>
                </a:lnTo>
                <a:lnTo>
                  <a:pt x="76710" y="30771"/>
                </a:lnTo>
                <a:lnTo>
                  <a:pt x="72120" y="37973"/>
                </a:lnTo>
                <a:lnTo>
                  <a:pt x="67530" y="44520"/>
                </a:lnTo>
                <a:lnTo>
                  <a:pt x="63597" y="52376"/>
                </a:lnTo>
                <a:lnTo>
                  <a:pt x="60975" y="60888"/>
                </a:lnTo>
                <a:lnTo>
                  <a:pt x="59008" y="68744"/>
                </a:lnTo>
                <a:lnTo>
                  <a:pt x="57697" y="77256"/>
                </a:lnTo>
                <a:lnTo>
                  <a:pt x="57697" y="95588"/>
                </a:lnTo>
                <a:lnTo>
                  <a:pt x="75398" y="138799"/>
                </a:lnTo>
                <a:lnTo>
                  <a:pt x="89167" y="151894"/>
                </a:lnTo>
                <a:lnTo>
                  <a:pt x="78677" y="156477"/>
                </a:lnTo>
                <a:lnTo>
                  <a:pt x="70153" y="161715"/>
                </a:lnTo>
                <a:lnTo>
                  <a:pt x="60975" y="166952"/>
                </a:lnTo>
                <a:lnTo>
                  <a:pt x="52450" y="172845"/>
                </a:lnTo>
                <a:lnTo>
                  <a:pt x="44583" y="180047"/>
                </a:lnTo>
                <a:lnTo>
                  <a:pt x="37372" y="187249"/>
                </a:lnTo>
                <a:lnTo>
                  <a:pt x="30815" y="195760"/>
                </a:lnTo>
                <a:lnTo>
                  <a:pt x="24259" y="203617"/>
                </a:lnTo>
                <a:lnTo>
                  <a:pt x="6557" y="241590"/>
                </a:lnTo>
                <a:lnTo>
                  <a:pt x="0" y="284147"/>
                </a:lnTo>
                <a:lnTo>
                  <a:pt x="0" y="373189"/>
                </a:lnTo>
                <a:lnTo>
                  <a:pt x="656" y="374498"/>
                </a:lnTo>
                <a:lnTo>
                  <a:pt x="656" y="376463"/>
                </a:lnTo>
                <a:lnTo>
                  <a:pt x="2622" y="380391"/>
                </a:lnTo>
                <a:lnTo>
                  <a:pt x="4589" y="381046"/>
                </a:lnTo>
                <a:lnTo>
                  <a:pt x="5901" y="382355"/>
                </a:lnTo>
                <a:lnTo>
                  <a:pt x="7867" y="383010"/>
                </a:lnTo>
                <a:lnTo>
                  <a:pt x="11146" y="383010"/>
                </a:lnTo>
                <a:lnTo>
                  <a:pt x="13769" y="382355"/>
                </a:lnTo>
                <a:lnTo>
                  <a:pt x="15079" y="381046"/>
                </a:lnTo>
                <a:lnTo>
                  <a:pt x="17047" y="380391"/>
                </a:lnTo>
                <a:lnTo>
                  <a:pt x="19014" y="376463"/>
                </a:lnTo>
                <a:lnTo>
                  <a:pt x="19014" y="374498"/>
                </a:lnTo>
                <a:lnTo>
                  <a:pt x="19669" y="373189"/>
                </a:lnTo>
                <a:lnTo>
                  <a:pt x="19669" y="273017"/>
                </a:lnTo>
                <a:lnTo>
                  <a:pt x="20980" y="263196"/>
                </a:lnTo>
                <a:lnTo>
                  <a:pt x="22947" y="252721"/>
                </a:lnTo>
                <a:lnTo>
                  <a:pt x="26882" y="242900"/>
                </a:lnTo>
                <a:lnTo>
                  <a:pt x="30159" y="233734"/>
                </a:lnTo>
                <a:lnTo>
                  <a:pt x="52450" y="199688"/>
                </a:lnTo>
                <a:lnTo>
                  <a:pt x="76055" y="180702"/>
                </a:lnTo>
                <a:lnTo>
                  <a:pt x="85233" y="174809"/>
                </a:lnTo>
                <a:lnTo>
                  <a:pt x="93756" y="170881"/>
                </a:lnTo>
                <a:lnTo>
                  <a:pt x="104246" y="166952"/>
                </a:lnTo>
                <a:lnTo>
                  <a:pt x="117360" y="163679"/>
                </a:lnTo>
                <a:lnTo>
                  <a:pt x="119326" y="161715"/>
                </a:lnTo>
                <a:lnTo>
                  <a:pt x="120638" y="158441"/>
                </a:lnTo>
                <a:lnTo>
                  <a:pt x="121293" y="155822"/>
                </a:lnTo>
                <a:lnTo>
                  <a:pt x="121293" y="152549"/>
                </a:lnTo>
                <a:lnTo>
                  <a:pt x="119983" y="149930"/>
                </a:lnTo>
                <a:lnTo>
                  <a:pt x="118671" y="147966"/>
                </a:lnTo>
                <a:lnTo>
                  <a:pt x="116048" y="145347"/>
                </a:lnTo>
                <a:lnTo>
                  <a:pt x="111459" y="143383"/>
                </a:lnTo>
                <a:lnTo>
                  <a:pt x="107525" y="141418"/>
                </a:lnTo>
                <a:lnTo>
                  <a:pt x="79333" y="104754"/>
                </a:lnTo>
                <a:lnTo>
                  <a:pt x="76710" y="91005"/>
                </a:lnTo>
                <a:lnTo>
                  <a:pt x="76710" y="79220"/>
                </a:lnTo>
                <a:lnTo>
                  <a:pt x="91790" y="43865"/>
                </a:lnTo>
                <a:lnTo>
                  <a:pt x="129816" y="20950"/>
                </a:lnTo>
                <a:lnTo>
                  <a:pt x="135718" y="20295"/>
                </a:lnTo>
                <a:lnTo>
                  <a:pt x="196692" y="20295"/>
                </a:lnTo>
                <a:lnTo>
                  <a:pt x="190792" y="14403"/>
                </a:lnTo>
                <a:lnTo>
                  <a:pt x="182924" y="10474"/>
                </a:lnTo>
                <a:lnTo>
                  <a:pt x="175712" y="7201"/>
                </a:lnTo>
                <a:lnTo>
                  <a:pt x="159976" y="1963"/>
                </a:lnTo>
                <a:lnTo>
                  <a:pt x="151453" y="654"/>
                </a:lnTo>
                <a:lnTo>
                  <a:pt x="142929" y="0"/>
                </a:lnTo>
                <a:close/>
              </a:path>
              <a:path w="285750" h="383539">
                <a:moveTo>
                  <a:pt x="196692" y="20295"/>
                </a:moveTo>
                <a:lnTo>
                  <a:pt x="149486" y="20295"/>
                </a:lnTo>
                <a:lnTo>
                  <a:pt x="155387" y="20950"/>
                </a:lnTo>
                <a:lnTo>
                  <a:pt x="162599" y="22914"/>
                </a:lnTo>
                <a:lnTo>
                  <a:pt x="201282" y="54341"/>
                </a:lnTo>
                <a:lnTo>
                  <a:pt x="208494" y="79220"/>
                </a:lnTo>
                <a:lnTo>
                  <a:pt x="208494" y="91005"/>
                </a:lnTo>
                <a:lnTo>
                  <a:pt x="186202" y="136181"/>
                </a:lnTo>
                <a:lnTo>
                  <a:pt x="181612" y="138799"/>
                </a:lnTo>
                <a:lnTo>
                  <a:pt x="177679" y="141418"/>
                </a:lnTo>
                <a:lnTo>
                  <a:pt x="173744" y="143383"/>
                </a:lnTo>
                <a:lnTo>
                  <a:pt x="169156" y="145347"/>
                </a:lnTo>
                <a:lnTo>
                  <a:pt x="166533" y="147966"/>
                </a:lnTo>
                <a:lnTo>
                  <a:pt x="165221" y="149930"/>
                </a:lnTo>
                <a:lnTo>
                  <a:pt x="163911" y="152549"/>
                </a:lnTo>
                <a:lnTo>
                  <a:pt x="163911" y="155822"/>
                </a:lnTo>
                <a:lnTo>
                  <a:pt x="164566" y="158441"/>
                </a:lnTo>
                <a:lnTo>
                  <a:pt x="165877" y="161715"/>
                </a:lnTo>
                <a:lnTo>
                  <a:pt x="167844" y="163679"/>
                </a:lnTo>
                <a:lnTo>
                  <a:pt x="171778" y="164334"/>
                </a:lnTo>
                <a:lnTo>
                  <a:pt x="180957" y="166952"/>
                </a:lnTo>
                <a:lnTo>
                  <a:pt x="191447" y="170881"/>
                </a:lnTo>
                <a:lnTo>
                  <a:pt x="200626" y="174809"/>
                </a:lnTo>
                <a:lnTo>
                  <a:pt x="209149" y="180702"/>
                </a:lnTo>
                <a:lnTo>
                  <a:pt x="217672" y="185939"/>
                </a:lnTo>
                <a:lnTo>
                  <a:pt x="245210" y="215402"/>
                </a:lnTo>
                <a:lnTo>
                  <a:pt x="262256" y="252721"/>
                </a:lnTo>
                <a:lnTo>
                  <a:pt x="265535" y="273017"/>
                </a:lnTo>
                <a:lnTo>
                  <a:pt x="265535" y="373189"/>
                </a:lnTo>
                <a:lnTo>
                  <a:pt x="266190" y="374498"/>
                </a:lnTo>
                <a:lnTo>
                  <a:pt x="266190" y="376463"/>
                </a:lnTo>
                <a:lnTo>
                  <a:pt x="268157" y="380391"/>
                </a:lnTo>
                <a:lnTo>
                  <a:pt x="270125" y="381046"/>
                </a:lnTo>
                <a:lnTo>
                  <a:pt x="272091" y="382355"/>
                </a:lnTo>
                <a:lnTo>
                  <a:pt x="274058" y="383010"/>
                </a:lnTo>
                <a:lnTo>
                  <a:pt x="277336" y="383010"/>
                </a:lnTo>
                <a:lnTo>
                  <a:pt x="279303" y="382355"/>
                </a:lnTo>
                <a:lnTo>
                  <a:pt x="280615" y="381046"/>
                </a:lnTo>
                <a:lnTo>
                  <a:pt x="282581" y="380391"/>
                </a:lnTo>
                <a:lnTo>
                  <a:pt x="284548" y="376463"/>
                </a:lnTo>
                <a:lnTo>
                  <a:pt x="284548" y="374498"/>
                </a:lnTo>
                <a:lnTo>
                  <a:pt x="285203" y="373189"/>
                </a:lnTo>
                <a:lnTo>
                  <a:pt x="285203" y="284147"/>
                </a:lnTo>
                <a:lnTo>
                  <a:pt x="284548" y="273017"/>
                </a:lnTo>
                <a:lnTo>
                  <a:pt x="275370" y="231115"/>
                </a:lnTo>
                <a:lnTo>
                  <a:pt x="254388" y="195760"/>
                </a:lnTo>
                <a:lnTo>
                  <a:pt x="247832" y="187249"/>
                </a:lnTo>
                <a:lnTo>
                  <a:pt x="215706" y="161715"/>
                </a:lnTo>
                <a:lnTo>
                  <a:pt x="196037" y="151894"/>
                </a:lnTo>
                <a:lnTo>
                  <a:pt x="203904" y="145347"/>
                </a:lnTo>
                <a:lnTo>
                  <a:pt x="225540" y="104754"/>
                </a:lnTo>
                <a:lnTo>
                  <a:pt x="228819" y="85767"/>
                </a:lnTo>
                <a:lnTo>
                  <a:pt x="226197" y="68744"/>
                </a:lnTo>
                <a:lnTo>
                  <a:pt x="224229" y="60888"/>
                </a:lnTo>
                <a:lnTo>
                  <a:pt x="221607" y="52376"/>
                </a:lnTo>
                <a:lnTo>
                  <a:pt x="217672" y="44520"/>
                </a:lnTo>
                <a:lnTo>
                  <a:pt x="213083" y="37973"/>
                </a:lnTo>
                <a:lnTo>
                  <a:pt x="208494" y="30771"/>
                </a:lnTo>
                <a:lnTo>
                  <a:pt x="203249" y="25533"/>
                </a:lnTo>
                <a:lnTo>
                  <a:pt x="196692" y="20295"/>
                </a:lnTo>
                <a:close/>
              </a:path>
            </a:pathLst>
          </a:custGeom>
          <a:solidFill>
            <a:srgbClr val="FFFFFF"/>
          </a:solidFill>
        </p:spPr>
        <p:txBody>
          <a:bodyPr wrap="square" lIns="0" tIns="0" rIns="0" bIns="0" rtlCol="0"/>
          <a:lstStyle/>
          <a:p>
            <a:endParaRPr/>
          </a:p>
        </p:txBody>
      </p:sp>
      <p:sp>
        <p:nvSpPr>
          <p:cNvPr id="23" name="object 23"/>
          <p:cNvSpPr/>
          <p:nvPr/>
        </p:nvSpPr>
        <p:spPr>
          <a:xfrm>
            <a:off x="5502635" y="3790508"/>
            <a:ext cx="227965" cy="384810"/>
          </a:xfrm>
          <a:custGeom>
            <a:avLst/>
            <a:gdLst/>
            <a:ahLst/>
            <a:cxnLst/>
            <a:rect l="l" t="t" r="r" b="b"/>
            <a:pathLst>
              <a:path w="227964" h="384810">
                <a:moveTo>
                  <a:pt x="139584" y="19742"/>
                </a:moveTo>
                <a:lnTo>
                  <a:pt x="91968" y="19742"/>
                </a:lnTo>
                <a:lnTo>
                  <a:pt x="98491" y="21059"/>
                </a:lnTo>
                <a:lnTo>
                  <a:pt x="104362" y="22374"/>
                </a:lnTo>
                <a:lnTo>
                  <a:pt x="135670" y="44091"/>
                </a:lnTo>
                <a:lnTo>
                  <a:pt x="140235" y="48698"/>
                </a:lnTo>
                <a:lnTo>
                  <a:pt x="142845" y="53962"/>
                </a:lnTo>
                <a:lnTo>
                  <a:pt x="148062" y="65808"/>
                </a:lnTo>
                <a:lnTo>
                  <a:pt x="150672" y="78969"/>
                </a:lnTo>
                <a:lnTo>
                  <a:pt x="150579" y="91473"/>
                </a:lnTo>
                <a:lnTo>
                  <a:pt x="150020" y="95422"/>
                </a:lnTo>
                <a:lnTo>
                  <a:pt x="149367" y="100686"/>
                </a:lnTo>
                <a:lnTo>
                  <a:pt x="127843" y="136223"/>
                </a:lnTo>
                <a:lnTo>
                  <a:pt x="108927" y="148069"/>
                </a:lnTo>
                <a:lnTo>
                  <a:pt x="106970" y="150043"/>
                </a:lnTo>
                <a:lnTo>
                  <a:pt x="106318" y="152675"/>
                </a:lnTo>
                <a:lnTo>
                  <a:pt x="106318" y="156624"/>
                </a:lnTo>
                <a:lnTo>
                  <a:pt x="106970" y="159256"/>
                </a:lnTo>
                <a:lnTo>
                  <a:pt x="108275" y="161888"/>
                </a:lnTo>
                <a:lnTo>
                  <a:pt x="110883" y="163863"/>
                </a:lnTo>
                <a:lnTo>
                  <a:pt x="113493" y="164521"/>
                </a:lnTo>
                <a:lnTo>
                  <a:pt x="123277" y="167811"/>
                </a:lnTo>
                <a:lnTo>
                  <a:pt x="133713" y="171760"/>
                </a:lnTo>
                <a:lnTo>
                  <a:pt x="142845" y="175708"/>
                </a:lnTo>
                <a:lnTo>
                  <a:pt x="151324" y="180973"/>
                </a:lnTo>
                <a:lnTo>
                  <a:pt x="159804" y="187554"/>
                </a:lnTo>
                <a:lnTo>
                  <a:pt x="168283" y="193477"/>
                </a:lnTo>
                <a:lnTo>
                  <a:pt x="192417" y="225065"/>
                </a:lnTo>
                <a:lnTo>
                  <a:pt x="206114" y="263892"/>
                </a:lnTo>
                <a:lnTo>
                  <a:pt x="207418" y="274421"/>
                </a:lnTo>
                <a:lnTo>
                  <a:pt x="207418" y="375108"/>
                </a:lnTo>
                <a:lnTo>
                  <a:pt x="208071" y="377082"/>
                </a:lnTo>
                <a:lnTo>
                  <a:pt x="208071" y="378399"/>
                </a:lnTo>
                <a:lnTo>
                  <a:pt x="209376" y="380373"/>
                </a:lnTo>
                <a:lnTo>
                  <a:pt x="211984" y="383005"/>
                </a:lnTo>
                <a:lnTo>
                  <a:pt x="215898" y="384321"/>
                </a:lnTo>
                <a:lnTo>
                  <a:pt x="219160" y="384321"/>
                </a:lnTo>
                <a:lnTo>
                  <a:pt x="221117" y="383663"/>
                </a:lnTo>
                <a:lnTo>
                  <a:pt x="222421" y="383005"/>
                </a:lnTo>
                <a:lnTo>
                  <a:pt x="223725" y="381689"/>
                </a:lnTo>
                <a:lnTo>
                  <a:pt x="225682" y="380373"/>
                </a:lnTo>
                <a:lnTo>
                  <a:pt x="226335" y="378399"/>
                </a:lnTo>
                <a:lnTo>
                  <a:pt x="226987" y="377082"/>
                </a:lnTo>
                <a:lnTo>
                  <a:pt x="227639" y="375108"/>
                </a:lnTo>
                <a:lnTo>
                  <a:pt x="227639" y="284950"/>
                </a:lnTo>
                <a:lnTo>
                  <a:pt x="226987" y="274421"/>
                </a:lnTo>
                <a:lnTo>
                  <a:pt x="217203" y="232304"/>
                </a:lnTo>
                <a:lnTo>
                  <a:pt x="196983" y="196109"/>
                </a:lnTo>
                <a:lnTo>
                  <a:pt x="174806" y="174392"/>
                </a:lnTo>
                <a:lnTo>
                  <a:pt x="166326" y="167153"/>
                </a:lnTo>
                <a:lnTo>
                  <a:pt x="157847" y="161888"/>
                </a:lnTo>
                <a:lnTo>
                  <a:pt x="148715" y="157282"/>
                </a:lnTo>
                <a:lnTo>
                  <a:pt x="138931" y="152017"/>
                </a:lnTo>
                <a:lnTo>
                  <a:pt x="165022" y="114506"/>
                </a:lnTo>
                <a:lnTo>
                  <a:pt x="170239" y="95422"/>
                </a:lnTo>
                <a:lnTo>
                  <a:pt x="170239" y="76996"/>
                </a:lnTo>
                <a:lnTo>
                  <a:pt x="168935" y="68440"/>
                </a:lnTo>
                <a:lnTo>
                  <a:pt x="166326" y="60543"/>
                </a:lnTo>
                <a:lnTo>
                  <a:pt x="163718" y="51988"/>
                </a:lnTo>
                <a:lnTo>
                  <a:pt x="159804" y="45407"/>
                </a:lnTo>
                <a:lnTo>
                  <a:pt x="155889" y="37510"/>
                </a:lnTo>
                <a:lnTo>
                  <a:pt x="145454" y="25665"/>
                </a:lnTo>
                <a:lnTo>
                  <a:pt x="139584" y="19742"/>
                </a:lnTo>
                <a:close/>
              </a:path>
              <a:path w="227964" h="384810">
                <a:moveTo>
                  <a:pt x="85445" y="0"/>
                </a:moveTo>
                <a:lnTo>
                  <a:pt x="45006" y="9871"/>
                </a:lnTo>
                <a:lnTo>
                  <a:pt x="15001" y="37510"/>
                </a:lnTo>
                <a:lnTo>
                  <a:pt x="10435" y="45407"/>
                </a:lnTo>
                <a:lnTo>
                  <a:pt x="6522" y="51988"/>
                </a:lnTo>
                <a:lnTo>
                  <a:pt x="3912" y="60543"/>
                </a:lnTo>
                <a:lnTo>
                  <a:pt x="1955" y="68440"/>
                </a:lnTo>
                <a:lnTo>
                  <a:pt x="651" y="76996"/>
                </a:lnTo>
                <a:lnTo>
                  <a:pt x="0" y="86209"/>
                </a:lnTo>
                <a:lnTo>
                  <a:pt x="651" y="88183"/>
                </a:lnTo>
                <a:lnTo>
                  <a:pt x="1304" y="89499"/>
                </a:lnTo>
                <a:lnTo>
                  <a:pt x="1955" y="91473"/>
                </a:lnTo>
                <a:lnTo>
                  <a:pt x="4565" y="94106"/>
                </a:lnTo>
                <a:lnTo>
                  <a:pt x="5869" y="94764"/>
                </a:lnTo>
                <a:lnTo>
                  <a:pt x="7827" y="95422"/>
                </a:lnTo>
                <a:lnTo>
                  <a:pt x="11739" y="95422"/>
                </a:lnTo>
                <a:lnTo>
                  <a:pt x="15654" y="94106"/>
                </a:lnTo>
                <a:lnTo>
                  <a:pt x="16958" y="92789"/>
                </a:lnTo>
                <a:lnTo>
                  <a:pt x="17611" y="91473"/>
                </a:lnTo>
                <a:lnTo>
                  <a:pt x="18915" y="89499"/>
                </a:lnTo>
                <a:lnTo>
                  <a:pt x="19566" y="88183"/>
                </a:lnTo>
                <a:lnTo>
                  <a:pt x="19566" y="78969"/>
                </a:lnTo>
                <a:lnTo>
                  <a:pt x="22176" y="65808"/>
                </a:lnTo>
                <a:lnTo>
                  <a:pt x="48267" y="30929"/>
                </a:lnTo>
                <a:lnTo>
                  <a:pt x="72400" y="21059"/>
                </a:lnTo>
                <a:lnTo>
                  <a:pt x="78271" y="19742"/>
                </a:lnTo>
                <a:lnTo>
                  <a:pt x="139584" y="19742"/>
                </a:lnTo>
                <a:lnTo>
                  <a:pt x="132408" y="15135"/>
                </a:lnTo>
                <a:lnTo>
                  <a:pt x="125886" y="9871"/>
                </a:lnTo>
                <a:lnTo>
                  <a:pt x="118059" y="6581"/>
                </a:lnTo>
                <a:lnTo>
                  <a:pt x="110883" y="3948"/>
                </a:lnTo>
                <a:lnTo>
                  <a:pt x="102405" y="1973"/>
                </a:lnTo>
                <a:lnTo>
                  <a:pt x="93925" y="657"/>
                </a:lnTo>
                <a:lnTo>
                  <a:pt x="85445" y="0"/>
                </a:lnTo>
                <a:close/>
              </a:path>
            </a:pathLst>
          </a:custGeom>
          <a:solidFill>
            <a:srgbClr val="FFFFFF"/>
          </a:solidFill>
        </p:spPr>
        <p:txBody>
          <a:bodyPr wrap="square" lIns="0" tIns="0" rIns="0" bIns="0" rtlCol="0"/>
          <a:lstStyle/>
          <a:p>
            <a:endParaRPr/>
          </a:p>
        </p:txBody>
      </p:sp>
      <p:sp>
        <p:nvSpPr>
          <p:cNvPr id="24" name="object 24"/>
          <p:cNvSpPr/>
          <p:nvPr/>
        </p:nvSpPr>
        <p:spPr>
          <a:xfrm>
            <a:off x="5237054" y="3790508"/>
            <a:ext cx="229235" cy="384810"/>
          </a:xfrm>
          <a:custGeom>
            <a:avLst/>
            <a:gdLst/>
            <a:ahLst/>
            <a:cxnLst/>
            <a:rect l="l" t="t" r="r" b="b"/>
            <a:pathLst>
              <a:path w="229235" h="384810">
                <a:moveTo>
                  <a:pt x="143010" y="0"/>
                </a:moveTo>
                <a:lnTo>
                  <a:pt x="102994" y="9871"/>
                </a:lnTo>
                <a:lnTo>
                  <a:pt x="95778" y="15135"/>
                </a:lnTo>
                <a:lnTo>
                  <a:pt x="89217" y="19742"/>
                </a:lnTo>
                <a:lnTo>
                  <a:pt x="82657" y="25665"/>
                </a:lnTo>
                <a:lnTo>
                  <a:pt x="72161" y="37510"/>
                </a:lnTo>
                <a:lnTo>
                  <a:pt x="68225" y="45407"/>
                </a:lnTo>
                <a:lnTo>
                  <a:pt x="64289" y="51988"/>
                </a:lnTo>
                <a:lnTo>
                  <a:pt x="61666" y="60543"/>
                </a:lnTo>
                <a:lnTo>
                  <a:pt x="59697" y="68440"/>
                </a:lnTo>
                <a:lnTo>
                  <a:pt x="57729" y="76996"/>
                </a:lnTo>
                <a:lnTo>
                  <a:pt x="57729" y="95422"/>
                </a:lnTo>
                <a:lnTo>
                  <a:pt x="70194" y="131616"/>
                </a:lnTo>
                <a:lnTo>
                  <a:pt x="89874" y="152017"/>
                </a:lnTo>
                <a:lnTo>
                  <a:pt x="70194" y="161888"/>
                </a:lnTo>
                <a:lnTo>
                  <a:pt x="61666" y="167153"/>
                </a:lnTo>
                <a:lnTo>
                  <a:pt x="53136" y="174392"/>
                </a:lnTo>
                <a:lnTo>
                  <a:pt x="45265" y="180973"/>
                </a:lnTo>
                <a:lnTo>
                  <a:pt x="19681" y="213219"/>
                </a:lnTo>
                <a:lnTo>
                  <a:pt x="4592" y="252704"/>
                </a:lnTo>
                <a:lnTo>
                  <a:pt x="0" y="284950"/>
                </a:lnTo>
                <a:lnTo>
                  <a:pt x="0" y="375108"/>
                </a:lnTo>
                <a:lnTo>
                  <a:pt x="656" y="377082"/>
                </a:lnTo>
                <a:lnTo>
                  <a:pt x="1968" y="378399"/>
                </a:lnTo>
                <a:lnTo>
                  <a:pt x="2625" y="380373"/>
                </a:lnTo>
                <a:lnTo>
                  <a:pt x="5248" y="383005"/>
                </a:lnTo>
                <a:lnTo>
                  <a:pt x="6560" y="383663"/>
                </a:lnTo>
                <a:lnTo>
                  <a:pt x="8528" y="384321"/>
                </a:lnTo>
                <a:lnTo>
                  <a:pt x="11808" y="384321"/>
                </a:lnTo>
                <a:lnTo>
                  <a:pt x="13776" y="383663"/>
                </a:lnTo>
                <a:lnTo>
                  <a:pt x="16400" y="383005"/>
                </a:lnTo>
                <a:lnTo>
                  <a:pt x="17712" y="381689"/>
                </a:lnTo>
                <a:lnTo>
                  <a:pt x="18369" y="380373"/>
                </a:lnTo>
                <a:lnTo>
                  <a:pt x="19681" y="378399"/>
                </a:lnTo>
                <a:lnTo>
                  <a:pt x="20336" y="377082"/>
                </a:lnTo>
                <a:lnTo>
                  <a:pt x="20336" y="274421"/>
                </a:lnTo>
                <a:lnTo>
                  <a:pt x="21648" y="263892"/>
                </a:lnTo>
                <a:lnTo>
                  <a:pt x="35425" y="225065"/>
                </a:lnTo>
                <a:lnTo>
                  <a:pt x="60352" y="193477"/>
                </a:lnTo>
                <a:lnTo>
                  <a:pt x="68225" y="187554"/>
                </a:lnTo>
                <a:lnTo>
                  <a:pt x="76753" y="180973"/>
                </a:lnTo>
                <a:lnTo>
                  <a:pt x="114802" y="164521"/>
                </a:lnTo>
                <a:lnTo>
                  <a:pt x="118082" y="163863"/>
                </a:lnTo>
                <a:lnTo>
                  <a:pt x="120050" y="161888"/>
                </a:lnTo>
                <a:lnTo>
                  <a:pt x="121362" y="159256"/>
                </a:lnTo>
                <a:lnTo>
                  <a:pt x="122019" y="156624"/>
                </a:lnTo>
                <a:lnTo>
                  <a:pt x="122019" y="152675"/>
                </a:lnTo>
                <a:lnTo>
                  <a:pt x="121362" y="150043"/>
                </a:lnTo>
                <a:lnTo>
                  <a:pt x="119393" y="148069"/>
                </a:lnTo>
                <a:lnTo>
                  <a:pt x="116114" y="146752"/>
                </a:lnTo>
                <a:lnTo>
                  <a:pt x="112177" y="144778"/>
                </a:lnTo>
                <a:lnTo>
                  <a:pt x="108242" y="142146"/>
                </a:lnTo>
                <a:lnTo>
                  <a:pt x="104306" y="138855"/>
                </a:lnTo>
                <a:lnTo>
                  <a:pt x="100370" y="136223"/>
                </a:lnTo>
                <a:lnTo>
                  <a:pt x="78722" y="100686"/>
                </a:lnTo>
                <a:lnTo>
                  <a:pt x="77878" y="94106"/>
                </a:lnTo>
                <a:lnTo>
                  <a:pt x="77503" y="91473"/>
                </a:lnTo>
                <a:lnTo>
                  <a:pt x="85281" y="53962"/>
                </a:lnTo>
                <a:lnTo>
                  <a:pt x="92497" y="44091"/>
                </a:lnTo>
                <a:lnTo>
                  <a:pt x="96433" y="38826"/>
                </a:lnTo>
                <a:lnTo>
                  <a:pt x="136451" y="19742"/>
                </a:lnTo>
                <a:lnTo>
                  <a:pt x="197459" y="19742"/>
                </a:lnTo>
                <a:lnTo>
                  <a:pt x="191555" y="15135"/>
                </a:lnTo>
                <a:lnTo>
                  <a:pt x="152195" y="657"/>
                </a:lnTo>
                <a:lnTo>
                  <a:pt x="143010" y="0"/>
                </a:lnTo>
                <a:close/>
              </a:path>
              <a:path w="229235" h="384810">
                <a:moveTo>
                  <a:pt x="197459" y="19742"/>
                </a:moveTo>
                <a:lnTo>
                  <a:pt x="150227" y="19742"/>
                </a:lnTo>
                <a:lnTo>
                  <a:pt x="156131" y="21059"/>
                </a:lnTo>
                <a:lnTo>
                  <a:pt x="163347" y="22374"/>
                </a:lnTo>
                <a:lnTo>
                  <a:pt x="168595" y="24348"/>
                </a:lnTo>
                <a:lnTo>
                  <a:pt x="175155" y="27639"/>
                </a:lnTo>
                <a:lnTo>
                  <a:pt x="180403" y="30929"/>
                </a:lnTo>
                <a:lnTo>
                  <a:pt x="184995" y="34878"/>
                </a:lnTo>
                <a:lnTo>
                  <a:pt x="190243" y="38826"/>
                </a:lnTo>
                <a:lnTo>
                  <a:pt x="194180" y="44091"/>
                </a:lnTo>
                <a:lnTo>
                  <a:pt x="198116" y="48698"/>
                </a:lnTo>
                <a:lnTo>
                  <a:pt x="201396" y="53962"/>
                </a:lnTo>
                <a:lnTo>
                  <a:pt x="204675" y="59885"/>
                </a:lnTo>
                <a:lnTo>
                  <a:pt x="206644" y="65808"/>
                </a:lnTo>
                <a:lnTo>
                  <a:pt x="209268" y="78969"/>
                </a:lnTo>
                <a:lnTo>
                  <a:pt x="209268" y="86209"/>
                </a:lnTo>
                <a:lnTo>
                  <a:pt x="209924" y="88183"/>
                </a:lnTo>
                <a:lnTo>
                  <a:pt x="209924" y="89499"/>
                </a:lnTo>
                <a:lnTo>
                  <a:pt x="211236" y="91473"/>
                </a:lnTo>
                <a:lnTo>
                  <a:pt x="211891" y="92789"/>
                </a:lnTo>
                <a:lnTo>
                  <a:pt x="213203" y="94106"/>
                </a:lnTo>
                <a:lnTo>
                  <a:pt x="217140" y="95422"/>
                </a:lnTo>
                <a:lnTo>
                  <a:pt x="221076" y="95422"/>
                </a:lnTo>
                <a:lnTo>
                  <a:pt x="223043" y="94764"/>
                </a:lnTo>
                <a:lnTo>
                  <a:pt x="224356" y="94106"/>
                </a:lnTo>
                <a:lnTo>
                  <a:pt x="226980" y="91473"/>
                </a:lnTo>
                <a:lnTo>
                  <a:pt x="227636" y="89499"/>
                </a:lnTo>
                <a:lnTo>
                  <a:pt x="228292" y="88183"/>
                </a:lnTo>
                <a:lnTo>
                  <a:pt x="228947" y="86209"/>
                </a:lnTo>
                <a:lnTo>
                  <a:pt x="228292" y="76996"/>
                </a:lnTo>
                <a:lnTo>
                  <a:pt x="226980" y="68440"/>
                </a:lnTo>
                <a:lnTo>
                  <a:pt x="209268" y="31587"/>
                </a:lnTo>
                <a:lnTo>
                  <a:pt x="204020" y="25665"/>
                </a:lnTo>
                <a:lnTo>
                  <a:pt x="197459" y="19742"/>
                </a:lnTo>
                <a:close/>
              </a:path>
            </a:pathLst>
          </a:custGeom>
          <a:solidFill>
            <a:srgbClr val="FFFFFF"/>
          </a:solidFill>
        </p:spPr>
        <p:txBody>
          <a:bodyPr wrap="square" lIns="0" tIns="0" rIns="0" bIns="0" rtlCol="0"/>
          <a:lstStyle/>
          <a:p>
            <a:endParaRPr/>
          </a:p>
        </p:txBody>
      </p:sp>
      <p:sp>
        <p:nvSpPr>
          <p:cNvPr id="25" name="object 25"/>
          <p:cNvSpPr/>
          <p:nvPr/>
        </p:nvSpPr>
        <p:spPr>
          <a:xfrm>
            <a:off x="8766292" y="3661350"/>
            <a:ext cx="189865" cy="679450"/>
          </a:xfrm>
          <a:custGeom>
            <a:avLst/>
            <a:gdLst/>
            <a:ahLst/>
            <a:cxnLst/>
            <a:rect l="l" t="t" r="r" b="b"/>
            <a:pathLst>
              <a:path w="189865" h="679450">
                <a:moveTo>
                  <a:pt x="189699" y="0"/>
                </a:moveTo>
                <a:lnTo>
                  <a:pt x="14941" y="0"/>
                </a:lnTo>
                <a:lnTo>
                  <a:pt x="9744" y="1310"/>
                </a:lnTo>
                <a:lnTo>
                  <a:pt x="7795" y="3276"/>
                </a:lnTo>
                <a:lnTo>
                  <a:pt x="5847" y="4587"/>
                </a:lnTo>
                <a:lnTo>
                  <a:pt x="3248" y="8517"/>
                </a:lnTo>
                <a:lnTo>
                  <a:pt x="2598" y="11139"/>
                </a:lnTo>
                <a:lnTo>
                  <a:pt x="1299" y="13760"/>
                </a:lnTo>
                <a:lnTo>
                  <a:pt x="2598" y="16380"/>
                </a:lnTo>
                <a:lnTo>
                  <a:pt x="3248" y="19001"/>
                </a:lnTo>
                <a:lnTo>
                  <a:pt x="4547" y="21623"/>
                </a:lnTo>
                <a:lnTo>
                  <a:pt x="5847" y="23587"/>
                </a:lnTo>
                <a:lnTo>
                  <a:pt x="9744" y="26208"/>
                </a:lnTo>
                <a:lnTo>
                  <a:pt x="12343" y="26864"/>
                </a:lnTo>
                <a:lnTo>
                  <a:pt x="163064" y="26864"/>
                </a:lnTo>
                <a:lnTo>
                  <a:pt x="163064" y="653242"/>
                </a:lnTo>
                <a:lnTo>
                  <a:pt x="11043" y="653242"/>
                </a:lnTo>
                <a:lnTo>
                  <a:pt x="8445" y="653897"/>
                </a:lnTo>
                <a:lnTo>
                  <a:pt x="4547" y="656518"/>
                </a:lnTo>
                <a:lnTo>
                  <a:pt x="2598" y="658483"/>
                </a:lnTo>
                <a:lnTo>
                  <a:pt x="1299" y="661104"/>
                </a:lnTo>
                <a:lnTo>
                  <a:pt x="0" y="663070"/>
                </a:lnTo>
                <a:lnTo>
                  <a:pt x="0" y="668967"/>
                </a:lnTo>
                <a:lnTo>
                  <a:pt x="1299" y="671588"/>
                </a:lnTo>
                <a:lnTo>
                  <a:pt x="2598" y="673553"/>
                </a:lnTo>
                <a:lnTo>
                  <a:pt x="4547" y="675519"/>
                </a:lnTo>
                <a:lnTo>
                  <a:pt x="8445" y="678140"/>
                </a:lnTo>
                <a:lnTo>
                  <a:pt x="11043" y="678795"/>
                </a:lnTo>
                <a:lnTo>
                  <a:pt x="12993" y="679450"/>
                </a:lnTo>
                <a:lnTo>
                  <a:pt x="189699" y="679450"/>
                </a:lnTo>
                <a:lnTo>
                  <a:pt x="189699" y="0"/>
                </a:lnTo>
                <a:close/>
              </a:path>
            </a:pathLst>
          </a:custGeom>
          <a:solidFill>
            <a:srgbClr val="0064FF"/>
          </a:solidFill>
        </p:spPr>
        <p:txBody>
          <a:bodyPr wrap="square" lIns="0" tIns="0" rIns="0" bIns="0" rtlCol="0"/>
          <a:lstStyle/>
          <a:p>
            <a:endParaRPr/>
          </a:p>
        </p:txBody>
      </p:sp>
      <p:sp>
        <p:nvSpPr>
          <p:cNvPr id="26" name="object 26"/>
          <p:cNvSpPr/>
          <p:nvPr/>
        </p:nvSpPr>
        <p:spPr>
          <a:xfrm>
            <a:off x="4806391" y="3661350"/>
            <a:ext cx="191135" cy="679450"/>
          </a:xfrm>
          <a:custGeom>
            <a:avLst/>
            <a:gdLst/>
            <a:ahLst/>
            <a:cxnLst/>
            <a:rect l="l" t="t" r="r" b="b"/>
            <a:pathLst>
              <a:path w="191135" h="679450">
                <a:moveTo>
                  <a:pt x="175910" y="0"/>
                </a:moveTo>
                <a:lnTo>
                  <a:pt x="0" y="0"/>
                </a:lnTo>
                <a:lnTo>
                  <a:pt x="0" y="679450"/>
                </a:lnTo>
                <a:lnTo>
                  <a:pt x="177223" y="679450"/>
                </a:lnTo>
                <a:lnTo>
                  <a:pt x="182474" y="678140"/>
                </a:lnTo>
                <a:lnTo>
                  <a:pt x="184443" y="676829"/>
                </a:lnTo>
                <a:lnTo>
                  <a:pt x="187069" y="675519"/>
                </a:lnTo>
                <a:lnTo>
                  <a:pt x="189694" y="671588"/>
                </a:lnTo>
                <a:lnTo>
                  <a:pt x="190351" y="668967"/>
                </a:lnTo>
                <a:lnTo>
                  <a:pt x="191007" y="665691"/>
                </a:lnTo>
                <a:lnTo>
                  <a:pt x="190351" y="663070"/>
                </a:lnTo>
                <a:lnTo>
                  <a:pt x="189694" y="661104"/>
                </a:lnTo>
                <a:lnTo>
                  <a:pt x="188381" y="658483"/>
                </a:lnTo>
                <a:lnTo>
                  <a:pt x="187069" y="656518"/>
                </a:lnTo>
                <a:lnTo>
                  <a:pt x="184443" y="655207"/>
                </a:lnTo>
                <a:lnTo>
                  <a:pt x="182474" y="653897"/>
                </a:lnTo>
                <a:lnTo>
                  <a:pt x="179848" y="653242"/>
                </a:lnTo>
                <a:lnTo>
                  <a:pt x="26254" y="653242"/>
                </a:lnTo>
                <a:lnTo>
                  <a:pt x="26254" y="26864"/>
                </a:lnTo>
                <a:lnTo>
                  <a:pt x="178536" y="26864"/>
                </a:lnTo>
                <a:lnTo>
                  <a:pt x="180505" y="26208"/>
                </a:lnTo>
                <a:lnTo>
                  <a:pt x="189038" y="16380"/>
                </a:lnTo>
                <a:lnTo>
                  <a:pt x="189038" y="11139"/>
                </a:lnTo>
                <a:lnTo>
                  <a:pt x="188381" y="8517"/>
                </a:lnTo>
                <a:lnTo>
                  <a:pt x="187069" y="6553"/>
                </a:lnTo>
                <a:lnTo>
                  <a:pt x="185099" y="4587"/>
                </a:lnTo>
                <a:lnTo>
                  <a:pt x="183131" y="3276"/>
                </a:lnTo>
                <a:lnTo>
                  <a:pt x="180505" y="1310"/>
                </a:lnTo>
                <a:lnTo>
                  <a:pt x="178536" y="655"/>
                </a:lnTo>
                <a:lnTo>
                  <a:pt x="175910" y="0"/>
                </a:lnTo>
                <a:close/>
              </a:path>
            </a:pathLst>
          </a:custGeom>
          <a:solidFill>
            <a:srgbClr val="0064FF"/>
          </a:solidFill>
        </p:spPr>
        <p:txBody>
          <a:bodyPr wrap="square" lIns="0" tIns="0" rIns="0" bIns="0" rtlCol="0"/>
          <a:lstStyle/>
          <a:p>
            <a:endParaRPr/>
          </a:p>
        </p:txBody>
      </p:sp>
      <p:sp>
        <p:nvSpPr>
          <p:cNvPr id="27" name="object 27"/>
          <p:cNvSpPr/>
          <p:nvPr/>
        </p:nvSpPr>
        <p:spPr>
          <a:xfrm>
            <a:off x="395288" y="2749517"/>
            <a:ext cx="2506089" cy="18831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9316" y="1196309"/>
            <a:ext cx="3434715" cy="1808480"/>
          </a:xfrm>
          <a:custGeom>
            <a:avLst/>
            <a:gdLst/>
            <a:ahLst/>
            <a:cxnLst/>
            <a:rect l="l" t="t" r="r" b="b"/>
            <a:pathLst>
              <a:path w="3434715" h="1808480">
                <a:moveTo>
                  <a:pt x="3132872" y="0"/>
                </a:moveTo>
                <a:lnTo>
                  <a:pt x="301363" y="0"/>
                </a:lnTo>
                <a:lnTo>
                  <a:pt x="252480" y="3944"/>
                </a:lnTo>
                <a:lnTo>
                  <a:pt x="206109" y="15363"/>
                </a:lnTo>
                <a:lnTo>
                  <a:pt x="162870" y="33637"/>
                </a:lnTo>
                <a:lnTo>
                  <a:pt x="123382" y="58145"/>
                </a:lnTo>
                <a:lnTo>
                  <a:pt x="88267" y="88267"/>
                </a:lnTo>
                <a:lnTo>
                  <a:pt x="58145" y="123382"/>
                </a:lnTo>
                <a:lnTo>
                  <a:pt x="33637" y="162870"/>
                </a:lnTo>
                <a:lnTo>
                  <a:pt x="15363" y="206109"/>
                </a:lnTo>
                <a:lnTo>
                  <a:pt x="3944" y="252480"/>
                </a:lnTo>
                <a:lnTo>
                  <a:pt x="0" y="301363"/>
                </a:lnTo>
                <a:lnTo>
                  <a:pt x="0" y="1506787"/>
                </a:lnTo>
                <a:lnTo>
                  <a:pt x="3944" y="1555670"/>
                </a:lnTo>
                <a:lnTo>
                  <a:pt x="15363" y="1602041"/>
                </a:lnTo>
                <a:lnTo>
                  <a:pt x="33637" y="1645281"/>
                </a:lnTo>
                <a:lnTo>
                  <a:pt x="58145" y="1684768"/>
                </a:lnTo>
                <a:lnTo>
                  <a:pt x="88267" y="1719883"/>
                </a:lnTo>
                <a:lnTo>
                  <a:pt x="123382" y="1750005"/>
                </a:lnTo>
                <a:lnTo>
                  <a:pt x="162870" y="1774513"/>
                </a:lnTo>
                <a:lnTo>
                  <a:pt x="206109" y="1792787"/>
                </a:lnTo>
                <a:lnTo>
                  <a:pt x="252480" y="1804206"/>
                </a:lnTo>
                <a:lnTo>
                  <a:pt x="301363" y="1808151"/>
                </a:lnTo>
                <a:lnTo>
                  <a:pt x="3132872" y="1808151"/>
                </a:lnTo>
                <a:lnTo>
                  <a:pt x="3181755" y="1804206"/>
                </a:lnTo>
                <a:lnTo>
                  <a:pt x="3228127" y="1792787"/>
                </a:lnTo>
                <a:lnTo>
                  <a:pt x="3271366" y="1774513"/>
                </a:lnTo>
                <a:lnTo>
                  <a:pt x="3310854" y="1750005"/>
                </a:lnTo>
                <a:lnTo>
                  <a:pt x="3345968" y="1719883"/>
                </a:lnTo>
                <a:lnTo>
                  <a:pt x="3376090" y="1684768"/>
                </a:lnTo>
                <a:lnTo>
                  <a:pt x="3400598" y="1645281"/>
                </a:lnTo>
                <a:lnTo>
                  <a:pt x="3418872" y="1602041"/>
                </a:lnTo>
                <a:lnTo>
                  <a:pt x="3430291" y="1555670"/>
                </a:lnTo>
                <a:lnTo>
                  <a:pt x="3434236" y="1506787"/>
                </a:lnTo>
                <a:lnTo>
                  <a:pt x="3434236" y="301363"/>
                </a:lnTo>
                <a:lnTo>
                  <a:pt x="3430291" y="252480"/>
                </a:lnTo>
                <a:lnTo>
                  <a:pt x="3418872" y="206109"/>
                </a:lnTo>
                <a:lnTo>
                  <a:pt x="3400598" y="162870"/>
                </a:lnTo>
                <a:lnTo>
                  <a:pt x="3376090" y="123382"/>
                </a:lnTo>
                <a:lnTo>
                  <a:pt x="3345968" y="88267"/>
                </a:lnTo>
                <a:lnTo>
                  <a:pt x="3310854" y="58145"/>
                </a:lnTo>
                <a:lnTo>
                  <a:pt x="3271366" y="33637"/>
                </a:lnTo>
                <a:lnTo>
                  <a:pt x="3228127" y="15363"/>
                </a:lnTo>
                <a:lnTo>
                  <a:pt x="3181755" y="3944"/>
                </a:lnTo>
                <a:lnTo>
                  <a:pt x="3132872" y="0"/>
                </a:lnTo>
                <a:close/>
              </a:path>
            </a:pathLst>
          </a:custGeom>
          <a:solidFill>
            <a:srgbClr val="E1EDFF"/>
          </a:solidFill>
        </p:spPr>
        <p:txBody>
          <a:bodyPr wrap="square" lIns="0" tIns="0" rIns="0" bIns="0" rtlCol="0"/>
          <a:lstStyle/>
          <a:p>
            <a:endParaRPr/>
          </a:p>
        </p:txBody>
      </p:sp>
      <p:sp>
        <p:nvSpPr>
          <p:cNvPr id="3" name="object 3"/>
          <p:cNvSpPr/>
          <p:nvPr/>
        </p:nvSpPr>
        <p:spPr>
          <a:xfrm>
            <a:off x="7045691" y="2287672"/>
            <a:ext cx="1136650" cy="575310"/>
          </a:xfrm>
          <a:custGeom>
            <a:avLst/>
            <a:gdLst/>
            <a:ahLst/>
            <a:cxnLst/>
            <a:rect l="l" t="t" r="r" b="b"/>
            <a:pathLst>
              <a:path w="1136650" h="575310">
                <a:moveTo>
                  <a:pt x="1040704" y="0"/>
                </a:moveTo>
                <a:lnTo>
                  <a:pt x="95835" y="0"/>
                </a:lnTo>
                <a:lnTo>
                  <a:pt x="58531" y="7531"/>
                </a:lnTo>
                <a:lnTo>
                  <a:pt x="28069" y="28069"/>
                </a:lnTo>
                <a:lnTo>
                  <a:pt x="7531" y="58531"/>
                </a:lnTo>
                <a:lnTo>
                  <a:pt x="0" y="95835"/>
                </a:lnTo>
                <a:lnTo>
                  <a:pt x="0" y="479167"/>
                </a:lnTo>
                <a:lnTo>
                  <a:pt x="7531" y="516470"/>
                </a:lnTo>
                <a:lnTo>
                  <a:pt x="28069" y="546933"/>
                </a:lnTo>
                <a:lnTo>
                  <a:pt x="58531" y="567471"/>
                </a:lnTo>
                <a:lnTo>
                  <a:pt x="95835" y="575002"/>
                </a:lnTo>
                <a:lnTo>
                  <a:pt x="1040704" y="575002"/>
                </a:lnTo>
                <a:lnTo>
                  <a:pt x="1078007" y="567471"/>
                </a:lnTo>
                <a:lnTo>
                  <a:pt x="1108469" y="546933"/>
                </a:lnTo>
                <a:lnTo>
                  <a:pt x="1129007" y="516470"/>
                </a:lnTo>
                <a:lnTo>
                  <a:pt x="1136538" y="479167"/>
                </a:lnTo>
                <a:lnTo>
                  <a:pt x="1136538" y="95835"/>
                </a:lnTo>
                <a:lnTo>
                  <a:pt x="1129007" y="58531"/>
                </a:lnTo>
                <a:lnTo>
                  <a:pt x="1108469" y="28069"/>
                </a:lnTo>
                <a:lnTo>
                  <a:pt x="1078007" y="7531"/>
                </a:lnTo>
                <a:lnTo>
                  <a:pt x="1040704" y="0"/>
                </a:lnTo>
                <a:close/>
              </a:path>
            </a:pathLst>
          </a:custGeom>
          <a:solidFill>
            <a:srgbClr val="FFFFFF"/>
          </a:solidFill>
        </p:spPr>
        <p:txBody>
          <a:bodyPr wrap="square" lIns="0" tIns="0" rIns="0" bIns="0" rtlCol="0"/>
          <a:lstStyle/>
          <a:p>
            <a:endParaRPr/>
          </a:p>
        </p:txBody>
      </p:sp>
      <p:sp>
        <p:nvSpPr>
          <p:cNvPr id="4" name="object 4"/>
          <p:cNvSpPr/>
          <p:nvPr/>
        </p:nvSpPr>
        <p:spPr>
          <a:xfrm>
            <a:off x="5850910" y="2284456"/>
            <a:ext cx="1071245" cy="575310"/>
          </a:xfrm>
          <a:custGeom>
            <a:avLst/>
            <a:gdLst/>
            <a:ahLst/>
            <a:cxnLst/>
            <a:rect l="l" t="t" r="r" b="b"/>
            <a:pathLst>
              <a:path w="1071245" h="575310">
                <a:moveTo>
                  <a:pt x="974907" y="0"/>
                </a:moveTo>
                <a:lnTo>
                  <a:pt x="95835" y="0"/>
                </a:lnTo>
                <a:lnTo>
                  <a:pt x="58531" y="7531"/>
                </a:lnTo>
                <a:lnTo>
                  <a:pt x="28069" y="28069"/>
                </a:lnTo>
                <a:lnTo>
                  <a:pt x="7531" y="58531"/>
                </a:lnTo>
                <a:lnTo>
                  <a:pt x="0" y="95835"/>
                </a:lnTo>
                <a:lnTo>
                  <a:pt x="0" y="479165"/>
                </a:lnTo>
                <a:lnTo>
                  <a:pt x="7531" y="516469"/>
                </a:lnTo>
                <a:lnTo>
                  <a:pt x="28069" y="546931"/>
                </a:lnTo>
                <a:lnTo>
                  <a:pt x="58531" y="567470"/>
                </a:lnTo>
                <a:lnTo>
                  <a:pt x="95835" y="575001"/>
                </a:lnTo>
                <a:lnTo>
                  <a:pt x="974907" y="575001"/>
                </a:lnTo>
                <a:lnTo>
                  <a:pt x="1012211" y="567470"/>
                </a:lnTo>
                <a:lnTo>
                  <a:pt x="1042673" y="546931"/>
                </a:lnTo>
                <a:lnTo>
                  <a:pt x="1063212" y="516469"/>
                </a:lnTo>
                <a:lnTo>
                  <a:pt x="1070743" y="479165"/>
                </a:lnTo>
                <a:lnTo>
                  <a:pt x="1070743" y="95835"/>
                </a:lnTo>
                <a:lnTo>
                  <a:pt x="1063212" y="58531"/>
                </a:lnTo>
                <a:lnTo>
                  <a:pt x="1042673" y="28069"/>
                </a:lnTo>
                <a:lnTo>
                  <a:pt x="1012211" y="7531"/>
                </a:lnTo>
                <a:lnTo>
                  <a:pt x="974907" y="0"/>
                </a:lnTo>
                <a:close/>
              </a:path>
            </a:pathLst>
          </a:custGeom>
          <a:solidFill>
            <a:srgbClr val="FFFFFF"/>
          </a:solidFill>
        </p:spPr>
        <p:txBody>
          <a:bodyPr wrap="square" lIns="0" tIns="0" rIns="0" bIns="0" rtlCol="0"/>
          <a:lstStyle/>
          <a:p>
            <a:endParaRPr/>
          </a:p>
        </p:txBody>
      </p:sp>
      <p:sp>
        <p:nvSpPr>
          <p:cNvPr id="5" name="object 5"/>
          <p:cNvSpPr/>
          <p:nvPr/>
        </p:nvSpPr>
        <p:spPr>
          <a:xfrm>
            <a:off x="7643557" y="1573222"/>
            <a:ext cx="840105" cy="575310"/>
          </a:xfrm>
          <a:custGeom>
            <a:avLst/>
            <a:gdLst/>
            <a:ahLst/>
            <a:cxnLst/>
            <a:rect l="l" t="t" r="r" b="b"/>
            <a:pathLst>
              <a:path w="840104" h="575310">
                <a:moveTo>
                  <a:pt x="744091" y="0"/>
                </a:moveTo>
                <a:lnTo>
                  <a:pt x="95835" y="0"/>
                </a:lnTo>
                <a:lnTo>
                  <a:pt x="58531" y="7531"/>
                </a:lnTo>
                <a:lnTo>
                  <a:pt x="28069" y="28069"/>
                </a:lnTo>
                <a:lnTo>
                  <a:pt x="7531" y="58531"/>
                </a:lnTo>
                <a:lnTo>
                  <a:pt x="0" y="95835"/>
                </a:lnTo>
                <a:lnTo>
                  <a:pt x="0" y="479167"/>
                </a:lnTo>
                <a:lnTo>
                  <a:pt x="7531" y="516470"/>
                </a:lnTo>
                <a:lnTo>
                  <a:pt x="28069" y="546933"/>
                </a:lnTo>
                <a:lnTo>
                  <a:pt x="58531" y="567471"/>
                </a:lnTo>
                <a:lnTo>
                  <a:pt x="95835" y="575002"/>
                </a:lnTo>
                <a:lnTo>
                  <a:pt x="744091" y="575002"/>
                </a:lnTo>
                <a:lnTo>
                  <a:pt x="781395" y="567471"/>
                </a:lnTo>
                <a:lnTo>
                  <a:pt x="811857" y="546933"/>
                </a:lnTo>
                <a:lnTo>
                  <a:pt x="832395" y="516470"/>
                </a:lnTo>
                <a:lnTo>
                  <a:pt x="839927" y="479167"/>
                </a:lnTo>
                <a:lnTo>
                  <a:pt x="839927" y="95835"/>
                </a:lnTo>
                <a:lnTo>
                  <a:pt x="832395" y="58531"/>
                </a:lnTo>
                <a:lnTo>
                  <a:pt x="811857" y="28069"/>
                </a:lnTo>
                <a:lnTo>
                  <a:pt x="781395" y="7531"/>
                </a:lnTo>
                <a:lnTo>
                  <a:pt x="744091" y="0"/>
                </a:lnTo>
                <a:close/>
              </a:path>
            </a:pathLst>
          </a:custGeom>
          <a:solidFill>
            <a:srgbClr val="FFFFFF"/>
          </a:solidFill>
        </p:spPr>
        <p:txBody>
          <a:bodyPr wrap="square" lIns="0" tIns="0" rIns="0" bIns="0" rtlCol="0"/>
          <a:lstStyle/>
          <a:p>
            <a:endParaRPr/>
          </a:p>
        </p:txBody>
      </p:sp>
      <p:sp>
        <p:nvSpPr>
          <p:cNvPr id="6" name="object 6"/>
          <p:cNvSpPr txBox="1">
            <a:spLocks noGrp="1"/>
          </p:cNvSpPr>
          <p:nvPr>
            <p:ph type="title"/>
          </p:nvPr>
        </p:nvSpPr>
        <p:spPr>
          <a:xfrm>
            <a:off x="445784" y="324175"/>
            <a:ext cx="553593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Resources are packaged into BNA files</a:t>
            </a:r>
          </a:p>
        </p:txBody>
      </p:sp>
      <p:sp>
        <p:nvSpPr>
          <p:cNvPr id="7" name="object 7"/>
          <p:cNvSpPr txBox="1"/>
          <p:nvPr/>
        </p:nvSpPr>
        <p:spPr>
          <a:xfrm>
            <a:off x="417021" y="1023406"/>
            <a:ext cx="4420870" cy="3088025"/>
          </a:xfrm>
          <a:prstGeom prst="rect">
            <a:avLst/>
          </a:prstGeom>
        </p:spPr>
        <p:txBody>
          <a:bodyPr vert="horz" wrap="square" lIns="0" tIns="20320" rIns="0" bIns="0" rtlCol="0">
            <a:spAutoFit/>
          </a:bodyPr>
          <a:lstStyle/>
          <a:p>
            <a:pPr marL="241300" marR="5080" indent="-228600">
              <a:lnSpc>
                <a:spcPts val="1670"/>
              </a:lnSpc>
              <a:spcBef>
                <a:spcPts val="160"/>
              </a:spcBef>
              <a:buFont typeface="Arial"/>
              <a:buChar char="–"/>
              <a:tabLst>
                <a:tab pos="240665" algn="l"/>
                <a:tab pos="241300" algn="l"/>
              </a:tabLst>
            </a:pPr>
            <a:r>
              <a:rPr sz="1400" spc="-5" dirty="0">
                <a:solidFill>
                  <a:srgbClr val="5A5A5A"/>
                </a:solidFill>
                <a:latin typeface="IBM Plex Sans"/>
                <a:cs typeface="IBM Plex Sans"/>
              </a:rPr>
              <a:t>Business Network Archive (.BNA) </a:t>
            </a:r>
            <a:r>
              <a:rPr sz="1400" dirty="0">
                <a:solidFill>
                  <a:srgbClr val="5A5A5A"/>
                </a:solidFill>
                <a:latin typeface="IBM Plex Sans"/>
                <a:cs typeface="IBM Plex Sans"/>
              </a:rPr>
              <a:t>is a </a:t>
            </a:r>
            <a:r>
              <a:rPr sz="1400" spc="-5" dirty="0">
                <a:solidFill>
                  <a:srgbClr val="5A5A5A"/>
                </a:solidFill>
                <a:latin typeface="IBM Plex Sans"/>
                <a:cs typeface="IBM Plex Sans"/>
              </a:rPr>
              <a:t>package </a:t>
            </a:r>
            <a:r>
              <a:rPr sz="1400" dirty="0">
                <a:solidFill>
                  <a:srgbClr val="5A5A5A"/>
                </a:solidFill>
                <a:latin typeface="IBM Plex Sans"/>
                <a:cs typeface="IBM Plex Sans"/>
              </a:rPr>
              <a:t>of </a:t>
            </a:r>
            <a:r>
              <a:rPr sz="1400" spc="-5" dirty="0">
                <a:solidFill>
                  <a:srgbClr val="5A5A5A"/>
                </a:solidFill>
                <a:latin typeface="IBM Plex Sans"/>
                <a:cs typeface="IBM Plex Sans"/>
              </a:rPr>
              <a:t>the  resources used </a:t>
            </a:r>
            <a:r>
              <a:rPr sz="1400" dirty="0">
                <a:solidFill>
                  <a:srgbClr val="5A5A5A"/>
                </a:solidFill>
                <a:latin typeface="IBM Plex Sans"/>
                <a:cs typeface="IBM Plex Sans"/>
              </a:rPr>
              <a:t>by</a:t>
            </a:r>
            <a:r>
              <a:rPr sz="1400" spc="-45" dirty="0">
                <a:solidFill>
                  <a:srgbClr val="5A5A5A"/>
                </a:solidFill>
                <a:latin typeface="IBM Plex Sans"/>
                <a:cs typeface="IBM Plex Sans"/>
              </a:rPr>
              <a:t> </a:t>
            </a:r>
            <a:r>
              <a:rPr sz="1400" spc="-5" dirty="0">
                <a:solidFill>
                  <a:srgbClr val="5A5A5A"/>
                </a:solidFill>
                <a:latin typeface="IBM Plex Sans"/>
                <a:cs typeface="IBM Plex Sans"/>
              </a:rPr>
              <a:t>Fabric:</a:t>
            </a:r>
            <a:endParaRPr sz="1400" dirty="0">
              <a:latin typeface="IBM Plex Sans"/>
              <a:cs typeface="IBM Plex Sans"/>
            </a:endParaRPr>
          </a:p>
          <a:p>
            <a:pPr marL="698500" lvl="1" indent="-228600">
              <a:lnSpc>
                <a:spcPct val="100000"/>
              </a:lnSpc>
              <a:spcBef>
                <a:spcPts val="125"/>
              </a:spcBef>
              <a:buFont typeface="Arial"/>
              <a:buChar char="–"/>
              <a:tabLst>
                <a:tab pos="697865" algn="l"/>
                <a:tab pos="698500" algn="l"/>
              </a:tabLst>
            </a:pPr>
            <a:r>
              <a:rPr sz="1400" spc="-5" dirty="0">
                <a:solidFill>
                  <a:srgbClr val="5A5A5A"/>
                </a:solidFill>
                <a:latin typeface="IBM Plex Sans"/>
                <a:cs typeface="IBM Plex Sans"/>
              </a:rPr>
              <a:t>Model files</a:t>
            </a:r>
            <a:r>
              <a:rPr sz="1400" spc="-75" dirty="0">
                <a:solidFill>
                  <a:srgbClr val="5A5A5A"/>
                </a:solidFill>
                <a:latin typeface="IBM Plex Sans"/>
                <a:cs typeface="IBM Plex Sans"/>
              </a:rPr>
              <a:t> </a:t>
            </a:r>
            <a:r>
              <a:rPr sz="1400" spc="-5" dirty="0">
                <a:solidFill>
                  <a:srgbClr val="5A5A5A"/>
                </a:solidFill>
                <a:latin typeface="IBM Plex Sans"/>
                <a:cs typeface="IBM Plex Sans"/>
              </a:rPr>
              <a:t>(.CTO)</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Transaction processors</a:t>
            </a:r>
            <a:r>
              <a:rPr sz="1400" spc="-15" dirty="0">
                <a:solidFill>
                  <a:srgbClr val="5A5A5A"/>
                </a:solidFill>
                <a:latin typeface="IBM Plex Sans"/>
                <a:cs typeface="IBM Plex Sans"/>
              </a:rPr>
              <a:t> </a:t>
            </a:r>
            <a:r>
              <a:rPr sz="1400" spc="-5" dirty="0">
                <a:solidFill>
                  <a:srgbClr val="5A5A5A"/>
                </a:solidFill>
                <a:latin typeface="IBM Plex Sans"/>
                <a:cs typeface="IBM Plex Sans"/>
              </a:rPr>
              <a:t>(.JS)</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Access Control Lists</a:t>
            </a:r>
            <a:r>
              <a:rPr sz="1400" spc="-15" dirty="0">
                <a:solidFill>
                  <a:srgbClr val="5A5A5A"/>
                </a:solidFill>
                <a:latin typeface="IBM Plex Sans"/>
                <a:cs typeface="IBM Plex Sans"/>
              </a:rPr>
              <a:t> </a:t>
            </a:r>
            <a:r>
              <a:rPr sz="1400" spc="-5" dirty="0">
                <a:solidFill>
                  <a:srgbClr val="5A5A5A"/>
                </a:solidFill>
                <a:latin typeface="IBM Plex Sans"/>
                <a:cs typeface="IBM Plex Sans"/>
              </a:rPr>
              <a:t>(.ACL)</a:t>
            </a:r>
            <a:endParaRPr sz="1400" dirty="0">
              <a:latin typeface="IBM Plex Sans"/>
              <a:cs typeface="IBM Plex Sans"/>
            </a:endParaRPr>
          </a:p>
          <a:p>
            <a:pPr marL="698500" lvl="1" indent="-228600">
              <a:lnSpc>
                <a:spcPct val="100000"/>
              </a:lnSpc>
              <a:spcBef>
                <a:spcPts val="180"/>
              </a:spcBef>
              <a:buFont typeface="Arial"/>
              <a:buChar char="–"/>
              <a:tabLst>
                <a:tab pos="697865" algn="l"/>
                <a:tab pos="698500" algn="l"/>
              </a:tabLst>
            </a:pPr>
            <a:r>
              <a:rPr sz="1400" spc="-5" dirty="0">
                <a:solidFill>
                  <a:srgbClr val="5A5A5A"/>
                </a:solidFill>
                <a:latin typeface="IBM Plex Sans"/>
                <a:cs typeface="IBM Plex Sans"/>
              </a:rPr>
              <a:t>Static queries</a:t>
            </a:r>
            <a:r>
              <a:rPr sz="1400" spc="-70" dirty="0">
                <a:solidFill>
                  <a:srgbClr val="5A5A5A"/>
                </a:solidFill>
                <a:latin typeface="IBM Plex Sans"/>
                <a:cs typeface="IBM Plex Sans"/>
              </a:rPr>
              <a:t> </a:t>
            </a:r>
            <a:r>
              <a:rPr sz="1400" spc="-5" dirty="0">
                <a:solidFill>
                  <a:srgbClr val="5A5A5A"/>
                </a:solidFill>
                <a:latin typeface="IBM Plex Sans"/>
                <a:cs typeface="IBM Plex Sans"/>
              </a:rPr>
              <a:t>(.QRY)</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Documentation </a:t>
            </a:r>
            <a:r>
              <a:rPr sz="1400" dirty="0">
                <a:solidFill>
                  <a:srgbClr val="5A5A5A"/>
                </a:solidFill>
                <a:latin typeface="IBM Plex Sans"/>
                <a:cs typeface="IBM Plex Sans"/>
              </a:rPr>
              <a:t>and </a:t>
            </a:r>
            <a:r>
              <a:rPr sz="1400" spc="-5" dirty="0">
                <a:solidFill>
                  <a:srgbClr val="5A5A5A"/>
                </a:solidFill>
                <a:latin typeface="IBM Plex Sans"/>
                <a:cs typeface="IBM Plex Sans"/>
              </a:rPr>
              <a:t>versioning</a:t>
            </a:r>
            <a:r>
              <a:rPr sz="1400" spc="-30" dirty="0">
                <a:solidFill>
                  <a:srgbClr val="5A5A5A"/>
                </a:solidFill>
                <a:latin typeface="IBM Plex Sans"/>
                <a:cs typeface="IBM Plex Sans"/>
              </a:rPr>
              <a:t> </a:t>
            </a:r>
            <a:r>
              <a:rPr sz="1400" spc="-5" dirty="0">
                <a:solidFill>
                  <a:srgbClr val="5A5A5A"/>
                </a:solidFill>
                <a:latin typeface="IBM Plex Sans"/>
                <a:cs typeface="IBM Plex Sans"/>
              </a:rPr>
              <a:t>(.MD)</a:t>
            </a:r>
            <a:endParaRPr sz="1400" dirty="0">
              <a:latin typeface="IBM Plex Sans"/>
              <a:cs typeface="IBM Plex Sans"/>
            </a:endParaRPr>
          </a:p>
          <a:p>
            <a:pPr marL="698500" lvl="1" indent="-228600">
              <a:lnSpc>
                <a:spcPct val="100000"/>
              </a:lnSpc>
              <a:spcBef>
                <a:spcPts val="185"/>
              </a:spcBef>
              <a:buFont typeface="Arial"/>
              <a:buChar char="–"/>
              <a:tabLst>
                <a:tab pos="697865" algn="l"/>
                <a:tab pos="698500" algn="l"/>
              </a:tabLst>
            </a:pPr>
            <a:r>
              <a:rPr sz="1400" dirty="0">
                <a:solidFill>
                  <a:srgbClr val="5A5A5A"/>
                </a:solidFill>
                <a:latin typeface="IBM Plex Sans"/>
                <a:cs typeface="IBM Plex Sans"/>
              </a:rPr>
              <a:t>It </a:t>
            </a:r>
            <a:r>
              <a:rPr sz="1400" spc="-5" dirty="0">
                <a:solidFill>
                  <a:srgbClr val="5A5A5A"/>
                </a:solidFill>
                <a:latin typeface="IBM Plex Sans"/>
                <a:cs typeface="IBM Plex Sans"/>
              </a:rPr>
              <a:t>does </a:t>
            </a:r>
            <a:r>
              <a:rPr sz="1400" i="1" spc="-5" dirty="0">
                <a:solidFill>
                  <a:srgbClr val="5A5A5A"/>
                </a:solidFill>
                <a:latin typeface="IBM Plex Sans"/>
                <a:cs typeface="IBM Plex Sans"/>
              </a:rPr>
              <a:t>not </a:t>
            </a:r>
            <a:r>
              <a:rPr sz="1400" spc="-5" dirty="0">
                <a:solidFill>
                  <a:srgbClr val="5A5A5A"/>
                </a:solidFill>
                <a:latin typeface="IBM Plex Sans"/>
                <a:cs typeface="IBM Plex Sans"/>
              </a:rPr>
              <a:t>contain the client</a:t>
            </a:r>
            <a:r>
              <a:rPr sz="1400" spc="-35" dirty="0">
                <a:solidFill>
                  <a:srgbClr val="5A5A5A"/>
                </a:solidFill>
                <a:latin typeface="IBM Plex Sans"/>
                <a:cs typeface="IBM Plex Sans"/>
              </a:rPr>
              <a:t> </a:t>
            </a:r>
            <a:r>
              <a:rPr sz="1400" spc="-5" dirty="0">
                <a:solidFill>
                  <a:srgbClr val="5A5A5A"/>
                </a:solidFill>
                <a:latin typeface="IBM Plex Sans"/>
                <a:cs typeface="IBM Plex Sans"/>
              </a:rPr>
              <a:t>application</a:t>
            </a:r>
            <a:endParaRPr sz="1400" dirty="0">
              <a:latin typeface="IBM Plex Sans"/>
              <a:cs typeface="IBM Plex Sans"/>
            </a:endParaRPr>
          </a:p>
          <a:p>
            <a:pPr lvl="1">
              <a:lnSpc>
                <a:spcPct val="100000"/>
              </a:lnSpc>
              <a:spcBef>
                <a:spcPts val="10"/>
              </a:spcBef>
              <a:buClr>
                <a:srgbClr val="5A5A5A"/>
              </a:buClr>
              <a:buFont typeface="Arial"/>
              <a:buChar char="–"/>
            </a:pPr>
            <a:endParaRPr sz="1800" dirty="0">
              <a:latin typeface="Times New Roman"/>
              <a:cs typeface="Times New Roman"/>
            </a:endParaRPr>
          </a:p>
          <a:p>
            <a:pPr marL="241300" marR="221615" indent="-228600">
              <a:lnSpc>
                <a:spcPts val="1670"/>
              </a:lnSpc>
              <a:buFont typeface="Arial"/>
              <a:buChar char="–"/>
              <a:tabLst>
                <a:tab pos="240665" algn="l"/>
                <a:tab pos="241300" algn="l"/>
              </a:tabLst>
            </a:pPr>
            <a:r>
              <a:rPr sz="1400" spc="-5" dirty="0">
                <a:solidFill>
                  <a:srgbClr val="5A5A5A"/>
                </a:solidFill>
                <a:latin typeface="IBM Plex Sans"/>
                <a:cs typeface="IBM Plex Sans"/>
              </a:rPr>
              <a:t>The BNA simplifies deployment </a:t>
            </a:r>
            <a:r>
              <a:rPr sz="1400" dirty="0">
                <a:solidFill>
                  <a:srgbClr val="5A5A5A"/>
                </a:solidFill>
                <a:latin typeface="IBM Plex Sans"/>
                <a:cs typeface="IBM Plex Sans"/>
              </a:rPr>
              <a:t>of </a:t>
            </a:r>
            <a:r>
              <a:rPr sz="1400" spc="-5" dirty="0">
                <a:solidFill>
                  <a:srgbClr val="5A5A5A"/>
                </a:solidFill>
                <a:latin typeface="IBM Plex Sans"/>
                <a:cs typeface="IBM Plex Sans"/>
              </a:rPr>
              <a:t>blockchain </a:t>
            </a:r>
            <a:r>
              <a:rPr sz="1400" dirty="0">
                <a:solidFill>
                  <a:srgbClr val="5A5A5A"/>
                </a:solidFill>
                <a:latin typeface="IBM Plex Sans"/>
                <a:cs typeface="IBM Plex Sans"/>
              </a:rPr>
              <a:t>and  </a:t>
            </a:r>
            <a:r>
              <a:rPr sz="1400" spc="-5" dirty="0">
                <a:solidFill>
                  <a:srgbClr val="5A5A5A"/>
                </a:solidFill>
                <a:latin typeface="IBM Plex Sans"/>
                <a:cs typeface="IBM Plex Sans"/>
              </a:rPr>
              <a:t>promotion </a:t>
            </a:r>
            <a:r>
              <a:rPr sz="1400" spc="-10" dirty="0">
                <a:solidFill>
                  <a:srgbClr val="5A5A5A"/>
                </a:solidFill>
                <a:latin typeface="IBM Plex Sans"/>
                <a:cs typeface="IBM Plex Sans"/>
              </a:rPr>
              <a:t>between</a:t>
            </a:r>
            <a:r>
              <a:rPr sz="1400" spc="-15" dirty="0">
                <a:solidFill>
                  <a:srgbClr val="5A5A5A"/>
                </a:solidFill>
                <a:latin typeface="IBM Plex Sans"/>
                <a:cs typeface="IBM Plex Sans"/>
              </a:rPr>
              <a:t> </a:t>
            </a:r>
            <a:r>
              <a:rPr sz="1400" spc="-5" dirty="0" smtClean="0">
                <a:solidFill>
                  <a:srgbClr val="5A5A5A"/>
                </a:solidFill>
                <a:latin typeface="IBM Plex Sans"/>
                <a:cs typeface="IBM Plex Sans"/>
              </a:rPr>
              <a:t>environments</a:t>
            </a:r>
            <a:endParaRPr sz="1400" dirty="0" smtClean="0">
              <a:latin typeface="IBM Plex Sans"/>
              <a:cs typeface="IBM Plex Sans"/>
            </a:endParaRPr>
          </a:p>
          <a:p>
            <a:pPr lvl="1">
              <a:lnSpc>
                <a:spcPct val="100000"/>
              </a:lnSpc>
              <a:spcBef>
                <a:spcPts val="5"/>
              </a:spcBef>
              <a:buClr>
                <a:srgbClr val="5A5A5A"/>
              </a:buClr>
              <a:buFont typeface="Arial"/>
              <a:buChar char="–"/>
            </a:pPr>
            <a:endParaRPr sz="1750" dirty="0" smtClean="0">
              <a:latin typeface="Times New Roman"/>
              <a:cs typeface="Times New Roman"/>
            </a:endParaRPr>
          </a:p>
          <a:p>
            <a:pPr marL="241300" indent="-228600">
              <a:lnSpc>
                <a:spcPct val="100000"/>
              </a:lnSpc>
              <a:buFont typeface="Arial"/>
              <a:buChar char="–"/>
              <a:tabLst>
                <a:tab pos="240665" algn="l"/>
                <a:tab pos="241300" algn="l"/>
              </a:tabLst>
            </a:pPr>
            <a:r>
              <a:rPr sz="1400" spc="-5" dirty="0" smtClean="0">
                <a:solidFill>
                  <a:srgbClr val="5A5A5A"/>
                </a:solidFill>
                <a:latin typeface="IBM Plex Sans"/>
                <a:cs typeface="IBM Plex Sans"/>
              </a:rPr>
              <a:t>Create </a:t>
            </a:r>
            <a:r>
              <a:rPr sz="1400" spc="-5" dirty="0">
                <a:solidFill>
                  <a:srgbClr val="5A5A5A"/>
                </a:solidFill>
                <a:latin typeface="IBM Plex Sans"/>
                <a:cs typeface="IBM Plex Sans"/>
              </a:rPr>
              <a:t>BNA files from Playground </a:t>
            </a:r>
            <a:r>
              <a:rPr sz="1400" dirty="0">
                <a:solidFill>
                  <a:srgbClr val="5A5A5A"/>
                </a:solidFill>
                <a:latin typeface="IBM Plex Sans"/>
                <a:cs typeface="IBM Plex Sans"/>
              </a:rPr>
              <a:t>or </a:t>
            </a:r>
            <a:r>
              <a:rPr sz="1400" spc="-5" dirty="0">
                <a:solidFill>
                  <a:srgbClr val="5A5A5A"/>
                </a:solidFill>
                <a:latin typeface="IBM Plex Sans"/>
                <a:cs typeface="IBM Plex Sans"/>
              </a:rPr>
              <a:t>command</a:t>
            </a:r>
            <a:r>
              <a:rPr sz="1400" spc="-20" dirty="0">
                <a:solidFill>
                  <a:srgbClr val="5A5A5A"/>
                </a:solidFill>
                <a:latin typeface="IBM Plex Sans"/>
                <a:cs typeface="IBM Plex Sans"/>
              </a:rPr>
              <a:t> </a:t>
            </a:r>
            <a:r>
              <a:rPr sz="1400" spc="-5" dirty="0" smtClean="0">
                <a:solidFill>
                  <a:srgbClr val="5A5A5A"/>
                </a:solidFill>
                <a:latin typeface="IBM Plex Sans"/>
                <a:cs typeface="IBM Plex Sans"/>
              </a:rPr>
              <a:t>line</a:t>
            </a:r>
            <a:endParaRPr sz="1400" dirty="0">
              <a:latin typeface="IBM Plex Sans"/>
              <a:cs typeface="IBM Plex Sans"/>
            </a:endParaRPr>
          </a:p>
        </p:txBody>
      </p:sp>
      <p:sp>
        <p:nvSpPr>
          <p:cNvPr id="8" name="object 8"/>
          <p:cNvSpPr/>
          <p:nvPr/>
        </p:nvSpPr>
        <p:spPr>
          <a:xfrm>
            <a:off x="5414576" y="1579702"/>
            <a:ext cx="1087755" cy="572135"/>
          </a:xfrm>
          <a:custGeom>
            <a:avLst/>
            <a:gdLst/>
            <a:ahLst/>
            <a:cxnLst/>
            <a:rect l="l" t="t" r="r" b="b"/>
            <a:pathLst>
              <a:path w="1087754" h="572135">
                <a:moveTo>
                  <a:pt x="992247" y="0"/>
                </a:moveTo>
                <a:lnTo>
                  <a:pt x="95327" y="0"/>
                </a:lnTo>
                <a:lnTo>
                  <a:pt x="58221" y="7491"/>
                </a:lnTo>
                <a:lnTo>
                  <a:pt x="27920" y="27920"/>
                </a:lnTo>
                <a:lnTo>
                  <a:pt x="7491" y="58221"/>
                </a:lnTo>
                <a:lnTo>
                  <a:pt x="0" y="95326"/>
                </a:lnTo>
                <a:lnTo>
                  <a:pt x="0" y="476624"/>
                </a:lnTo>
                <a:lnTo>
                  <a:pt x="7491" y="513730"/>
                </a:lnTo>
                <a:lnTo>
                  <a:pt x="27920" y="544031"/>
                </a:lnTo>
                <a:lnTo>
                  <a:pt x="58221" y="564460"/>
                </a:lnTo>
                <a:lnTo>
                  <a:pt x="95327" y="571952"/>
                </a:lnTo>
                <a:lnTo>
                  <a:pt x="992247" y="571952"/>
                </a:lnTo>
                <a:lnTo>
                  <a:pt x="1029352" y="564460"/>
                </a:lnTo>
                <a:lnTo>
                  <a:pt x="1059653" y="544031"/>
                </a:lnTo>
                <a:lnTo>
                  <a:pt x="1080083" y="513730"/>
                </a:lnTo>
                <a:lnTo>
                  <a:pt x="1087574" y="476624"/>
                </a:lnTo>
                <a:lnTo>
                  <a:pt x="1087574" y="95326"/>
                </a:lnTo>
                <a:lnTo>
                  <a:pt x="1080083" y="58221"/>
                </a:lnTo>
                <a:lnTo>
                  <a:pt x="1059653" y="27920"/>
                </a:lnTo>
                <a:lnTo>
                  <a:pt x="1029352" y="7491"/>
                </a:lnTo>
                <a:lnTo>
                  <a:pt x="992247" y="0"/>
                </a:lnTo>
                <a:close/>
              </a:path>
            </a:pathLst>
          </a:custGeom>
          <a:solidFill>
            <a:srgbClr val="B4EABD"/>
          </a:solidFill>
        </p:spPr>
        <p:txBody>
          <a:bodyPr wrap="square" lIns="0" tIns="0" rIns="0" bIns="0" rtlCol="0"/>
          <a:lstStyle/>
          <a:p>
            <a:endParaRPr/>
          </a:p>
        </p:txBody>
      </p:sp>
      <p:sp>
        <p:nvSpPr>
          <p:cNvPr id="9" name="object 9"/>
          <p:cNvSpPr txBox="1"/>
          <p:nvPr/>
        </p:nvSpPr>
        <p:spPr>
          <a:xfrm>
            <a:off x="5583878" y="1868452"/>
            <a:ext cx="807720"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IBM Plex Sans"/>
                <a:cs typeface="IBM Plex Sans"/>
              </a:rPr>
              <a:t>model.cto</a:t>
            </a:r>
            <a:endParaRPr sz="1400">
              <a:latin typeface="IBM Plex Sans"/>
              <a:cs typeface="IBM Plex Sans"/>
            </a:endParaRPr>
          </a:p>
        </p:txBody>
      </p:sp>
      <p:sp>
        <p:nvSpPr>
          <p:cNvPr id="10" name="object 10"/>
          <p:cNvSpPr/>
          <p:nvPr/>
        </p:nvSpPr>
        <p:spPr>
          <a:xfrm>
            <a:off x="5533161" y="1721874"/>
            <a:ext cx="234950" cy="139700"/>
          </a:xfrm>
          <a:custGeom>
            <a:avLst/>
            <a:gdLst/>
            <a:ahLst/>
            <a:cxnLst/>
            <a:rect l="l" t="t" r="r" b="b"/>
            <a:pathLst>
              <a:path w="234950" h="139700">
                <a:moveTo>
                  <a:pt x="0" y="139463"/>
                </a:moveTo>
                <a:lnTo>
                  <a:pt x="234879" y="139463"/>
                </a:lnTo>
                <a:lnTo>
                  <a:pt x="234879" y="0"/>
                </a:lnTo>
                <a:lnTo>
                  <a:pt x="0" y="0"/>
                </a:lnTo>
                <a:lnTo>
                  <a:pt x="0" y="139463"/>
                </a:lnTo>
                <a:close/>
              </a:path>
            </a:pathLst>
          </a:custGeom>
          <a:solidFill>
            <a:srgbClr val="FFFFFF"/>
          </a:solidFill>
        </p:spPr>
        <p:txBody>
          <a:bodyPr wrap="square" lIns="0" tIns="0" rIns="0" bIns="0" rtlCol="0"/>
          <a:lstStyle/>
          <a:p>
            <a:endParaRPr/>
          </a:p>
        </p:txBody>
      </p:sp>
      <p:sp>
        <p:nvSpPr>
          <p:cNvPr id="11" name="object 11"/>
          <p:cNvSpPr/>
          <p:nvPr/>
        </p:nvSpPr>
        <p:spPr>
          <a:xfrm>
            <a:off x="5533161" y="1721873"/>
            <a:ext cx="234950" cy="139700"/>
          </a:xfrm>
          <a:custGeom>
            <a:avLst/>
            <a:gdLst/>
            <a:ahLst/>
            <a:cxnLst/>
            <a:rect l="l" t="t" r="r" b="b"/>
            <a:pathLst>
              <a:path w="234950" h="139700">
                <a:moveTo>
                  <a:pt x="0" y="0"/>
                </a:moveTo>
                <a:lnTo>
                  <a:pt x="234879" y="0"/>
                </a:lnTo>
                <a:lnTo>
                  <a:pt x="234879" y="139463"/>
                </a:lnTo>
                <a:lnTo>
                  <a:pt x="0" y="139463"/>
                </a:lnTo>
                <a:lnTo>
                  <a:pt x="0" y="0"/>
                </a:lnTo>
                <a:close/>
              </a:path>
            </a:pathLst>
          </a:custGeom>
          <a:ln w="12700">
            <a:solidFill>
              <a:srgbClr val="0064FF"/>
            </a:solidFill>
          </a:ln>
        </p:spPr>
        <p:txBody>
          <a:bodyPr wrap="square" lIns="0" tIns="0" rIns="0" bIns="0" rtlCol="0"/>
          <a:lstStyle/>
          <a:p>
            <a:endParaRPr/>
          </a:p>
        </p:txBody>
      </p:sp>
      <p:sp>
        <p:nvSpPr>
          <p:cNvPr id="12" name="object 12"/>
          <p:cNvSpPr/>
          <p:nvPr/>
        </p:nvSpPr>
        <p:spPr>
          <a:xfrm>
            <a:off x="5503642" y="1675246"/>
            <a:ext cx="293370" cy="71755"/>
          </a:xfrm>
          <a:custGeom>
            <a:avLst/>
            <a:gdLst/>
            <a:ahLst/>
            <a:cxnLst/>
            <a:rect l="l" t="t" r="r" b="b"/>
            <a:pathLst>
              <a:path w="293370" h="71755">
                <a:moveTo>
                  <a:pt x="59537" y="0"/>
                </a:moveTo>
                <a:lnTo>
                  <a:pt x="0" y="65812"/>
                </a:lnTo>
                <a:lnTo>
                  <a:pt x="39824" y="65938"/>
                </a:lnTo>
                <a:lnTo>
                  <a:pt x="263368" y="71462"/>
                </a:lnTo>
                <a:lnTo>
                  <a:pt x="292803" y="71462"/>
                </a:lnTo>
                <a:lnTo>
                  <a:pt x="245205" y="3742"/>
                </a:lnTo>
                <a:lnTo>
                  <a:pt x="59537" y="0"/>
                </a:lnTo>
                <a:close/>
              </a:path>
            </a:pathLst>
          </a:custGeom>
          <a:solidFill>
            <a:srgbClr val="FFFFFF"/>
          </a:solidFill>
        </p:spPr>
        <p:txBody>
          <a:bodyPr wrap="square" lIns="0" tIns="0" rIns="0" bIns="0" rtlCol="0"/>
          <a:lstStyle/>
          <a:p>
            <a:endParaRPr/>
          </a:p>
        </p:txBody>
      </p:sp>
      <p:sp>
        <p:nvSpPr>
          <p:cNvPr id="13" name="object 13"/>
          <p:cNvSpPr/>
          <p:nvPr/>
        </p:nvSpPr>
        <p:spPr>
          <a:xfrm>
            <a:off x="5503642" y="1675246"/>
            <a:ext cx="293370" cy="71755"/>
          </a:xfrm>
          <a:custGeom>
            <a:avLst/>
            <a:gdLst/>
            <a:ahLst/>
            <a:cxnLst/>
            <a:rect l="l" t="t" r="r" b="b"/>
            <a:pathLst>
              <a:path w="293370" h="71755">
                <a:moveTo>
                  <a:pt x="39824" y="65938"/>
                </a:moveTo>
                <a:lnTo>
                  <a:pt x="0" y="65812"/>
                </a:lnTo>
                <a:lnTo>
                  <a:pt x="59536" y="0"/>
                </a:lnTo>
                <a:lnTo>
                  <a:pt x="245205" y="3742"/>
                </a:lnTo>
                <a:lnTo>
                  <a:pt x="292804" y="71463"/>
                </a:lnTo>
                <a:lnTo>
                  <a:pt x="263368" y="71463"/>
                </a:lnTo>
              </a:path>
            </a:pathLst>
          </a:custGeom>
          <a:ln w="12700">
            <a:solidFill>
              <a:srgbClr val="0064FF"/>
            </a:solidFill>
          </a:ln>
        </p:spPr>
        <p:txBody>
          <a:bodyPr wrap="square" lIns="0" tIns="0" rIns="0" bIns="0" rtlCol="0"/>
          <a:lstStyle/>
          <a:p>
            <a:endParaRPr/>
          </a:p>
        </p:txBody>
      </p:sp>
      <p:sp>
        <p:nvSpPr>
          <p:cNvPr id="14" name="object 14"/>
          <p:cNvSpPr/>
          <p:nvPr/>
        </p:nvSpPr>
        <p:spPr>
          <a:xfrm>
            <a:off x="5653670" y="1755935"/>
            <a:ext cx="0" cy="101600"/>
          </a:xfrm>
          <a:custGeom>
            <a:avLst/>
            <a:gdLst/>
            <a:ahLst/>
            <a:cxnLst/>
            <a:rect l="l" t="t" r="r" b="b"/>
            <a:pathLst>
              <a:path h="101600">
                <a:moveTo>
                  <a:pt x="0" y="0"/>
                </a:moveTo>
                <a:lnTo>
                  <a:pt x="0" y="101305"/>
                </a:lnTo>
              </a:path>
            </a:pathLst>
          </a:custGeom>
          <a:ln w="52830">
            <a:solidFill>
              <a:srgbClr val="FFFFFF"/>
            </a:solidFill>
          </a:ln>
        </p:spPr>
        <p:txBody>
          <a:bodyPr wrap="square" lIns="0" tIns="0" rIns="0" bIns="0" rtlCol="0"/>
          <a:lstStyle/>
          <a:p>
            <a:endParaRPr/>
          </a:p>
        </p:txBody>
      </p:sp>
      <p:sp>
        <p:nvSpPr>
          <p:cNvPr id="15" name="object 15"/>
          <p:cNvSpPr/>
          <p:nvPr/>
        </p:nvSpPr>
        <p:spPr>
          <a:xfrm>
            <a:off x="5627254" y="1755936"/>
            <a:ext cx="53340" cy="101600"/>
          </a:xfrm>
          <a:custGeom>
            <a:avLst/>
            <a:gdLst/>
            <a:ahLst/>
            <a:cxnLst/>
            <a:rect l="l" t="t" r="r" b="b"/>
            <a:pathLst>
              <a:path w="53339" h="101600">
                <a:moveTo>
                  <a:pt x="0" y="0"/>
                </a:moveTo>
                <a:lnTo>
                  <a:pt x="52831" y="0"/>
                </a:lnTo>
                <a:lnTo>
                  <a:pt x="52831" y="101306"/>
                </a:lnTo>
                <a:lnTo>
                  <a:pt x="0" y="101306"/>
                </a:lnTo>
                <a:lnTo>
                  <a:pt x="0" y="0"/>
                </a:lnTo>
                <a:close/>
              </a:path>
            </a:pathLst>
          </a:custGeom>
          <a:ln w="12700">
            <a:solidFill>
              <a:srgbClr val="0064FF"/>
            </a:solidFill>
          </a:ln>
        </p:spPr>
        <p:txBody>
          <a:bodyPr wrap="square" lIns="0" tIns="0" rIns="0" bIns="0" rtlCol="0"/>
          <a:lstStyle/>
          <a:p>
            <a:endParaRPr/>
          </a:p>
        </p:txBody>
      </p:sp>
      <p:sp>
        <p:nvSpPr>
          <p:cNvPr id="16" name="object 16"/>
          <p:cNvSpPr/>
          <p:nvPr/>
        </p:nvSpPr>
        <p:spPr>
          <a:xfrm>
            <a:off x="5567423" y="1761282"/>
            <a:ext cx="36195" cy="0"/>
          </a:xfrm>
          <a:custGeom>
            <a:avLst/>
            <a:gdLst/>
            <a:ahLst/>
            <a:cxnLst/>
            <a:rect l="l" t="t" r="r" b="b"/>
            <a:pathLst>
              <a:path w="36195">
                <a:moveTo>
                  <a:pt x="0" y="0"/>
                </a:moveTo>
                <a:lnTo>
                  <a:pt x="36035" y="0"/>
                </a:lnTo>
              </a:path>
            </a:pathLst>
          </a:custGeom>
          <a:ln w="43589">
            <a:solidFill>
              <a:srgbClr val="FFFFFF"/>
            </a:solidFill>
          </a:ln>
        </p:spPr>
        <p:txBody>
          <a:bodyPr wrap="square" lIns="0" tIns="0" rIns="0" bIns="0" rtlCol="0"/>
          <a:lstStyle/>
          <a:p>
            <a:endParaRPr/>
          </a:p>
        </p:txBody>
      </p:sp>
      <p:sp>
        <p:nvSpPr>
          <p:cNvPr id="17" name="object 17"/>
          <p:cNvSpPr/>
          <p:nvPr/>
        </p:nvSpPr>
        <p:spPr>
          <a:xfrm>
            <a:off x="5567422" y="1739487"/>
            <a:ext cx="36195" cy="43815"/>
          </a:xfrm>
          <a:custGeom>
            <a:avLst/>
            <a:gdLst/>
            <a:ahLst/>
            <a:cxnLst/>
            <a:rect l="l" t="t" r="r" b="b"/>
            <a:pathLst>
              <a:path w="36195" h="43814">
                <a:moveTo>
                  <a:pt x="36036" y="43590"/>
                </a:moveTo>
                <a:lnTo>
                  <a:pt x="0" y="43590"/>
                </a:lnTo>
                <a:lnTo>
                  <a:pt x="0" y="0"/>
                </a:lnTo>
                <a:lnTo>
                  <a:pt x="36036" y="0"/>
                </a:lnTo>
                <a:lnTo>
                  <a:pt x="36036" y="43590"/>
                </a:lnTo>
                <a:close/>
              </a:path>
            </a:pathLst>
          </a:custGeom>
          <a:ln w="12700">
            <a:solidFill>
              <a:srgbClr val="0064FF"/>
            </a:solidFill>
          </a:ln>
        </p:spPr>
        <p:txBody>
          <a:bodyPr wrap="square" lIns="0" tIns="0" rIns="0" bIns="0" rtlCol="0"/>
          <a:lstStyle/>
          <a:p>
            <a:endParaRPr/>
          </a:p>
        </p:txBody>
      </p:sp>
      <p:sp>
        <p:nvSpPr>
          <p:cNvPr id="18" name="object 18"/>
          <p:cNvSpPr/>
          <p:nvPr/>
        </p:nvSpPr>
        <p:spPr>
          <a:xfrm>
            <a:off x="5704804" y="1760628"/>
            <a:ext cx="36195" cy="0"/>
          </a:xfrm>
          <a:custGeom>
            <a:avLst/>
            <a:gdLst/>
            <a:ahLst/>
            <a:cxnLst/>
            <a:rect l="l" t="t" r="r" b="b"/>
            <a:pathLst>
              <a:path w="36195">
                <a:moveTo>
                  <a:pt x="0" y="0"/>
                </a:moveTo>
                <a:lnTo>
                  <a:pt x="36035" y="0"/>
                </a:lnTo>
              </a:path>
            </a:pathLst>
          </a:custGeom>
          <a:ln w="43589">
            <a:solidFill>
              <a:srgbClr val="FFFFFF"/>
            </a:solidFill>
          </a:ln>
        </p:spPr>
        <p:txBody>
          <a:bodyPr wrap="square" lIns="0" tIns="0" rIns="0" bIns="0" rtlCol="0"/>
          <a:lstStyle/>
          <a:p>
            <a:endParaRPr/>
          </a:p>
        </p:txBody>
      </p:sp>
      <p:sp>
        <p:nvSpPr>
          <p:cNvPr id="19" name="object 19"/>
          <p:cNvSpPr/>
          <p:nvPr/>
        </p:nvSpPr>
        <p:spPr>
          <a:xfrm>
            <a:off x="5704804" y="1738833"/>
            <a:ext cx="36195" cy="43815"/>
          </a:xfrm>
          <a:custGeom>
            <a:avLst/>
            <a:gdLst/>
            <a:ahLst/>
            <a:cxnLst/>
            <a:rect l="l" t="t" r="r" b="b"/>
            <a:pathLst>
              <a:path w="36195" h="43814">
                <a:moveTo>
                  <a:pt x="36036" y="43590"/>
                </a:moveTo>
                <a:lnTo>
                  <a:pt x="0" y="43590"/>
                </a:lnTo>
                <a:lnTo>
                  <a:pt x="0" y="0"/>
                </a:lnTo>
                <a:lnTo>
                  <a:pt x="36036" y="0"/>
                </a:lnTo>
                <a:lnTo>
                  <a:pt x="36036" y="43590"/>
                </a:lnTo>
                <a:close/>
              </a:path>
            </a:pathLst>
          </a:custGeom>
          <a:ln w="12700">
            <a:solidFill>
              <a:srgbClr val="0064FF"/>
            </a:solidFill>
          </a:ln>
        </p:spPr>
        <p:txBody>
          <a:bodyPr wrap="square" lIns="0" tIns="0" rIns="0" bIns="0" rtlCol="0"/>
          <a:lstStyle/>
          <a:p>
            <a:endParaRPr/>
          </a:p>
        </p:txBody>
      </p:sp>
      <p:sp>
        <p:nvSpPr>
          <p:cNvPr id="20" name="object 20"/>
          <p:cNvSpPr/>
          <p:nvPr/>
        </p:nvSpPr>
        <p:spPr>
          <a:xfrm>
            <a:off x="5849349" y="1628700"/>
            <a:ext cx="296706" cy="254132"/>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5953353" y="1720287"/>
            <a:ext cx="79375" cy="132080"/>
          </a:xfrm>
          <a:prstGeom prst="rect">
            <a:avLst/>
          </a:prstGeom>
        </p:spPr>
        <p:txBody>
          <a:bodyPr vert="horz" wrap="square" lIns="0" tIns="12700" rIns="0" bIns="0" rtlCol="0">
            <a:spAutoFit/>
          </a:bodyPr>
          <a:lstStyle/>
          <a:p>
            <a:pPr marL="12700">
              <a:lnSpc>
                <a:spcPct val="100000"/>
              </a:lnSpc>
              <a:spcBef>
                <a:spcPts val="100"/>
              </a:spcBef>
            </a:pPr>
            <a:r>
              <a:rPr sz="700" dirty="0">
                <a:solidFill>
                  <a:srgbClr val="FFFFFF"/>
                </a:solidFill>
                <a:latin typeface="IBM Plex Sans"/>
                <a:cs typeface="IBM Plex Sans"/>
              </a:rPr>
              <a:t>P</a:t>
            </a:r>
            <a:endParaRPr sz="700">
              <a:latin typeface="IBM Plex Sans"/>
              <a:cs typeface="IBM Plex Sans"/>
            </a:endParaRPr>
          </a:p>
        </p:txBody>
      </p:sp>
      <p:sp>
        <p:nvSpPr>
          <p:cNvPr id="22" name="object 22"/>
          <p:cNvSpPr/>
          <p:nvPr/>
        </p:nvSpPr>
        <p:spPr>
          <a:xfrm>
            <a:off x="6226455" y="1680903"/>
            <a:ext cx="158750" cy="156210"/>
          </a:xfrm>
          <a:custGeom>
            <a:avLst/>
            <a:gdLst/>
            <a:ahLst/>
            <a:cxnLst/>
            <a:rect l="l" t="t" r="r" b="b"/>
            <a:pathLst>
              <a:path w="158750" h="156210">
                <a:moveTo>
                  <a:pt x="0" y="0"/>
                </a:moveTo>
                <a:lnTo>
                  <a:pt x="132371" y="0"/>
                </a:lnTo>
                <a:lnTo>
                  <a:pt x="158313" y="25941"/>
                </a:lnTo>
                <a:lnTo>
                  <a:pt x="158313" y="155643"/>
                </a:lnTo>
                <a:lnTo>
                  <a:pt x="0" y="155643"/>
                </a:lnTo>
                <a:lnTo>
                  <a:pt x="0" y="0"/>
                </a:lnTo>
                <a:close/>
              </a:path>
            </a:pathLst>
          </a:custGeom>
          <a:ln w="22225">
            <a:solidFill>
              <a:srgbClr val="0064FF"/>
            </a:solidFill>
          </a:ln>
        </p:spPr>
        <p:txBody>
          <a:bodyPr wrap="square" lIns="0" tIns="0" rIns="0" bIns="0" rtlCol="0"/>
          <a:lstStyle/>
          <a:p>
            <a:endParaRPr/>
          </a:p>
        </p:txBody>
      </p:sp>
      <p:sp>
        <p:nvSpPr>
          <p:cNvPr id="23" name="object 23"/>
          <p:cNvSpPr/>
          <p:nvPr/>
        </p:nvSpPr>
        <p:spPr>
          <a:xfrm>
            <a:off x="6260787" y="1728641"/>
            <a:ext cx="81280" cy="56515"/>
          </a:xfrm>
          <a:custGeom>
            <a:avLst/>
            <a:gdLst/>
            <a:ahLst/>
            <a:cxnLst/>
            <a:rect l="l" t="t" r="r" b="b"/>
            <a:pathLst>
              <a:path w="81279" h="56514">
                <a:moveTo>
                  <a:pt x="0" y="21432"/>
                </a:moveTo>
                <a:lnTo>
                  <a:pt x="30916" y="21432"/>
                </a:lnTo>
                <a:lnTo>
                  <a:pt x="40469" y="0"/>
                </a:lnTo>
                <a:lnTo>
                  <a:pt x="50023" y="21432"/>
                </a:lnTo>
                <a:lnTo>
                  <a:pt x="80939" y="21432"/>
                </a:lnTo>
                <a:lnTo>
                  <a:pt x="55927" y="34678"/>
                </a:lnTo>
                <a:lnTo>
                  <a:pt x="65481" y="56111"/>
                </a:lnTo>
                <a:lnTo>
                  <a:pt x="40469" y="42865"/>
                </a:lnTo>
                <a:lnTo>
                  <a:pt x="15458" y="56111"/>
                </a:lnTo>
                <a:lnTo>
                  <a:pt x="25012" y="34678"/>
                </a:lnTo>
                <a:lnTo>
                  <a:pt x="0" y="21432"/>
                </a:lnTo>
                <a:close/>
              </a:path>
            </a:pathLst>
          </a:custGeom>
          <a:ln w="9525">
            <a:solidFill>
              <a:srgbClr val="0064FF"/>
            </a:solidFill>
          </a:ln>
        </p:spPr>
        <p:txBody>
          <a:bodyPr wrap="square" lIns="0" tIns="0" rIns="0" bIns="0" rtlCol="0"/>
          <a:lstStyle/>
          <a:p>
            <a:endParaRPr/>
          </a:p>
        </p:txBody>
      </p:sp>
      <p:sp>
        <p:nvSpPr>
          <p:cNvPr id="24" name="object 24"/>
          <p:cNvSpPr/>
          <p:nvPr/>
        </p:nvSpPr>
        <p:spPr>
          <a:xfrm>
            <a:off x="6629255" y="1575706"/>
            <a:ext cx="840105" cy="575310"/>
          </a:xfrm>
          <a:custGeom>
            <a:avLst/>
            <a:gdLst/>
            <a:ahLst/>
            <a:cxnLst/>
            <a:rect l="l" t="t" r="r" b="b"/>
            <a:pathLst>
              <a:path w="840104" h="575310">
                <a:moveTo>
                  <a:pt x="744090" y="0"/>
                </a:moveTo>
                <a:lnTo>
                  <a:pt x="95835" y="0"/>
                </a:lnTo>
                <a:lnTo>
                  <a:pt x="58531" y="7531"/>
                </a:lnTo>
                <a:lnTo>
                  <a:pt x="28069" y="28069"/>
                </a:lnTo>
                <a:lnTo>
                  <a:pt x="7531" y="58531"/>
                </a:lnTo>
                <a:lnTo>
                  <a:pt x="0" y="95835"/>
                </a:lnTo>
                <a:lnTo>
                  <a:pt x="0" y="479167"/>
                </a:lnTo>
                <a:lnTo>
                  <a:pt x="7531" y="516470"/>
                </a:lnTo>
                <a:lnTo>
                  <a:pt x="28069" y="546933"/>
                </a:lnTo>
                <a:lnTo>
                  <a:pt x="58531" y="567471"/>
                </a:lnTo>
                <a:lnTo>
                  <a:pt x="95835" y="575002"/>
                </a:lnTo>
                <a:lnTo>
                  <a:pt x="744090" y="575002"/>
                </a:lnTo>
                <a:lnTo>
                  <a:pt x="781393" y="567471"/>
                </a:lnTo>
                <a:lnTo>
                  <a:pt x="811856" y="546933"/>
                </a:lnTo>
                <a:lnTo>
                  <a:pt x="832394" y="516470"/>
                </a:lnTo>
                <a:lnTo>
                  <a:pt x="839925" y="479167"/>
                </a:lnTo>
                <a:lnTo>
                  <a:pt x="839925" y="95835"/>
                </a:lnTo>
                <a:lnTo>
                  <a:pt x="832394" y="58531"/>
                </a:lnTo>
                <a:lnTo>
                  <a:pt x="811856" y="28069"/>
                </a:lnTo>
                <a:lnTo>
                  <a:pt x="781393" y="7531"/>
                </a:lnTo>
                <a:lnTo>
                  <a:pt x="744090" y="0"/>
                </a:lnTo>
                <a:close/>
              </a:path>
            </a:pathLst>
          </a:custGeom>
          <a:solidFill>
            <a:srgbClr val="ECC2F4"/>
          </a:solidFill>
        </p:spPr>
        <p:txBody>
          <a:bodyPr wrap="square" lIns="0" tIns="0" rIns="0" bIns="0" rtlCol="0"/>
          <a:lstStyle/>
          <a:p>
            <a:endParaRPr/>
          </a:p>
        </p:txBody>
      </p:sp>
      <p:sp>
        <p:nvSpPr>
          <p:cNvPr id="25" name="object 25"/>
          <p:cNvSpPr/>
          <p:nvPr/>
        </p:nvSpPr>
        <p:spPr>
          <a:xfrm>
            <a:off x="6888101" y="1638769"/>
            <a:ext cx="154940" cy="184150"/>
          </a:xfrm>
          <a:custGeom>
            <a:avLst/>
            <a:gdLst/>
            <a:ahLst/>
            <a:cxnLst/>
            <a:rect l="l" t="t" r="r" b="b"/>
            <a:pathLst>
              <a:path w="154940" h="184150">
                <a:moveTo>
                  <a:pt x="0" y="0"/>
                </a:moveTo>
                <a:lnTo>
                  <a:pt x="128927" y="0"/>
                </a:lnTo>
                <a:lnTo>
                  <a:pt x="154714" y="25786"/>
                </a:lnTo>
                <a:lnTo>
                  <a:pt x="154714" y="183877"/>
                </a:lnTo>
                <a:lnTo>
                  <a:pt x="0" y="183877"/>
                </a:lnTo>
                <a:lnTo>
                  <a:pt x="0" y="0"/>
                </a:lnTo>
                <a:close/>
              </a:path>
            </a:pathLst>
          </a:custGeom>
          <a:ln w="22225">
            <a:solidFill>
              <a:srgbClr val="0064FF"/>
            </a:solidFill>
          </a:ln>
        </p:spPr>
        <p:txBody>
          <a:bodyPr wrap="square" lIns="0" tIns="0" rIns="0" bIns="0" rtlCol="0"/>
          <a:lstStyle/>
          <a:p>
            <a:endParaRPr/>
          </a:p>
        </p:txBody>
      </p:sp>
      <p:sp>
        <p:nvSpPr>
          <p:cNvPr id="26" name="object 26"/>
          <p:cNvSpPr/>
          <p:nvPr/>
        </p:nvSpPr>
        <p:spPr>
          <a:xfrm>
            <a:off x="6921653" y="1695169"/>
            <a:ext cx="79375" cy="66675"/>
          </a:xfrm>
          <a:custGeom>
            <a:avLst/>
            <a:gdLst/>
            <a:ahLst/>
            <a:cxnLst/>
            <a:rect l="l" t="t" r="r" b="b"/>
            <a:pathLst>
              <a:path w="79375" h="66675">
                <a:moveTo>
                  <a:pt x="0" y="25320"/>
                </a:moveTo>
                <a:lnTo>
                  <a:pt x="30213" y="25321"/>
                </a:lnTo>
                <a:lnTo>
                  <a:pt x="39549" y="0"/>
                </a:lnTo>
                <a:lnTo>
                  <a:pt x="48886" y="25321"/>
                </a:lnTo>
                <a:lnTo>
                  <a:pt x="79099" y="25320"/>
                </a:lnTo>
                <a:lnTo>
                  <a:pt x="54656" y="40969"/>
                </a:lnTo>
                <a:lnTo>
                  <a:pt x="63993" y="66290"/>
                </a:lnTo>
                <a:lnTo>
                  <a:pt x="39549" y="50641"/>
                </a:lnTo>
                <a:lnTo>
                  <a:pt x="15106" y="66290"/>
                </a:lnTo>
                <a:lnTo>
                  <a:pt x="24443" y="40969"/>
                </a:lnTo>
                <a:lnTo>
                  <a:pt x="0" y="25320"/>
                </a:lnTo>
                <a:close/>
              </a:path>
            </a:pathLst>
          </a:custGeom>
          <a:ln w="9525">
            <a:solidFill>
              <a:srgbClr val="0064FF"/>
            </a:solidFill>
          </a:ln>
        </p:spPr>
        <p:txBody>
          <a:bodyPr wrap="square" lIns="0" tIns="0" rIns="0" bIns="0" rtlCol="0"/>
          <a:lstStyle/>
          <a:p>
            <a:endParaRPr/>
          </a:p>
        </p:txBody>
      </p:sp>
      <p:sp>
        <p:nvSpPr>
          <p:cNvPr id="27" name="object 27"/>
          <p:cNvSpPr txBox="1"/>
          <p:nvPr/>
        </p:nvSpPr>
        <p:spPr>
          <a:xfrm>
            <a:off x="6772139" y="1867019"/>
            <a:ext cx="574675"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IBM Plex Sans"/>
                <a:cs typeface="IBM Plex Sans"/>
              </a:rPr>
              <a:t>logic.js</a:t>
            </a:r>
            <a:endParaRPr sz="1400">
              <a:latin typeface="IBM Plex Sans"/>
              <a:cs typeface="IBM Plex Sans"/>
            </a:endParaRPr>
          </a:p>
        </p:txBody>
      </p:sp>
      <p:sp>
        <p:nvSpPr>
          <p:cNvPr id="28" name="object 28"/>
          <p:cNvSpPr/>
          <p:nvPr/>
        </p:nvSpPr>
        <p:spPr>
          <a:xfrm>
            <a:off x="7075376" y="1638426"/>
            <a:ext cx="154940" cy="184150"/>
          </a:xfrm>
          <a:custGeom>
            <a:avLst/>
            <a:gdLst/>
            <a:ahLst/>
            <a:cxnLst/>
            <a:rect l="l" t="t" r="r" b="b"/>
            <a:pathLst>
              <a:path w="154940" h="184150">
                <a:moveTo>
                  <a:pt x="0" y="0"/>
                </a:moveTo>
                <a:lnTo>
                  <a:pt x="128927" y="0"/>
                </a:lnTo>
                <a:lnTo>
                  <a:pt x="154714" y="25786"/>
                </a:lnTo>
                <a:lnTo>
                  <a:pt x="154714" y="183877"/>
                </a:lnTo>
                <a:lnTo>
                  <a:pt x="0" y="183877"/>
                </a:lnTo>
                <a:lnTo>
                  <a:pt x="0" y="0"/>
                </a:lnTo>
                <a:close/>
              </a:path>
            </a:pathLst>
          </a:custGeom>
          <a:ln w="22225">
            <a:solidFill>
              <a:srgbClr val="0064FF"/>
            </a:solidFill>
          </a:ln>
        </p:spPr>
        <p:txBody>
          <a:bodyPr wrap="square" lIns="0" tIns="0" rIns="0" bIns="0" rtlCol="0"/>
          <a:lstStyle/>
          <a:p>
            <a:endParaRPr/>
          </a:p>
        </p:txBody>
      </p:sp>
      <p:sp>
        <p:nvSpPr>
          <p:cNvPr id="29" name="object 29"/>
          <p:cNvSpPr/>
          <p:nvPr/>
        </p:nvSpPr>
        <p:spPr>
          <a:xfrm>
            <a:off x="7108928" y="1694826"/>
            <a:ext cx="79375" cy="66675"/>
          </a:xfrm>
          <a:custGeom>
            <a:avLst/>
            <a:gdLst/>
            <a:ahLst/>
            <a:cxnLst/>
            <a:rect l="l" t="t" r="r" b="b"/>
            <a:pathLst>
              <a:path w="79375" h="66675">
                <a:moveTo>
                  <a:pt x="0" y="25320"/>
                </a:moveTo>
                <a:lnTo>
                  <a:pt x="30213" y="25321"/>
                </a:lnTo>
                <a:lnTo>
                  <a:pt x="39549" y="0"/>
                </a:lnTo>
                <a:lnTo>
                  <a:pt x="48886" y="25321"/>
                </a:lnTo>
                <a:lnTo>
                  <a:pt x="79099" y="25320"/>
                </a:lnTo>
                <a:lnTo>
                  <a:pt x="54656" y="40969"/>
                </a:lnTo>
                <a:lnTo>
                  <a:pt x="63993" y="66290"/>
                </a:lnTo>
                <a:lnTo>
                  <a:pt x="39549" y="50641"/>
                </a:lnTo>
                <a:lnTo>
                  <a:pt x="15106" y="66290"/>
                </a:lnTo>
                <a:lnTo>
                  <a:pt x="24443" y="40969"/>
                </a:lnTo>
                <a:lnTo>
                  <a:pt x="0" y="25320"/>
                </a:lnTo>
                <a:close/>
              </a:path>
            </a:pathLst>
          </a:custGeom>
          <a:ln w="9525">
            <a:solidFill>
              <a:srgbClr val="0064FF"/>
            </a:solidFill>
          </a:ln>
        </p:spPr>
        <p:txBody>
          <a:bodyPr wrap="square" lIns="0" tIns="0" rIns="0" bIns="0" rtlCol="0"/>
          <a:lstStyle/>
          <a:p>
            <a:endParaRPr/>
          </a:p>
        </p:txBody>
      </p:sp>
      <p:sp>
        <p:nvSpPr>
          <p:cNvPr id="30" name="object 30"/>
          <p:cNvSpPr txBox="1"/>
          <p:nvPr/>
        </p:nvSpPr>
        <p:spPr>
          <a:xfrm>
            <a:off x="5543533" y="1220884"/>
            <a:ext cx="2136775" cy="238760"/>
          </a:xfrm>
          <a:prstGeom prst="rect">
            <a:avLst/>
          </a:prstGeom>
        </p:spPr>
        <p:txBody>
          <a:bodyPr vert="horz" wrap="square" lIns="0" tIns="12700" rIns="0" bIns="0" rtlCol="0">
            <a:spAutoFit/>
          </a:bodyPr>
          <a:lstStyle/>
          <a:p>
            <a:pPr marL="12700">
              <a:lnSpc>
                <a:spcPct val="100000"/>
              </a:lnSpc>
              <a:spcBef>
                <a:spcPts val="100"/>
              </a:spcBef>
            </a:pPr>
            <a:r>
              <a:rPr sz="1400" b="1" i="1" spc="-5" dirty="0">
                <a:latin typeface="IBMPlexSans-BoldItalic"/>
                <a:cs typeface="IBMPlexSans-BoldItalic"/>
              </a:rPr>
              <a:t>Business Network</a:t>
            </a:r>
            <a:r>
              <a:rPr sz="1400" b="1" i="1" spc="-40" dirty="0">
                <a:latin typeface="IBMPlexSans-BoldItalic"/>
                <a:cs typeface="IBMPlexSans-BoldItalic"/>
              </a:rPr>
              <a:t> </a:t>
            </a:r>
            <a:r>
              <a:rPr sz="1400" b="1" i="1" spc="-5" dirty="0">
                <a:latin typeface="IBMPlexSans-BoldItalic"/>
                <a:cs typeface="IBMPlexSans-BoldItalic"/>
              </a:rPr>
              <a:t>Archive</a:t>
            </a:r>
            <a:endParaRPr sz="1400">
              <a:latin typeface="IBMPlexSans-BoldItalic"/>
              <a:cs typeface="IBMPlexSans-BoldItalic"/>
            </a:endParaRPr>
          </a:p>
        </p:txBody>
      </p:sp>
      <p:sp>
        <p:nvSpPr>
          <p:cNvPr id="31" name="object 31"/>
          <p:cNvSpPr txBox="1"/>
          <p:nvPr/>
        </p:nvSpPr>
        <p:spPr>
          <a:xfrm>
            <a:off x="7157108" y="2595238"/>
            <a:ext cx="932815"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IBM Plex Sans"/>
                <a:cs typeface="IBM Plex Sans"/>
              </a:rPr>
              <a:t>readme.md</a:t>
            </a:r>
            <a:endParaRPr sz="1400">
              <a:latin typeface="IBM Plex Sans"/>
              <a:cs typeface="IBM Plex Sans"/>
            </a:endParaRPr>
          </a:p>
        </p:txBody>
      </p:sp>
      <p:sp>
        <p:nvSpPr>
          <p:cNvPr id="32" name="object 32"/>
          <p:cNvSpPr/>
          <p:nvPr/>
        </p:nvSpPr>
        <p:spPr>
          <a:xfrm>
            <a:off x="7529365" y="2308658"/>
            <a:ext cx="233045" cy="267970"/>
          </a:xfrm>
          <a:custGeom>
            <a:avLst/>
            <a:gdLst/>
            <a:ahLst/>
            <a:cxnLst/>
            <a:rect l="l" t="t" r="r" b="b"/>
            <a:pathLst>
              <a:path w="233045" h="267969">
                <a:moveTo>
                  <a:pt x="0" y="0"/>
                </a:moveTo>
                <a:lnTo>
                  <a:pt x="193840" y="0"/>
                </a:lnTo>
                <a:lnTo>
                  <a:pt x="232610" y="38769"/>
                </a:lnTo>
                <a:lnTo>
                  <a:pt x="232610" y="267635"/>
                </a:lnTo>
                <a:lnTo>
                  <a:pt x="0" y="267635"/>
                </a:lnTo>
                <a:lnTo>
                  <a:pt x="0" y="0"/>
                </a:lnTo>
                <a:close/>
              </a:path>
            </a:pathLst>
          </a:custGeom>
          <a:ln w="22225">
            <a:solidFill>
              <a:srgbClr val="0064FF"/>
            </a:solidFill>
          </a:ln>
        </p:spPr>
        <p:txBody>
          <a:bodyPr wrap="square" lIns="0" tIns="0" rIns="0" bIns="0" rtlCol="0"/>
          <a:lstStyle/>
          <a:p>
            <a:endParaRPr/>
          </a:p>
        </p:txBody>
      </p:sp>
      <p:sp>
        <p:nvSpPr>
          <p:cNvPr id="33" name="object 33"/>
          <p:cNvSpPr/>
          <p:nvPr/>
        </p:nvSpPr>
        <p:spPr>
          <a:xfrm>
            <a:off x="7578840" y="2380396"/>
            <a:ext cx="133985" cy="0"/>
          </a:xfrm>
          <a:custGeom>
            <a:avLst/>
            <a:gdLst/>
            <a:ahLst/>
            <a:cxnLst/>
            <a:rect l="l" t="t" r="r" b="b"/>
            <a:pathLst>
              <a:path w="133984">
                <a:moveTo>
                  <a:pt x="0" y="0"/>
                </a:moveTo>
                <a:lnTo>
                  <a:pt x="133658" y="1"/>
                </a:lnTo>
              </a:path>
            </a:pathLst>
          </a:custGeom>
          <a:ln w="12700">
            <a:solidFill>
              <a:srgbClr val="0064FF"/>
            </a:solidFill>
          </a:ln>
        </p:spPr>
        <p:txBody>
          <a:bodyPr wrap="square" lIns="0" tIns="0" rIns="0" bIns="0" rtlCol="0"/>
          <a:lstStyle/>
          <a:p>
            <a:endParaRPr/>
          </a:p>
        </p:txBody>
      </p:sp>
      <p:sp>
        <p:nvSpPr>
          <p:cNvPr id="34" name="object 34"/>
          <p:cNvSpPr/>
          <p:nvPr/>
        </p:nvSpPr>
        <p:spPr>
          <a:xfrm>
            <a:off x="7578840" y="2432591"/>
            <a:ext cx="133985" cy="0"/>
          </a:xfrm>
          <a:custGeom>
            <a:avLst/>
            <a:gdLst/>
            <a:ahLst/>
            <a:cxnLst/>
            <a:rect l="l" t="t" r="r" b="b"/>
            <a:pathLst>
              <a:path w="133984">
                <a:moveTo>
                  <a:pt x="0" y="0"/>
                </a:moveTo>
                <a:lnTo>
                  <a:pt x="133658" y="1"/>
                </a:lnTo>
              </a:path>
            </a:pathLst>
          </a:custGeom>
          <a:ln w="12700">
            <a:solidFill>
              <a:srgbClr val="0064FF"/>
            </a:solidFill>
          </a:ln>
        </p:spPr>
        <p:txBody>
          <a:bodyPr wrap="square" lIns="0" tIns="0" rIns="0" bIns="0" rtlCol="0"/>
          <a:lstStyle/>
          <a:p>
            <a:endParaRPr/>
          </a:p>
        </p:txBody>
      </p:sp>
      <p:sp>
        <p:nvSpPr>
          <p:cNvPr id="35" name="object 35"/>
          <p:cNvSpPr/>
          <p:nvPr/>
        </p:nvSpPr>
        <p:spPr>
          <a:xfrm>
            <a:off x="7578840" y="2480190"/>
            <a:ext cx="133985" cy="0"/>
          </a:xfrm>
          <a:custGeom>
            <a:avLst/>
            <a:gdLst/>
            <a:ahLst/>
            <a:cxnLst/>
            <a:rect l="l" t="t" r="r" b="b"/>
            <a:pathLst>
              <a:path w="133984">
                <a:moveTo>
                  <a:pt x="0" y="0"/>
                </a:moveTo>
                <a:lnTo>
                  <a:pt x="133658" y="1"/>
                </a:lnTo>
              </a:path>
            </a:pathLst>
          </a:custGeom>
          <a:ln w="12700">
            <a:solidFill>
              <a:srgbClr val="0064FF"/>
            </a:solidFill>
          </a:ln>
        </p:spPr>
        <p:txBody>
          <a:bodyPr wrap="square" lIns="0" tIns="0" rIns="0" bIns="0" rtlCol="0"/>
          <a:lstStyle/>
          <a:p>
            <a:endParaRPr/>
          </a:p>
        </p:txBody>
      </p:sp>
      <p:sp>
        <p:nvSpPr>
          <p:cNvPr id="36" name="object 36"/>
          <p:cNvSpPr/>
          <p:nvPr/>
        </p:nvSpPr>
        <p:spPr>
          <a:xfrm>
            <a:off x="6323628" y="2344007"/>
            <a:ext cx="200025" cy="50165"/>
          </a:xfrm>
          <a:custGeom>
            <a:avLst/>
            <a:gdLst/>
            <a:ahLst/>
            <a:cxnLst/>
            <a:rect l="l" t="t" r="r" b="b"/>
            <a:pathLst>
              <a:path w="200025" h="50164">
                <a:moveTo>
                  <a:pt x="199475" y="24934"/>
                </a:moveTo>
                <a:lnTo>
                  <a:pt x="191637" y="34640"/>
                </a:lnTo>
                <a:lnTo>
                  <a:pt x="170262" y="42565"/>
                </a:lnTo>
                <a:lnTo>
                  <a:pt x="138559" y="47909"/>
                </a:lnTo>
                <a:lnTo>
                  <a:pt x="99737" y="49869"/>
                </a:lnTo>
                <a:lnTo>
                  <a:pt x="60915" y="47909"/>
                </a:lnTo>
                <a:lnTo>
                  <a:pt x="29212" y="42565"/>
                </a:lnTo>
                <a:lnTo>
                  <a:pt x="7837" y="34640"/>
                </a:lnTo>
                <a:lnTo>
                  <a:pt x="0" y="24934"/>
                </a:lnTo>
                <a:lnTo>
                  <a:pt x="7837" y="15228"/>
                </a:lnTo>
                <a:lnTo>
                  <a:pt x="29212" y="7303"/>
                </a:lnTo>
                <a:lnTo>
                  <a:pt x="60915" y="1959"/>
                </a:lnTo>
                <a:lnTo>
                  <a:pt x="99737" y="0"/>
                </a:lnTo>
                <a:lnTo>
                  <a:pt x="138559" y="1959"/>
                </a:lnTo>
                <a:lnTo>
                  <a:pt x="170262" y="7303"/>
                </a:lnTo>
                <a:lnTo>
                  <a:pt x="191637" y="15228"/>
                </a:lnTo>
                <a:lnTo>
                  <a:pt x="199475" y="24934"/>
                </a:lnTo>
                <a:close/>
              </a:path>
            </a:pathLst>
          </a:custGeom>
          <a:ln w="19050">
            <a:solidFill>
              <a:srgbClr val="0064FF"/>
            </a:solidFill>
          </a:ln>
        </p:spPr>
        <p:txBody>
          <a:bodyPr wrap="square" lIns="0" tIns="0" rIns="0" bIns="0" rtlCol="0"/>
          <a:lstStyle/>
          <a:p>
            <a:endParaRPr/>
          </a:p>
        </p:txBody>
      </p:sp>
      <p:sp>
        <p:nvSpPr>
          <p:cNvPr id="37" name="object 37"/>
          <p:cNvSpPr/>
          <p:nvPr/>
        </p:nvSpPr>
        <p:spPr>
          <a:xfrm>
            <a:off x="6323628" y="2368941"/>
            <a:ext cx="200025" cy="210185"/>
          </a:xfrm>
          <a:custGeom>
            <a:avLst/>
            <a:gdLst/>
            <a:ahLst/>
            <a:cxnLst/>
            <a:rect l="l" t="t" r="r" b="b"/>
            <a:pathLst>
              <a:path w="200025" h="210185">
                <a:moveTo>
                  <a:pt x="199475" y="0"/>
                </a:moveTo>
                <a:lnTo>
                  <a:pt x="199475" y="184799"/>
                </a:lnTo>
                <a:lnTo>
                  <a:pt x="191637" y="194504"/>
                </a:lnTo>
                <a:lnTo>
                  <a:pt x="170262" y="202430"/>
                </a:lnTo>
                <a:lnTo>
                  <a:pt x="138559" y="207774"/>
                </a:lnTo>
                <a:lnTo>
                  <a:pt x="99737" y="209733"/>
                </a:lnTo>
                <a:lnTo>
                  <a:pt x="60915" y="207774"/>
                </a:lnTo>
                <a:lnTo>
                  <a:pt x="29212" y="202430"/>
                </a:lnTo>
                <a:lnTo>
                  <a:pt x="7837" y="194504"/>
                </a:lnTo>
                <a:lnTo>
                  <a:pt x="0" y="184799"/>
                </a:lnTo>
                <a:lnTo>
                  <a:pt x="0" y="0"/>
                </a:lnTo>
              </a:path>
            </a:pathLst>
          </a:custGeom>
          <a:ln w="19050">
            <a:solidFill>
              <a:srgbClr val="0064FF"/>
            </a:solidFill>
          </a:ln>
        </p:spPr>
        <p:txBody>
          <a:bodyPr wrap="square" lIns="0" tIns="0" rIns="0" bIns="0" rtlCol="0"/>
          <a:lstStyle/>
          <a:p>
            <a:endParaRPr/>
          </a:p>
        </p:txBody>
      </p:sp>
      <p:sp>
        <p:nvSpPr>
          <p:cNvPr id="38" name="object 38"/>
          <p:cNvSpPr txBox="1"/>
          <p:nvPr/>
        </p:nvSpPr>
        <p:spPr>
          <a:xfrm>
            <a:off x="5949146" y="2341188"/>
            <a:ext cx="906780" cy="495934"/>
          </a:xfrm>
          <a:prstGeom prst="rect">
            <a:avLst/>
          </a:prstGeom>
        </p:spPr>
        <p:txBody>
          <a:bodyPr vert="horz" wrap="square" lIns="0" tIns="55880" rIns="0" bIns="0" rtlCol="0">
            <a:spAutoFit/>
          </a:bodyPr>
          <a:lstStyle/>
          <a:p>
            <a:pPr marL="46990" algn="ctr">
              <a:lnSpc>
                <a:spcPct val="100000"/>
              </a:lnSpc>
              <a:spcBef>
                <a:spcPts val="440"/>
              </a:spcBef>
            </a:pPr>
            <a:r>
              <a:rPr sz="1000" dirty="0">
                <a:solidFill>
                  <a:srgbClr val="0064FF"/>
                </a:solidFill>
                <a:latin typeface="IBM Plex Sans"/>
                <a:cs typeface="IBM Plex Sans"/>
              </a:rPr>
              <a:t>?</a:t>
            </a:r>
            <a:endParaRPr sz="1000">
              <a:latin typeface="IBM Plex Sans"/>
              <a:cs typeface="IBM Plex Sans"/>
            </a:endParaRPr>
          </a:p>
          <a:p>
            <a:pPr algn="ctr">
              <a:lnSpc>
                <a:spcPct val="100000"/>
              </a:lnSpc>
              <a:spcBef>
                <a:spcPts val="475"/>
              </a:spcBef>
            </a:pPr>
            <a:r>
              <a:rPr sz="1400" i="1" spc="-5" dirty="0">
                <a:latin typeface="IBM Plex Sans"/>
                <a:cs typeface="IBM Plex Sans"/>
              </a:rPr>
              <a:t>queries.qry</a:t>
            </a:r>
            <a:endParaRPr sz="1400">
              <a:latin typeface="IBM Plex Sans"/>
              <a:cs typeface="IBM Plex Sans"/>
            </a:endParaRPr>
          </a:p>
        </p:txBody>
      </p:sp>
      <p:sp>
        <p:nvSpPr>
          <p:cNvPr id="39" name="object 39"/>
          <p:cNvSpPr txBox="1"/>
          <p:nvPr/>
        </p:nvSpPr>
        <p:spPr>
          <a:xfrm>
            <a:off x="7707344" y="1879278"/>
            <a:ext cx="699770"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IBM Plex Sans"/>
                <a:cs typeface="IBM Plex Sans"/>
              </a:rPr>
              <a:t>rules.acl</a:t>
            </a:r>
            <a:endParaRPr sz="1400">
              <a:latin typeface="IBM Plex Sans"/>
              <a:cs typeface="IBM Plex Sans"/>
            </a:endParaRPr>
          </a:p>
        </p:txBody>
      </p:sp>
      <p:sp>
        <p:nvSpPr>
          <p:cNvPr id="40" name="object 40"/>
          <p:cNvSpPr/>
          <p:nvPr/>
        </p:nvSpPr>
        <p:spPr>
          <a:xfrm>
            <a:off x="7704609" y="1654918"/>
            <a:ext cx="296706" cy="254133"/>
          </a:xfrm>
          <a:prstGeom prst="rect">
            <a:avLst/>
          </a:prstGeom>
          <a:blipFill>
            <a:blip r:embed="rId2" cstate="print"/>
            <a:stretch>
              <a:fillRect/>
            </a:stretch>
          </a:blipFill>
        </p:spPr>
        <p:txBody>
          <a:bodyPr wrap="square" lIns="0" tIns="0" rIns="0" bIns="0" rtlCol="0"/>
          <a:lstStyle/>
          <a:p>
            <a:endParaRPr/>
          </a:p>
        </p:txBody>
      </p:sp>
      <p:sp>
        <p:nvSpPr>
          <p:cNvPr id="41" name="object 41"/>
          <p:cNvSpPr txBox="1"/>
          <p:nvPr/>
        </p:nvSpPr>
        <p:spPr>
          <a:xfrm>
            <a:off x="7808612" y="1746505"/>
            <a:ext cx="79375" cy="132080"/>
          </a:xfrm>
          <a:prstGeom prst="rect">
            <a:avLst/>
          </a:prstGeom>
        </p:spPr>
        <p:txBody>
          <a:bodyPr vert="horz" wrap="square" lIns="0" tIns="12700" rIns="0" bIns="0" rtlCol="0">
            <a:spAutoFit/>
          </a:bodyPr>
          <a:lstStyle/>
          <a:p>
            <a:pPr marL="12700">
              <a:lnSpc>
                <a:spcPct val="100000"/>
              </a:lnSpc>
              <a:spcBef>
                <a:spcPts val="100"/>
              </a:spcBef>
            </a:pPr>
            <a:r>
              <a:rPr sz="700" dirty="0">
                <a:solidFill>
                  <a:srgbClr val="FFFFFF"/>
                </a:solidFill>
                <a:latin typeface="IBM Plex Sans"/>
                <a:cs typeface="IBM Plex Sans"/>
              </a:rPr>
              <a:t>P</a:t>
            </a:r>
            <a:endParaRPr sz="700">
              <a:latin typeface="IBM Plex Sans"/>
              <a:cs typeface="IBM Plex Sans"/>
            </a:endParaRPr>
          </a:p>
        </p:txBody>
      </p:sp>
      <p:sp>
        <p:nvSpPr>
          <p:cNvPr id="42" name="object 42"/>
          <p:cNvSpPr/>
          <p:nvPr/>
        </p:nvSpPr>
        <p:spPr>
          <a:xfrm>
            <a:off x="8179093" y="1713981"/>
            <a:ext cx="234950" cy="139700"/>
          </a:xfrm>
          <a:custGeom>
            <a:avLst/>
            <a:gdLst/>
            <a:ahLst/>
            <a:cxnLst/>
            <a:rect l="l" t="t" r="r" b="b"/>
            <a:pathLst>
              <a:path w="234950" h="139700">
                <a:moveTo>
                  <a:pt x="0" y="139463"/>
                </a:moveTo>
                <a:lnTo>
                  <a:pt x="234879" y="139463"/>
                </a:lnTo>
                <a:lnTo>
                  <a:pt x="234879" y="0"/>
                </a:lnTo>
                <a:lnTo>
                  <a:pt x="0" y="0"/>
                </a:lnTo>
                <a:lnTo>
                  <a:pt x="0" y="139463"/>
                </a:lnTo>
                <a:close/>
              </a:path>
            </a:pathLst>
          </a:custGeom>
          <a:solidFill>
            <a:srgbClr val="FFFFFF"/>
          </a:solidFill>
        </p:spPr>
        <p:txBody>
          <a:bodyPr wrap="square" lIns="0" tIns="0" rIns="0" bIns="0" rtlCol="0"/>
          <a:lstStyle/>
          <a:p>
            <a:endParaRPr/>
          </a:p>
        </p:txBody>
      </p:sp>
      <p:sp>
        <p:nvSpPr>
          <p:cNvPr id="43" name="object 43"/>
          <p:cNvSpPr/>
          <p:nvPr/>
        </p:nvSpPr>
        <p:spPr>
          <a:xfrm>
            <a:off x="8179093" y="1713981"/>
            <a:ext cx="234950" cy="139700"/>
          </a:xfrm>
          <a:custGeom>
            <a:avLst/>
            <a:gdLst/>
            <a:ahLst/>
            <a:cxnLst/>
            <a:rect l="l" t="t" r="r" b="b"/>
            <a:pathLst>
              <a:path w="234950" h="139700">
                <a:moveTo>
                  <a:pt x="0" y="0"/>
                </a:moveTo>
                <a:lnTo>
                  <a:pt x="234879" y="0"/>
                </a:lnTo>
                <a:lnTo>
                  <a:pt x="234879" y="139463"/>
                </a:lnTo>
                <a:lnTo>
                  <a:pt x="0" y="139463"/>
                </a:lnTo>
                <a:lnTo>
                  <a:pt x="0" y="0"/>
                </a:lnTo>
                <a:close/>
              </a:path>
            </a:pathLst>
          </a:custGeom>
          <a:ln w="12700">
            <a:solidFill>
              <a:srgbClr val="0064FF"/>
            </a:solidFill>
          </a:ln>
        </p:spPr>
        <p:txBody>
          <a:bodyPr wrap="square" lIns="0" tIns="0" rIns="0" bIns="0" rtlCol="0"/>
          <a:lstStyle/>
          <a:p>
            <a:endParaRPr/>
          </a:p>
        </p:txBody>
      </p:sp>
      <p:sp>
        <p:nvSpPr>
          <p:cNvPr id="44" name="object 44"/>
          <p:cNvSpPr/>
          <p:nvPr/>
        </p:nvSpPr>
        <p:spPr>
          <a:xfrm>
            <a:off x="8149574" y="1667355"/>
            <a:ext cx="293370" cy="71755"/>
          </a:xfrm>
          <a:custGeom>
            <a:avLst/>
            <a:gdLst/>
            <a:ahLst/>
            <a:cxnLst/>
            <a:rect l="l" t="t" r="r" b="b"/>
            <a:pathLst>
              <a:path w="293370" h="71755">
                <a:moveTo>
                  <a:pt x="59537" y="0"/>
                </a:moveTo>
                <a:lnTo>
                  <a:pt x="0" y="65811"/>
                </a:lnTo>
                <a:lnTo>
                  <a:pt x="39824" y="65938"/>
                </a:lnTo>
                <a:lnTo>
                  <a:pt x="263368" y="71462"/>
                </a:lnTo>
                <a:lnTo>
                  <a:pt x="292803" y="71462"/>
                </a:lnTo>
                <a:lnTo>
                  <a:pt x="245205" y="3742"/>
                </a:lnTo>
                <a:lnTo>
                  <a:pt x="59537" y="0"/>
                </a:lnTo>
                <a:close/>
              </a:path>
            </a:pathLst>
          </a:custGeom>
          <a:solidFill>
            <a:srgbClr val="FFFFFF"/>
          </a:solidFill>
        </p:spPr>
        <p:txBody>
          <a:bodyPr wrap="square" lIns="0" tIns="0" rIns="0" bIns="0" rtlCol="0"/>
          <a:lstStyle/>
          <a:p>
            <a:endParaRPr/>
          </a:p>
        </p:txBody>
      </p:sp>
      <p:sp>
        <p:nvSpPr>
          <p:cNvPr id="45" name="object 45"/>
          <p:cNvSpPr/>
          <p:nvPr/>
        </p:nvSpPr>
        <p:spPr>
          <a:xfrm>
            <a:off x="8149574" y="1667355"/>
            <a:ext cx="293370" cy="71755"/>
          </a:xfrm>
          <a:custGeom>
            <a:avLst/>
            <a:gdLst/>
            <a:ahLst/>
            <a:cxnLst/>
            <a:rect l="l" t="t" r="r" b="b"/>
            <a:pathLst>
              <a:path w="293370" h="71755">
                <a:moveTo>
                  <a:pt x="39824" y="65938"/>
                </a:moveTo>
                <a:lnTo>
                  <a:pt x="0" y="65812"/>
                </a:lnTo>
                <a:lnTo>
                  <a:pt x="59536" y="0"/>
                </a:lnTo>
                <a:lnTo>
                  <a:pt x="245205" y="3742"/>
                </a:lnTo>
                <a:lnTo>
                  <a:pt x="292804" y="71463"/>
                </a:lnTo>
                <a:lnTo>
                  <a:pt x="263368" y="71463"/>
                </a:lnTo>
              </a:path>
            </a:pathLst>
          </a:custGeom>
          <a:ln w="12700">
            <a:solidFill>
              <a:srgbClr val="0064FF"/>
            </a:solidFill>
          </a:ln>
        </p:spPr>
        <p:txBody>
          <a:bodyPr wrap="square" lIns="0" tIns="0" rIns="0" bIns="0" rtlCol="0"/>
          <a:lstStyle/>
          <a:p>
            <a:endParaRPr/>
          </a:p>
        </p:txBody>
      </p:sp>
      <p:sp>
        <p:nvSpPr>
          <p:cNvPr id="46" name="object 46"/>
          <p:cNvSpPr/>
          <p:nvPr/>
        </p:nvSpPr>
        <p:spPr>
          <a:xfrm>
            <a:off x="8299601" y="1748043"/>
            <a:ext cx="0" cy="101600"/>
          </a:xfrm>
          <a:custGeom>
            <a:avLst/>
            <a:gdLst/>
            <a:ahLst/>
            <a:cxnLst/>
            <a:rect l="l" t="t" r="r" b="b"/>
            <a:pathLst>
              <a:path h="101600">
                <a:moveTo>
                  <a:pt x="0" y="0"/>
                </a:moveTo>
                <a:lnTo>
                  <a:pt x="0" y="101305"/>
                </a:lnTo>
              </a:path>
            </a:pathLst>
          </a:custGeom>
          <a:ln w="52830">
            <a:solidFill>
              <a:srgbClr val="FFFFFF"/>
            </a:solidFill>
          </a:ln>
        </p:spPr>
        <p:txBody>
          <a:bodyPr wrap="square" lIns="0" tIns="0" rIns="0" bIns="0" rtlCol="0"/>
          <a:lstStyle/>
          <a:p>
            <a:endParaRPr/>
          </a:p>
        </p:txBody>
      </p:sp>
      <p:sp>
        <p:nvSpPr>
          <p:cNvPr id="47" name="object 47"/>
          <p:cNvSpPr/>
          <p:nvPr/>
        </p:nvSpPr>
        <p:spPr>
          <a:xfrm>
            <a:off x="8273186" y="1748044"/>
            <a:ext cx="53340" cy="101600"/>
          </a:xfrm>
          <a:custGeom>
            <a:avLst/>
            <a:gdLst/>
            <a:ahLst/>
            <a:cxnLst/>
            <a:rect l="l" t="t" r="r" b="b"/>
            <a:pathLst>
              <a:path w="53340" h="101600">
                <a:moveTo>
                  <a:pt x="0" y="0"/>
                </a:moveTo>
                <a:lnTo>
                  <a:pt x="52831" y="0"/>
                </a:lnTo>
                <a:lnTo>
                  <a:pt x="52831" y="101306"/>
                </a:lnTo>
                <a:lnTo>
                  <a:pt x="0" y="101306"/>
                </a:lnTo>
                <a:lnTo>
                  <a:pt x="0" y="0"/>
                </a:lnTo>
                <a:close/>
              </a:path>
            </a:pathLst>
          </a:custGeom>
          <a:ln w="12700">
            <a:solidFill>
              <a:srgbClr val="0064FF"/>
            </a:solidFill>
          </a:ln>
        </p:spPr>
        <p:txBody>
          <a:bodyPr wrap="square" lIns="0" tIns="0" rIns="0" bIns="0" rtlCol="0"/>
          <a:lstStyle/>
          <a:p>
            <a:endParaRPr/>
          </a:p>
        </p:txBody>
      </p:sp>
      <p:sp>
        <p:nvSpPr>
          <p:cNvPr id="48" name="object 48"/>
          <p:cNvSpPr/>
          <p:nvPr/>
        </p:nvSpPr>
        <p:spPr>
          <a:xfrm>
            <a:off x="8213355" y="1753390"/>
            <a:ext cx="36195" cy="0"/>
          </a:xfrm>
          <a:custGeom>
            <a:avLst/>
            <a:gdLst/>
            <a:ahLst/>
            <a:cxnLst/>
            <a:rect l="l" t="t" r="r" b="b"/>
            <a:pathLst>
              <a:path w="36195">
                <a:moveTo>
                  <a:pt x="0" y="0"/>
                </a:moveTo>
                <a:lnTo>
                  <a:pt x="36035" y="0"/>
                </a:lnTo>
              </a:path>
            </a:pathLst>
          </a:custGeom>
          <a:ln w="43589">
            <a:solidFill>
              <a:srgbClr val="FFFFFF"/>
            </a:solidFill>
          </a:ln>
        </p:spPr>
        <p:txBody>
          <a:bodyPr wrap="square" lIns="0" tIns="0" rIns="0" bIns="0" rtlCol="0"/>
          <a:lstStyle/>
          <a:p>
            <a:endParaRPr/>
          </a:p>
        </p:txBody>
      </p:sp>
      <p:sp>
        <p:nvSpPr>
          <p:cNvPr id="49" name="object 49"/>
          <p:cNvSpPr/>
          <p:nvPr/>
        </p:nvSpPr>
        <p:spPr>
          <a:xfrm>
            <a:off x="8213354" y="1731595"/>
            <a:ext cx="36195" cy="43815"/>
          </a:xfrm>
          <a:custGeom>
            <a:avLst/>
            <a:gdLst/>
            <a:ahLst/>
            <a:cxnLst/>
            <a:rect l="l" t="t" r="r" b="b"/>
            <a:pathLst>
              <a:path w="36195" h="43814">
                <a:moveTo>
                  <a:pt x="36036" y="43590"/>
                </a:moveTo>
                <a:lnTo>
                  <a:pt x="0" y="43590"/>
                </a:lnTo>
                <a:lnTo>
                  <a:pt x="0" y="0"/>
                </a:lnTo>
                <a:lnTo>
                  <a:pt x="36036" y="0"/>
                </a:lnTo>
                <a:lnTo>
                  <a:pt x="36036" y="43590"/>
                </a:lnTo>
                <a:close/>
              </a:path>
            </a:pathLst>
          </a:custGeom>
          <a:ln w="12700">
            <a:solidFill>
              <a:srgbClr val="0064FF"/>
            </a:solidFill>
          </a:ln>
        </p:spPr>
        <p:txBody>
          <a:bodyPr wrap="square" lIns="0" tIns="0" rIns="0" bIns="0" rtlCol="0"/>
          <a:lstStyle/>
          <a:p>
            <a:endParaRPr/>
          </a:p>
        </p:txBody>
      </p:sp>
      <p:sp>
        <p:nvSpPr>
          <p:cNvPr id="50" name="object 50"/>
          <p:cNvSpPr/>
          <p:nvPr/>
        </p:nvSpPr>
        <p:spPr>
          <a:xfrm>
            <a:off x="8350736" y="1752735"/>
            <a:ext cx="36195" cy="0"/>
          </a:xfrm>
          <a:custGeom>
            <a:avLst/>
            <a:gdLst/>
            <a:ahLst/>
            <a:cxnLst/>
            <a:rect l="l" t="t" r="r" b="b"/>
            <a:pathLst>
              <a:path w="36195">
                <a:moveTo>
                  <a:pt x="0" y="0"/>
                </a:moveTo>
                <a:lnTo>
                  <a:pt x="36035" y="0"/>
                </a:lnTo>
              </a:path>
            </a:pathLst>
          </a:custGeom>
          <a:ln w="43589">
            <a:solidFill>
              <a:srgbClr val="FFFFFF"/>
            </a:solidFill>
          </a:ln>
        </p:spPr>
        <p:txBody>
          <a:bodyPr wrap="square" lIns="0" tIns="0" rIns="0" bIns="0" rtlCol="0"/>
          <a:lstStyle/>
          <a:p>
            <a:endParaRPr/>
          </a:p>
        </p:txBody>
      </p:sp>
      <p:sp>
        <p:nvSpPr>
          <p:cNvPr id="51" name="object 51"/>
          <p:cNvSpPr/>
          <p:nvPr/>
        </p:nvSpPr>
        <p:spPr>
          <a:xfrm>
            <a:off x="8350736" y="1730940"/>
            <a:ext cx="36195" cy="43815"/>
          </a:xfrm>
          <a:custGeom>
            <a:avLst/>
            <a:gdLst/>
            <a:ahLst/>
            <a:cxnLst/>
            <a:rect l="l" t="t" r="r" b="b"/>
            <a:pathLst>
              <a:path w="36195" h="43814">
                <a:moveTo>
                  <a:pt x="36036" y="43590"/>
                </a:moveTo>
                <a:lnTo>
                  <a:pt x="0" y="43590"/>
                </a:lnTo>
                <a:lnTo>
                  <a:pt x="0" y="0"/>
                </a:lnTo>
                <a:lnTo>
                  <a:pt x="36036" y="0"/>
                </a:lnTo>
                <a:lnTo>
                  <a:pt x="36036" y="43590"/>
                </a:lnTo>
                <a:close/>
              </a:path>
            </a:pathLst>
          </a:custGeom>
          <a:ln w="12700">
            <a:solidFill>
              <a:srgbClr val="0064FF"/>
            </a:solidFill>
          </a:ln>
        </p:spPr>
        <p:txBody>
          <a:bodyPr wrap="square" lIns="0" tIns="0" rIns="0" bIns="0" rtlCol="0"/>
          <a:lstStyle/>
          <a:p>
            <a:endParaRPr/>
          </a:p>
        </p:txBody>
      </p:sp>
      <p:sp>
        <p:nvSpPr>
          <p:cNvPr id="52" name="object 52"/>
          <p:cNvSpPr/>
          <p:nvPr/>
        </p:nvSpPr>
        <p:spPr>
          <a:xfrm>
            <a:off x="8001274" y="1757820"/>
            <a:ext cx="178435" cy="50800"/>
          </a:xfrm>
          <a:custGeom>
            <a:avLst/>
            <a:gdLst/>
            <a:ahLst/>
            <a:cxnLst/>
            <a:rect l="l" t="t" r="r" b="b"/>
            <a:pathLst>
              <a:path w="178434" h="50800">
                <a:moveTo>
                  <a:pt x="82" y="19928"/>
                </a:moveTo>
                <a:lnTo>
                  <a:pt x="0" y="28394"/>
                </a:lnTo>
                <a:lnTo>
                  <a:pt x="126979" y="29631"/>
                </a:lnTo>
                <a:lnTo>
                  <a:pt x="126773" y="50797"/>
                </a:lnTo>
                <a:lnTo>
                  <a:pt x="177819" y="25892"/>
                </a:lnTo>
                <a:lnTo>
                  <a:pt x="168590" y="21165"/>
                </a:lnTo>
                <a:lnTo>
                  <a:pt x="127062" y="21165"/>
                </a:lnTo>
                <a:lnTo>
                  <a:pt x="82" y="19928"/>
                </a:lnTo>
                <a:close/>
              </a:path>
              <a:path w="178434" h="50800">
                <a:moveTo>
                  <a:pt x="127267" y="0"/>
                </a:moveTo>
                <a:lnTo>
                  <a:pt x="127062" y="21165"/>
                </a:lnTo>
                <a:lnTo>
                  <a:pt x="168590" y="21165"/>
                </a:lnTo>
                <a:lnTo>
                  <a:pt x="127267" y="0"/>
                </a:lnTo>
                <a:close/>
              </a:path>
            </a:pathLst>
          </a:custGeom>
          <a:solidFill>
            <a:srgbClr val="757575"/>
          </a:solidFill>
        </p:spPr>
        <p:txBody>
          <a:bodyPr wrap="square" lIns="0" tIns="0" rIns="0" bIns="0" rtlCol="0"/>
          <a:lstStyle/>
          <a:p>
            <a:endParaRPr/>
          </a:p>
        </p:txBody>
      </p:sp>
      <p:sp>
        <p:nvSpPr>
          <p:cNvPr id="53" name="object 53"/>
          <p:cNvSpPr/>
          <p:nvPr/>
        </p:nvSpPr>
        <p:spPr>
          <a:xfrm>
            <a:off x="5029200" y="3289299"/>
            <a:ext cx="3966632" cy="512233"/>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5041900" y="3297766"/>
            <a:ext cx="3920067" cy="529166"/>
          </a:xfrm>
          <a:prstGeom prst="rect">
            <a:avLst/>
          </a:prstGeom>
          <a:blipFill>
            <a:blip r:embed="rId4" cstate="print"/>
            <a:stretch>
              <a:fillRect/>
            </a:stretch>
          </a:blipFill>
        </p:spPr>
        <p:txBody>
          <a:bodyPr wrap="square" lIns="0" tIns="0" rIns="0" bIns="0" rtlCol="0"/>
          <a:lstStyle/>
          <a:p>
            <a:endParaRPr/>
          </a:p>
        </p:txBody>
      </p:sp>
      <p:sp>
        <p:nvSpPr>
          <p:cNvPr id="55" name="object 55"/>
          <p:cNvSpPr txBox="1"/>
          <p:nvPr/>
        </p:nvSpPr>
        <p:spPr>
          <a:xfrm>
            <a:off x="5056761" y="3318281"/>
            <a:ext cx="3856354" cy="400685"/>
          </a:xfrm>
          <a:prstGeom prst="rect">
            <a:avLst/>
          </a:prstGeom>
          <a:solidFill>
            <a:srgbClr val="000E5E"/>
          </a:solidFill>
        </p:spPr>
        <p:txBody>
          <a:bodyPr vert="horz" wrap="square" lIns="0" tIns="36830" rIns="0" bIns="0" rtlCol="0">
            <a:spAutoFit/>
          </a:bodyPr>
          <a:lstStyle/>
          <a:p>
            <a:pPr marL="90805">
              <a:lnSpc>
                <a:spcPct val="100000"/>
              </a:lnSpc>
              <a:spcBef>
                <a:spcPts val="290"/>
              </a:spcBef>
            </a:pPr>
            <a:r>
              <a:rPr sz="1000" dirty="0">
                <a:solidFill>
                  <a:srgbClr val="FFFFFF"/>
                </a:solidFill>
                <a:latin typeface="IBM Plex Mono"/>
                <a:cs typeface="IBM Plex Mono"/>
              </a:rPr>
              <a:t>composer archive create –archiveFile</a:t>
            </a:r>
            <a:r>
              <a:rPr sz="1000" spc="-100" dirty="0">
                <a:solidFill>
                  <a:srgbClr val="FFFFFF"/>
                </a:solidFill>
                <a:latin typeface="IBM Plex Mono"/>
                <a:cs typeface="IBM Plex Mono"/>
              </a:rPr>
              <a:t> </a:t>
            </a:r>
            <a:r>
              <a:rPr sz="1000" dirty="0">
                <a:solidFill>
                  <a:srgbClr val="FFFFFF"/>
                </a:solidFill>
                <a:latin typeface="IBM Plex Mono"/>
                <a:cs typeface="IBM Plex Mono"/>
              </a:rPr>
              <a:t>my.bna</a:t>
            </a:r>
            <a:endParaRPr sz="1000">
              <a:latin typeface="IBM Plex Mono"/>
              <a:cs typeface="IBM Plex Mono"/>
            </a:endParaRPr>
          </a:p>
          <a:p>
            <a:pPr marL="548005">
              <a:lnSpc>
                <a:spcPct val="100000"/>
              </a:lnSpc>
            </a:pPr>
            <a:r>
              <a:rPr sz="1000" dirty="0">
                <a:solidFill>
                  <a:srgbClr val="FFFFFF"/>
                </a:solidFill>
                <a:latin typeface="IBM Plex Mono"/>
                <a:cs typeface="IBM Plex Mono"/>
              </a:rPr>
              <a:t>--sourceType module --sourceName</a:t>
            </a:r>
            <a:r>
              <a:rPr sz="1000" spc="-100" dirty="0">
                <a:solidFill>
                  <a:srgbClr val="FFFFFF"/>
                </a:solidFill>
                <a:latin typeface="IBM Plex Mono"/>
                <a:cs typeface="IBM Plex Mono"/>
              </a:rPr>
              <a:t> </a:t>
            </a:r>
            <a:r>
              <a:rPr sz="1000" dirty="0">
                <a:solidFill>
                  <a:srgbClr val="FFFFFF"/>
                </a:solidFill>
                <a:latin typeface="IBM Plex Mono"/>
                <a:cs typeface="IBM Plex Mono"/>
              </a:rPr>
              <a:t>myNetwork</a:t>
            </a:r>
            <a:endParaRPr sz="1000">
              <a:latin typeface="IBM Plex Mono"/>
              <a:cs typeface="IBM Plex Mono"/>
            </a:endParaRPr>
          </a:p>
        </p:txBody>
      </p:sp>
      <p:sp>
        <p:nvSpPr>
          <p:cNvPr id="56" name="object 56"/>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57" name="object 57"/>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622" y="438757"/>
            <a:ext cx="495236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Deployment </a:t>
            </a:r>
            <a:r>
              <a:rPr dirty="0">
                <a:solidFill>
                  <a:srgbClr val="0164FF"/>
                </a:solidFill>
              </a:rPr>
              <a:t>to </a:t>
            </a:r>
            <a:r>
              <a:rPr spc="-5" dirty="0">
                <a:solidFill>
                  <a:srgbClr val="0164FF"/>
                </a:solidFill>
              </a:rPr>
              <a:t>Hyperledger</a:t>
            </a:r>
            <a:r>
              <a:rPr spc="15" dirty="0">
                <a:solidFill>
                  <a:srgbClr val="0164FF"/>
                </a:solidFill>
              </a:rPr>
              <a:t> </a:t>
            </a:r>
            <a:r>
              <a:rPr spc="-5" dirty="0">
                <a:solidFill>
                  <a:srgbClr val="0164FF"/>
                </a:solidFill>
              </a:rPr>
              <a:t>Fabric</a:t>
            </a:r>
          </a:p>
        </p:txBody>
      </p:sp>
      <p:sp>
        <p:nvSpPr>
          <p:cNvPr id="3" name="object 3"/>
          <p:cNvSpPr txBox="1"/>
          <p:nvPr/>
        </p:nvSpPr>
        <p:spPr>
          <a:xfrm>
            <a:off x="3074682" y="1250241"/>
            <a:ext cx="3451860" cy="238760"/>
          </a:xfrm>
          <a:prstGeom prst="rect">
            <a:avLst/>
          </a:prstGeom>
        </p:spPr>
        <p:txBody>
          <a:bodyPr vert="horz" wrap="square" lIns="0" tIns="12700" rIns="0" bIns="0" rtlCol="0">
            <a:spAutoFit/>
          </a:bodyPr>
          <a:lstStyle/>
          <a:p>
            <a:pPr marL="12700">
              <a:lnSpc>
                <a:spcPct val="100000"/>
              </a:lnSpc>
              <a:spcBef>
                <a:spcPts val="100"/>
              </a:spcBef>
              <a:tabLst>
                <a:tab pos="240665" algn="l"/>
              </a:tabLst>
            </a:pPr>
            <a:r>
              <a:rPr sz="1400" dirty="0">
                <a:solidFill>
                  <a:srgbClr val="5A5A5A"/>
                </a:solidFill>
                <a:latin typeface="Arial"/>
                <a:cs typeface="Arial"/>
              </a:rPr>
              <a:t>–	</a:t>
            </a:r>
            <a:r>
              <a:rPr sz="1400" dirty="0">
                <a:solidFill>
                  <a:srgbClr val="5A5A5A"/>
                </a:solidFill>
                <a:latin typeface="IBM Plex Sans"/>
                <a:cs typeface="IBM Plex Sans"/>
              </a:rPr>
              <a:t>Command </a:t>
            </a:r>
            <a:r>
              <a:rPr sz="1400" spc="-5" dirty="0">
                <a:solidFill>
                  <a:srgbClr val="5A5A5A"/>
                </a:solidFill>
                <a:latin typeface="IBM Plex Sans"/>
                <a:cs typeface="IBM Plex Sans"/>
              </a:rPr>
              <a:t>line tool to script</a:t>
            </a:r>
            <a:r>
              <a:rPr sz="1400" spc="-55" dirty="0">
                <a:solidFill>
                  <a:srgbClr val="5A5A5A"/>
                </a:solidFill>
                <a:latin typeface="IBM Plex Sans"/>
                <a:cs typeface="IBM Plex Sans"/>
              </a:rPr>
              <a:t> </a:t>
            </a:r>
            <a:r>
              <a:rPr sz="1400" spc="-5" dirty="0">
                <a:solidFill>
                  <a:srgbClr val="5A5A5A"/>
                </a:solidFill>
                <a:latin typeface="IBM Plex Sans"/>
                <a:cs typeface="IBM Plex Sans"/>
              </a:rPr>
              <a:t>deployment</a:t>
            </a:r>
            <a:endParaRPr sz="1400">
              <a:latin typeface="IBM Plex Sans"/>
              <a:cs typeface="IBM Plex Sans"/>
            </a:endParaRPr>
          </a:p>
        </p:txBody>
      </p:sp>
      <p:sp>
        <p:nvSpPr>
          <p:cNvPr id="4" name="object 4"/>
          <p:cNvSpPr txBox="1"/>
          <p:nvPr/>
        </p:nvSpPr>
        <p:spPr>
          <a:xfrm>
            <a:off x="3074682" y="1933481"/>
            <a:ext cx="5888355" cy="1901189"/>
          </a:xfrm>
          <a:prstGeom prst="rect">
            <a:avLst/>
          </a:prstGeom>
        </p:spPr>
        <p:txBody>
          <a:bodyPr vert="horz" wrap="square" lIns="0" tIns="31750" rIns="0" bIns="0" rtlCol="0">
            <a:spAutoFit/>
          </a:bodyPr>
          <a:lstStyle/>
          <a:p>
            <a:pPr marL="241300" indent="-228600">
              <a:lnSpc>
                <a:spcPct val="100000"/>
              </a:lnSpc>
              <a:spcBef>
                <a:spcPts val="250"/>
              </a:spcBef>
              <a:buFont typeface="Arial"/>
              <a:buChar char="–"/>
              <a:tabLst>
                <a:tab pos="240665" algn="l"/>
                <a:tab pos="241300" algn="l"/>
              </a:tabLst>
            </a:pPr>
            <a:r>
              <a:rPr sz="1400" dirty="0">
                <a:solidFill>
                  <a:srgbClr val="5A5A5A"/>
                </a:solidFill>
                <a:latin typeface="IBM Plex Sans"/>
                <a:cs typeface="IBM Plex Sans"/>
              </a:rPr>
              <a:t>Use </a:t>
            </a:r>
            <a:r>
              <a:rPr sz="1400" spc="-5" dirty="0">
                <a:solidFill>
                  <a:srgbClr val="5A5A5A"/>
                </a:solidFill>
                <a:latin typeface="IBM Plex Sans"/>
                <a:cs typeface="IBM Plex Sans"/>
              </a:rPr>
              <a:t>Connection profiles to describe Fabric connection</a:t>
            </a:r>
            <a:r>
              <a:rPr sz="1400" spc="10" dirty="0">
                <a:solidFill>
                  <a:srgbClr val="5A5A5A"/>
                </a:solidFill>
                <a:latin typeface="IBM Plex Sans"/>
                <a:cs typeface="IBM Plex Sans"/>
              </a:rPr>
              <a:t> </a:t>
            </a:r>
            <a:r>
              <a:rPr sz="1400" spc="-5" dirty="0">
                <a:solidFill>
                  <a:srgbClr val="5A5A5A"/>
                </a:solidFill>
                <a:latin typeface="IBM Plex Sans"/>
                <a:cs typeface="IBM Plex Sans"/>
              </a:rPr>
              <a:t>parameters</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Export from Playground, generate from script </a:t>
            </a:r>
            <a:r>
              <a:rPr sz="1400" dirty="0">
                <a:solidFill>
                  <a:srgbClr val="5A5A5A"/>
                </a:solidFill>
                <a:latin typeface="IBM Plex Sans"/>
                <a:cs typeface="IBM Plex Sans"/>
              </a:rPr>
              <a:t>or </a:t>
            </a:r>
            <a:r>
              <a:rPr sz="1400" spc="-5" dirty="0">
                <a:solidFill>
                  <a:srgbClr val="5A5A5A"/>
                </a:solidFill>
                <a:latin typeface="IBM Plex Sans"/>
                <a:cs typeface="IBM Plex Sans"/>
              </a:rPr>
              <a:t>create </a:t>
            </a:r>
            <a:r>
              <a:rPr sz="1400" dirty="0">
                <a:solidFill>
                  <a:srgbClr val="5A5A5A"/>
                </a:solidFill>
                <a:latin typeface="IBM Plex Sans"/>
                <a:cs typeface="IBM Plex Sans"/>
              </a:rPr>
              <a:t>by</a:t>
            </a:r>
            <a:r>
              <a:rPr sz="1400" spc="-45" dirty="0">
                <a:solidFill>
                  <a:srgbClr val="5A5A5A"/>
                </a:solidFill>
                <a:latin typeface="IBM Plex Sans"/>
                <a:cs typeface="IBM Plex Sans"/>
              </a:rPr>
              <a:t> </a:t>
            </a:r>
            <a:r>
              <a:rPr sz="1400" dirty="0">
                <a:solidFill>
                  <a:srgbClr val="5A5A5A"/>
                </a:solidFill>
                <a:latin typeface="IBM Plex Sans"/>
                <a:cs typeface="IBM Plex Sans"/>
              </a:rPr>
              <a:t>hand</a:t>
            </a:r>
            <a:endParaRPr sz="1400">
              <a:latin typeface="IBM Plex Sans"/>
              <a:cs typeface="IBM Plex Sans"/>
            </a:endParaRPr>
          </a:p>
          <a:p>
            <a:pPr lvl="1">
              <a:lnSpc>
                <a:spcPct val="100000"/>
              </a:lnSpc>
              <a:spcBef>
                <a:spcPts val="5"/>
              </a:spcBef>
              <a:buClr>
                <a:srgbClr val="5A5A5A"/>
              </a:buClr>
              <a:buFont typeface="Arial"/>
              <a:buChar char="–"/>
            </a:pPr>
            <a:endParaRPr sz="175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Enrollment  </a:t>
            </a:r>
            <a:r>
              <a:rPr sz="1400" dirty="0">
                <a:solidFill>
                  <a:srgbClr val="5A5A5A"/>
                </a:solidFill>
                <a:latin typeface="IBM Plex Sans"/>
                <a:cs typeface="IBM Plex Sans"/>
              </a:rPr>
              <a:t>in </a:t>
            </a:r>
            <a:r>
              <a:rPr sz="1400" spc="-5" dirty="0">
                <a:solidFill>
                  <a:srgbClr val="5A5A5A"/>
                </a:solidFill>
                <a:latin typeface="IBM Plex Sans"/>
                <a:cs typeface="IBM Plex Sans"/>
              </a:rPr>
              <a:t>Hyperledger Fabric network</a:t>
            </a:r>
            <a:r>
              <a:rPr sz="1400" spc="-75" dirty="0">
                <a:solidFill>
                  <a:srgbClr val="5A5A5A"/>
                </a:solidFill>
                <a:latin typeface="IBM Plex Sans"/>
                <a:cs typeface="IBM Plex Sans"/>
              </a:rPr>
              <a:t> </a:t>
            </a:r>
            <a:r>
              <a:rPr sz="1400" spc="-5" dirty="0">
                <a:solidFill>
                  <a:srgbClr val="5A5A5A"/>
                </a:solidFill>
                <a:latin typeface="IBM Plex Sans"/>
                <a:cs typeface="IBM Plex Sans"/>
              </a:rPr>
              <a:t>required</a:t>
            </a:r>
            <a:endParaRPr sz="1400">
              <a:latin typeface="IBM Plex Sans"/>
              <a:cs typeface="IBM Plex Sans"/>
            </a:endParaRPr>
          </a:p>
          <a:p>
            <a:pPr marL="698500" lvl="1" indent="-228600">
              <a:lnSpc>
                <a:spcPct val="100000"/>
              </a:lnSpc>
              <a:spcBef>
                <a:spcPts val="180"/>
              </a:spcBef>
              <a:buFont typeface="Arial"/>
              <a:buChar char="–"/>
              <a:tabLst>
                <a:tab pos="697865" algn="l"/>
                <a:tab pos="698500" algn="l"/>
              </a:tabLst>
            </a:pPr>
            <a:r>
              <a:rPr sz="1400" dirty="0">
                <a:solidFill>
                  <a:srgbClr val="5A5A5A"/>
                </a:solidFill>
                <a:latin typeface="IBM Plex Sans"/>
                <a:cs typeface="IBM Plex Sans"/>
              </a:rPr>
              <a:t>Issue </a:t>
            </a:r>
            <a:r>
              <a:rPr sz="1400" spc="-5" dirty="0">
                <a:solidFill>
                  <a:srgbClr val="5A5A5A"/>
                </a:solidFill>
                <a:latin typeface="IBM Plex Sans"/>
                <a:cs typeface="IBM Plex Sans"/>
              </a:rPr>
              <a:t>Fabric identity from Composer</a:t>
            </a:r>
            <a:r>
              <a:rPr sz="1400" spc="10" dirty="0">
                <a:solidFill>
                  <a:srgbClr val="5A5A5A"/>
                </a:solidFill>
                <a:latin typeface="IBM Plex Sans"/>
                <a:cs typeface="IBM Plex Sans"/>
              </a:rPr>
              <a:t> </a:t>
            </a:r>
            <a:r>
              <a:rPr sz="1400" spc="-5" dirty="0">
                <a:solidFill>
                  <a:srgbClr val="5A5A5A"/>
                </a:solidFill>
                <a:latin typeface="IBM Plex Sans"/>
                <a:cs typeface="IBM Plex Sans"/>
              </a:rPr>
              <a:t>participants</a:t>
            </a:r>
            <a:endParaRPr sz="1400">
              <a:latin typeface="IBM Plex Sans"/>
              <a:cs typeface="IBM Plex Sans"/>
            </a:endParaRPr>
          </a:p>
          <a:p>
            <a:pPr lvl="1">
              <a:lnSpc>
                <a:spcPct val="100000"/>
              </a:lnSpc>
              <a:buClr>
                <a:srgbClr val="5A5A5A"/>
              </a:buClr>
              <a:buFont typeface="Arial"/>
              <a:buChar char="–"/>
            </a:pPr>
            <a:endParaRPr sz="175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Additional command line options for management </a:t>
            </a:r>
            <a:r>
              <a:rPr sz="1400" dirty="0">
                <a:solidFill>
                  <a:srgbClr val="5A5A5A"/>
                </a:solidFill>
                <a:latin typeface="IBM Plex Sans"/>
                <a:cs typeface="IBM Plex Sans"/>
              </a:rPr>
              <a:t>of </a:t>
            </a:r>
            <a:r>
              <a:rPr sz="1400" spc="-5" dirty="0">
                <a:solidFill>
                  <a:srgbClr val="5A5A5A"/>
                </a:solidFill>
                <a:latin typeface="IBM Plex Sans"/>
                <a:cs typeface="IBM Plex Sans"/>
              </a:rPr>
              <a:t>business</a:t>
            </a:r>
            <a:r>
              <a:rPr sz="1400" spc="60" dirty="0">
                <a:solidFill>
                  <a:srgbClr val="5A5A5A"/>
                </a:solidFill>
                <a:latin typeface="IBM Plex Sans"/>
                <a:cs typeface="IBM Plex Sans"/>
              </a:rPr>
              <a:t> </a:t>
            </a:r>
            <a:r>
              <a:rPr sz="1400" spc="-5" dirty="0">
                <a:solidFill>
                  <a:srgbClr val="5A5A5A"/>
                </a:solidFill>
                <a:latin typeface="IBM Plex Sans"/>
                <a:cs typeface="IBM Plex Sans"/>
              </a:rPr>
              <a:t>network</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dirty="0">
                <a:solidFill>
                  <a:srgbClr val="5A5A5A"/>
                </a:solidFill>
                <a:latin typeface="IBM Plex Sans"/>
                <a:cs typeface="IBM Plex Sans"/>
              </a:rPr>
              <a:t>For </a:t>
            </a:r>
            <a:r>
              <a:rPr sz="1400" spc="-5" dirty="0">
                <a:solidFill>
                  <a:srgbClr val="5A5A5A"/>
                </a:solidFill>
                <a:latin typeface="IBM Plex Sans"/>
                <a:cs typeface="IBM Plex Sans"/>
              </a:rPr>
              <a:t>example: download, list, start, undeploy,</a:t>
            </a:r>
            <a:r>
              <a:rPr sz="1400" spc="-30" dirty="0">
                <a:solidFill>
                  <a:srgbClr val="5A5A5A"/>
                </a:solidFill>
                <a:latin typeface="IBM Plex Sans"/>
                <a:cs typeface="IBM Plex Sans"/>
              </a:rPr>
              <a:t> </a:t>
            </a:r>
            <a:r>
              <a:rPr sz="1400" spc="-5" dirty="0">
                <a:solidFill>
                  <a:srgbClr val="5A5A5A"/>
                </a:solidFill>
                <a:latin typeface="IBM Plex Sans"/>
                <a:cs typeface="IBM Plex Sans"/>
              </a:rPr>
              <a:t>upgrade…</a:t>
            </a:r>
            <a:endParaRPr sz="1400">
              <a:latin typeface="IBM Plex Sans"/>
              <a:cs typeface="IBM Plex Sans"/>
            </a:endParaRPr>
          </a:p>
        </p:txBody>
      </p:sp>
      <p:sp>
        <p:nvSpPr>
          <p:cNvPr id="5" name="object 5"/>
          <p:cNvSpPr/>
          <p:nvPr/>
        </p:nvSpPr>
        <p:spPr>
          <a:xfrm>
            <a:off x="168535" y="895610"/>
            <a:ext cx="2918847" cy="37327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475566" y="1464733"/>
            <a:ext cx="5283200" cy="35983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492500" y="1473200"/>
            <a:ext cx="5139267" cy="37676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3504469" y="1494776"/>
            <a:ext cx="5170805" cy="246379"/>
          </a:xfrm>
          <a:prstGeom prst="rect">
            <a:avLst/>
          </a:prstGeom>
          <a:solidFill>
            <a:srgbClr val="000E5E"/>
          </a:solidFill>
        </p:spPr>
        <p:txBody>
          <a:bodyPr vert="horz" wrap="square" lIns="0" tIns="36830" rIns="0" bIns="0" rtlCol="0">
            <a:spAutoFit/>
          </a:bodyPr>
          <a:lstStyle/>
          <a:p>
            <a:pPr marL="90805">
              <a:lnSpc>
                <a:spcPct val="100000"/>
              </a:lnSpc>
              <a:spcBef>
                <a:spcPts val="290"/>
              </a:spcBef>
            </a:pPr>
            <a:r>
              <a:rPr sz="1000" dirty="0">
                <a:solidFill>
                  <a:srgbClr val="FFFFFF"/>
                </a:solidFill>
                <a:latin typeface="IBM Plex Mono"/>
                <a:cs typeface="IBM Plex Mono"/>
              </a:rPr>
              <a:t>composer network deploy -p myProfile -a my.bna -i user -s</a:t>
            </a:r>
            <a:r>
              <a:rPr sz="1000" spc="-100" dirty="0">
                <a:solidFill>
                  <a:srgbClr val="FFFFFF"/>
                </a:solidFill>
                <a:latin typeface="IBM Plex Mono"/>
                <a:cs typeface="IBM Plex Mono"/>
              </a:rPr>
              <a:t> </a:t>
            </a:r>
            <a:r>
              <a:rPr sz="1000" dirty="0">
                <a:solidFill>
                  <a:srgbClr val="FFFFFF"/>
                </a:solidFill>
                <a:latin typeface="IBM Plex Mono"/>
                <a:cs typeface="IBM Plex Mono"/>
              </a:rPr>
              <a:t>secret</a:t>
            </a:r>
            <a:endParaRPr sz="1000">
              <a:latin typeface="IBM Plex Mono"/>
              <a:cs typeface="IBM Plex Mono"/>
            </a:endParaRPr>
          </a:p>
        </p:txBody>
      </p:sp>
      <p:sp>
        <p:nvSpPr>
          <p:cNvPr id="9" name="object 9"/>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0" name="object 10"/>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65" y="226950"/>
            <a:ext cx="285432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Participant</a:t>
            </a:r>
            <a:r>
              <a:rPr spc="-20" dirty="0">
                <a:solidFill>
                  <a:srgbClr val="0164FF"/>
                </a:solidFill>
              </a:rPr>
              <a:t> </a:t>
            </a:r>
            <a:r>
              <a:rPr spc="-5" dirty="0">
                <a:solidFill>
                  <a:srgbClr val="0164FF"/>
                </a:solidFill>
              </a:rPr>
              <a:t>Identity</a:t>
            </a:r>
          </a:p>
        </p:txBody>
      </p:sp>
      <p:sp>
        <p:nvSpPr>
          <p:cNvPr id="3" name="object 3"/>
          <p:cNvSpPr txBox="1"/>
          <p:nvPr/>
        </p:nvSpPr>
        <p:spPr>
          <a:xfrm>
            <a:off x="312847" y="941087"/>
            <a:ext cx="4307840" cy="3375660"/>
          </a:xfrm>
          <a:prstGeom prst="rect">
            <a:avLst/>
          </a:prstGeom>
        </p:spPr>
        <p:txBody>
          <a:bodyPr vert="horz" wrap="square" lIns="0" tIns="20955" rIns="0" bIns="0" rtlCol="0">
            <a:spAutoFit/>
          </a:bodyPr>
          <a:lstStyle/>
          <a:p>
            <a:pPr marL="241300" marR="74930" indent="-228600">
              <a:lnSpc>
                <a:spcPts val="1670"/>
              </a:lnSpc>
              <a:spcBef>
                <a:spcPts val="165"/>
              </a:spcBef>
              <a:buFont typeface="Arial"/>
              <a:buChar char="–"/>
              <a:tabLst>
                <a:tab pos="240665" algn="l"/>
                <a:tab pos="241300" algn="l"/>
              </a:tabLst>
            </a:pPr>
            <a:r>
              <a:rPr sz="1400" spc="-5" dirty="0">
                <a:solidFill>
                  <a:srgbClr val="5A5A5A"/>
                </a:solidFill>
                <a:latin typeface="IBM Plex Sans"/>
                <a:cs typeface="IBM Plex Sans"/>
              </a:rPr>
              <a:t>Participants require </a:t>
            </a:r>
            <a:r>
              <a:rPr sz="1400" dirty="0">
                <a:solidFill>
                  <a:srgbClr val="5A5A5A"/>
                </a:solidFill>
                <a:latin typeface="IBM Plex Sans"/>
                <a:cs typeface="IBM Plex Sans"/>
              </a:rPr>
              <a:t>an </a:t>
            </a:r>
            <a:r>
              <a:rPr sz="1400" i="1" spc="-5" dirty="0">
                <a:solidFill>
                  <a:srgbClr val="5A5A5A"/>
                </a:solidFill>
                <a:latin typeface="IBM Plex Sans"/>
                <a:cs typeface="IBM Plex Sans"/>
              </a:rPr>
              <a:t>identity </a:t>
            </a:r>
            <a:r>
              <a:rPr sz="1400" dirty="0">
                <a:solidFill>
                  <a:srgbClr val="5A5A5A"/>
                </a:solidFill>
                <a:latin typeface="IBM Plex Sans"/>
                <a:cs typeface="IBM Plex Sans"/>
              </a:rPr>
              <a:t>in </a:t>
            </a:r>
            <a:r>
              <a:rPr sz="1400" spc="-5" dirty="0">
                <a:solidFill>
                  <a:srgbClr val="5A5A5A"/>
                </a:solidFill>
                <a:latin typeface="IBM Plex Sans"/>
                <a:cs typeface="IBM Plex Sans"/>
              </a:rPr>
              <a:t>order to connect  to Hyperledger</a:t>
            </a:r>
            <a:r>
              <a:rPr sz="1400" spc="-80" dirty="0">
                <a:solidFill>
                  <a:srgbClr val="5A5A5A"/>
                </a:solidFill>
                <a:latin typeface="IBM Plex Sans"/>
                <a:cs typeface="IBM Plex Sans"/>
              </a:rPr>
              <a:t> </a:t>
            </a:r>
            <a:r>
              <a:rPr sz="1400" spc="-5" dirty="0">
                <a:solidFill>
                  <a:srgbClr val="5A5A5A"/>
                </a:solidFill>
                <a:latin typeface="IBM Plex Sans"/>
                <a:cs typeface="IBM Plex Sans"/>
              </a:rPr>
              <a:t>Fabric</a:t>
            </a:r>
            <a:endParaRPr sz="1400">
              <a:latin typeface="IBM Plex Sans"/>
              <a:cs typeface="IBM Plex Sans"/>
            </a:endParaRPr>
          </a:p>
          <a:p>
            <a:pPr marL="698500" marR="12065" lvl="1" indent="-228600">
              <a:lnSpc>
                <a:spcPts val="1670"/>
              </a:lnSpc>
              <a:spcBef>
                <a:spcPts val="195"/>
              </a:spcBef>
              <a:buFont typeface="Arial"/>
              <a:buChar char="–"/>
              <a:tabLst>
                <a:tab pos="697865" algn="l"/>
                <a:tab pos="698500" algn="l"/>
              </a:tabLst>
            </a:pPr>
            <a:r>
              <a:rPr sz="1400" spc="-5" dirty="0">
                <a:solidFill>
                  <a:srgbClr val="5A5A5A"/>
                </a:solidFill>
                <a:latin typeface="IBM Plex Sans"/>
                <a:cs typeface="IBM Plex Sans"/>
              </a:rPr>
              <a:t>Issued </a:t>
            </a:r>
            <a:r>
              <a:rPr sz="1400" dirty="0">
                <a:solidFill>
                  <a:srgbClr val="5A5A5A"/>
                </a:solidFill>
                <a:latin typeface="IBM Plex Sans"/>
                <a:cs typeface="IBM Plex Sans"/>
              </a:rPr>
              <a:t>by </a:t>
            </a:r>
            <a:r>
              <a:rPr sz="1400" spc="-5" dirty="0">
                <a:solidFill>
                  <a:srgbClr val="5A5A5A"/>
                </a:solidFill>
                <a:latin typeface="IBM Plex Sans"/>
                <a:cs typeface="IBM Plex Sans"/>
              </a:rPr>
              <a:t>the administrator </a:t>
            </a:r>
            <a:r>
              <a:rPr sz="1400" dirty="0">
                <a:solidFill>
                  <a:srgbClr val="5A5A5A"/>
                </a:solidFill>
                <a:latin typeface="IBM Plex Sans"/>
                <a:cs typeface="IBM Plex Sans"/>
              </a:rPr>
              <a:t>as a </a:t>
            </a:r>
            <a:r>
              <a:rPr sz="1400" spc="-5" dirty="0">
                <a:solidFill>
                  <a:srgbClr val="5A5A5A"/>
                </a:solidFill>
                <a:latin typeface="IBM Plex Sans"/>
                <a:cs typeface="IBM Plex Sans"/>
              </a:rPr>
              <a:t>Hyperledger  Fabric</a:t>
            </a:r>
            <a:r>
              <a:rPr sz="1400" spc="-55" dirty="0">
                <a:solidFill>
                  <a:srgbClr val="5A5A5A"/>
                </a:solidFill>
                <a:latin typeface="IBM Plex Sans"/>
                <a:cs typeface="IBM Plex Sans"/>
              </a:rPr>
              <a:t> </a:t>
            </a:r>
            <a:r>
              <a:rPr sz="1400" spc="-5" dirty="0">
                <a:solidFill>
                  <a:srgbClr val="5A5A5A"/>
                </a:solidFill>
                <a:latin typeface="IBM Plex Sans"/>
                <a:cs typeface="IBM Plex Sans"/>
              </a:rPr>
              <a:t>userid/secret</a:t>
            </a:r>
            <a:endParaRPr sz="1400">
              <a:latin typeface="IBM Plex Sans"/>
              <a:cs typeface="IBM Plex Sans"/>
            </a:endParaRPr>
          </a:p>
          <a:p>
            <a:pPr marL="698500" marR="194310" lvl="1" indent="-228600">
              <a:lnSpc>
                <a:spcPct val="101200"/>
              </a:lnSpc>
              <a:spcBef>
                <a:spcPts val="75"/>
              </a:spcBef>
              <a:buFont typeface="Arial"/>
              <a:buChar char="–"/>
              <a:tabLst>
                <a:tab pos="697865" algn="l"/>
                <a:tab pos="698500" algn="l"/>
              </a:tabLst>
            </a:pPr>
            <a:r>
              <a:rPr sz="1400" spc="-5" dirty="0">
                <a:solidFill>
                  <a:srgbClr val="5A5A5A"/>
                </a:solidFill>
                <a:latin typeface="IBM Plex Sans"/>
                <a:cs typeface="IBM Plex Sans"/>
              </a:rPr>
              <a:t>Supplied </a:t>
            </a:r>
            <a:r>
              <a:rPr sz="1400" dirty="0">
                <a:solidFill>
                  <a:srgbClr val="5A5A5A"/>
                </a:solidFill>
                <a:latin typeface="IBM Plex Sans"/>
                <a:cs typeface="IBM Plex Sans"/>
              </a:rPr>
              <a:t>by </a:t>
            </a:r>
            <a:r>
              <a:rPr sz="1400" spc="-5" dirty="0">
                <a:solidFill>
                  <a:srgbClr val="5A5A5A"/>
                </a:solidFill>
                <a:latin typeface="IBM Plex Sans"/>
                <a:cs typeface="IBM Plex Sans"/>
              </a:rPr>
              <a:t>the participant when the client  application</a:t>
            </a:r>
            <a:r>
              <a:rPr sz="1400" spc="-55" dirty="0">
                <a:solidFill>
                  <a:srgbClr val="5A5A5A"/>
                </a:solidFill>
                <a:latin typeface="IBM Plex Sans"/>
                <a:cs typeface="IBM Plex Sans"/>
              </a:rPr>
              <a:t> </a:t>
            </a:r>
            <a:r>
              <a:rPr sz="1400" spc="-5" dirty="0">
                <a:solidFill>
                  <a:srgbClr val="5A5A5A"/>
                </a:solidFill>
                <a:latin typeface="IBM Plex Sans"/>
                <a:cs typeface="IBM Plex Sans"/>
              </a:rPr>
              <a:t>connects</a:t>
            </a:r>
            <a:endParaRPr sz="1400">
              <a:latin typeface="IBM Plex Sans"/>
              <a:cs typeface="IBM Plex Sans"/>
            </a:endParaRPr>
          </a:p>
          <a:p>
            <a:pPr lvl="1">
              <a:lnSpc>
                <a:spcPct val="100000"/>
              </a:lnSpc>
              <a:spcBef>
                <a:spcPts val="10"/>
              </a:spcBef>
              <a:buClr>
                <a:srgbClr val="5A5A5A"/>
              </a:buClr>
              <a:buFont typeface="Arial"/>
              <a:buChar char="–"/>
            </a:pPr>
            <a:endParaRPr sz="1800">
              <a:latin typeface="Times New Roman"/>
              <a:cs typeface="Times New Roman"/>
            </a:endParaRPr>
          </a:p>
          <a:p>
            <a:pPr marL="241300" marR="5080" indent="-228600">
              <a:lnSpc>
                <a:spcPts val="1670"/>
              </a:lnSpc>
              <a:buFont typeface="Arial"/>
              <a:buChar char="–"/>
              <a:tabLst>
                <a:tab pos="240665" algn="l"/>
                <a:tab pos="241300" algn="l"/>
              </a:tabLst>
            </a:pPr>
            <a:r>
              <a:rPr sz="1400" spc="-5" dirty="0">
                <a:solidFill>
                  <a:srgbClr val="5A5A5A"/>
                </a:solidFill>
                <a:latin typeface="IBM Plex Sans"/>
                <a:cs typeface="IBM Plex Sans"/>
              </a:rPr>
              <a:t>Composer Participant to Fabric Identity </a:t>
            </a:r>
            <a:r>
              <a:rPr sz="1400" dirty="0">
                <a:solidFill>
                  <a:srgbClr val="5A5A5A"/>
                </a:solidFill>
                <a:latin typeface="IBM Plex Sans"/>
                <a:cs typeface="IBM Plex Sans"/>
              </a:rPr>
              <a:t>mapping is  </a:t>
            </a:r>
            <a:r>
              <a:rPr sz="1400" spc="-5" dirty="0">
                <a:solidFill>
                  <a:srgbClr val="5A5A5A"/>
                </a:solidFill>
                <a:latin typeface="IBM Plex Sans"/>
                <a:cs typeface="IBM Plex Sans"/>
              </a:rPr>
              <a:t>stored </a:t>
            </a:r>
            <a:r>
              <a:rPr sz="1400" dirty="0">
                <a:solidFill>
                  <a:srgbClr val="5A5A5A"/>
                </a:solidFill>
                <a:latin typeface="IBM Plex Sans"/>
                <a:cs typeface="IBM Plex Sans"/>
              </a:rPr>
              <a:t>on </a:t>
            </a:r>
            <a:r>
              <a:rPr sz="1400" spc="-5" dirty="0">
                <a:solidFill>
                  <a:srgbClr val="5A5A5A"/>
                </a:solidFill>
                <a:latin typeface="IBM Plex Sans"/>
                <a:cs typeface="IBM Plex Sans"/>
              </a:rPr>
              <a:t>the blockchain </a:t>
            </a:r>
            <a:r>
              <a:rPr sz="1400" dirty="0">
                <a:solidFill>
                  <a:srgbClr val="5A5A5A"/>
                </a:solidFill>
                <a:latin typeface="IBM Plex Sans"/>
                <a:cs typeface="IBM Plex Sans"/>
              </a:rPr>
              <a:t>in an </a:t>
            </a:r>
            <a:r>
              <a:rPr sz="1400" i="1" spc="-5" dirty="0">
                <a:solidFill>
                  <a:srgbClr val="5A5A5A"/>
                </a:solidFill>
                <a:latin typeface="IBM Plex Sans"/>
                <a:cs typeface="IBM Plex Sans"/>
              </a:rPr>
              <a:t>identity</a:t>
            </a:r>
            <a:r>
              <a:rPr sz="1400" i="1" spc="-10" dirty="0">
                <a:solidFill>
                  <a:srgbClr val="5A5A5A"/>
                </a:solidFill>
                <a:latin typeface="IBM Plex Sans"/>
                <a:cs typeface="IBM Plex Sans"/>
              </a:rPr>
              <a:t> </a:t>
            </a:r>
            <a:r>
              <a:rPr sz="1400" i="1" spc="-5" dirty="0">
                <a:solidFill>
                  <a:srgbClr val="5A5A5A"/>
                </a:solidFill>
                <a:latin typeface="IBM Plex Sans"/>
                <a:cs typeface="IBM Plex Sans"/>
              </a:rPr>
              <a:t>registry</a:t>
            </a:r>
            <a:endParaRPr sz="1400">
              <a:latin typeface="IBM Plex Sans"/>
              <a:cs typeface="IBM Plex Sans"/>
            </a:endParaRPr>
          </a:p>
          <a:p>
            <a:pPr>
              <a:lnSpc>
                <a:spcPct val="100000"/>
              </a:lnSpc>
              <a:spcBef>
                <a:spcPts val="15"/>
              </a:spcBef>
              <a:buClr>
                <a:srgbClr val="5A5A5A"/>
              </a:buClr>
              <a:buFont typeface="Arial"/>
              <a:buChar char="–"/>
            </a:pPr>
            <a:endParaRPr sz="1750">
              <a:latin typeface="Times New Roman"/>
              <a:cs typeface="Times New Roman"/>
            </a:endParaRPr>
          </a:p>
          <a:p>
            <a:pPr marL="241300" marR="257175" indent="-228600">
              <a:lnSpc>
                <a:spcPts val="1670"/>
              </a:lnSpc>
              <a:buFont typeface="Arial"/>
              <a:buChar char="–"/>
              <a:tabLst>
                <a:tab pos="240665" algn="l"/>
                <a:tab pos="241300" algn="l"/>
              </a:tabLst>
            </a:pPr>
            <a:r>
              <a:rPr sz="1400" spc="-5" dirty="0">
                <a:solidFill>
                  <a:srgbClr val="5A5A5A"/>
                </a:solidFill>
                <a:latin typeface="IBM Plex Sans"/>
                <a:cs typeface="IBM Plex Sans"/>
              </a:rPr>
              <a:t>Perform identity management from Playground,  Javascript, REST </a:t>
            </a:r>
            <a:r>
              <a:rPr sz="1400" dirty="0">
                <a:solidFill>
                  <a:srgbClr val="5A5A5A"/>
                </a:solidFill>
                <a:latin typeface="IBM Plex Sans"/>
                <a:cs typeface="IBM Plex Sans"/>
              </a:rPr>
              <a:t>or </a:t>
            </a:r>
            <a:r>
              <a:rPr sz="1400" spc="-5" dirty="0">
                <a:solidFill>
                  <a:srgbClr val="5A5A5A"/>
                </a:solidFill>
                <a:latin typeface="IBM Plex Sans"/>
                <a:cs typeface="IBM Plex Sans"/>
              </a:rPr>
              <a:t>command</a:t>
            </a:r>
            <a:r>
              <a:rPr sz="1400" spc="-45" dirty="0">
                <a:solidFill>
                  <a:srgbClr val="5A5A5A"/>
                </a:solidFill>
                <a:latin typeface="IBM Plex Sans"/>
                <a:cs typeface="IBM Plex Sans"/>
              </a:rPr>
              <a:t> </a:t>
            </a:r>
            <a:r>
              <a:rPr sz="1400" spc="-5" dirty="0">
                <a:solidFill>
                  <a:srgbClr val="5A5A5A"/>
                </a:solidFill>
                <a:latin typeface="IBM Plex Sans"/>
                <a:cs typeface="IBM Plex Sans"/>
              </a:rPr>
              <a:t>line</a:t>
            </a:r>
            <a:endParaRPr sz="1400">
              <a:latin typeface="IBM Plex Sans"/>
              <a:cs typeface="IBM Plex Sans"/>
            </a:endParaRPr>
          </a:p>
          <a:p>
            <a:pPr marL="698500" marR="41275" lvl="1" indent="-228600">
              <a:lnSpc>
                <a:spcPct val="100200"/>
              </a:lnSpc>
              <a:spcBef>
                <a:spcPts val="130"/>
              </a:spcBef>
              <a:buFont typeface="Arial"/>
              <a:buChar char="–"/>
              <a:tabLst>
                <a:tab pos="697865" algn="l"/>
                <a:tab pos="698500" algn="l"/>
              </a:tabLst>
            </a:pPr>
            <a:r>
              <a:rPr sz="1400" dirty="0">
                <a:solidFill>
                  <a:srgbClr val="5A5A5A"/>
                </a:solidFill>
                <a:latin typeface="IBM Plex Sans"/>
                <a:cs typeface="IBM Plex Sans"/>
              </a:rPr>
              <a:t>For </a:t>
            </a:r>
            <a:r>
              <a:rPr sz="1400" spc="-5" dirty="0">
                <a:solidFill>
                  <a:srgbClr val="5A5A5A"/>
                </a:solidFill>
                <a:latin typeface="IBM Plex Sans"/>
                <a:cs typeface="IBM Plex Sans"/>
              </a:rPr>
              <a:t>example: Test connection, </a:t>
            </a:r>
            <a:r>
              <a:rPr sz="1400" dirty="0">
                <a:solidFill>
                  <a:srgbClr val="5A5A5A"/>
                </a:solidFill>
                <a:latin typeface="IBM Plex Sans"/>
                <a:cs typeface="IBM Plex Sans"/>
              </a:rPr>
              <a:t>issue </a:t>
            </a:r>
            <a:r>
              <a:rPr sz="1400" spc="-5" dirty="0">
                <a:solidFill>
                  <a:srgbClr val="5A5A5A"/>
                </a:solidFill>
                <a:latin typeface="IBM Plex Sans"/>
                <a:cs typeface="IBM Plex Sans"/>
              </a:rPr>
              <a:t>identity,  </a:t>
            </a:r>
            <a:r>
              <a:rPr sz="1400" dirty="0">
                <a:solidFill>
                  <a:srgbClr val="5A5A5A"/>
                </a:solidFill>
                <a:latin typeface="IBM Plex Sans"/>
                <a:cs typeface="IBM Plex Sans"/>
              </a:rPr>
              <a:t>bind an </a:t>
            </a:r>
            <a:r>
              <a:rPr sz="1400" spc="-5" dirty="0">
                <a:solidFill>
                  <a:srgbClr val="5A5A5A"/>
                </a:solidFill>
                <a:latin typeface="IBM Plex Sans"/>
                <a:cs typeface="IBM Plex Sans"/>
              </a:rPr>
              <a:t>identity to </a:t>
            </a:r>
            <a:r>
              <a:rPr sz="1400" dirty="0">
                <a:solidFill>
                  <a:srgbClr val="5A5A5A"/>
                </a:solidFill>
                <a:latin typeface="IBM Plex Sans"/>
                <a:cs typeface="IBM Plex Sans"/>
              </a:rPr>
              <a:t>a </a:t>
            </a:r>
            <a:r>
              <a:rPr sz="1400" spc="-5" dirty="0">
                <a:solidFill>
                  <a:srgbClr val="5A5A5A"/>
                </a:solidFill>
                <a:latin typeface="IBM Plex Sans"/>
                <a:cs typeface="IBM Plex Sans"/>
              </a:rPr>
              <a:t>participant, revoke </a:t>
            </a:r>
            <a:r>
              <a:rPr sz="1400" dirty="0">
                <a:solidFill>
                  <a:srgbClr val="5A5A5A"/>
                </a:solidFill>
                <a:latin typeface="IBM Plex Sans"/>
                <a:cs typeface="IBM Plex Sans"/>
              </a:rPr>
              <a:t>an  </a:t>
            </a:r>
            <a:r>
              <a:rPr sz="1400" spc="-5" dirty="0">
                <a:solidFill>
                  <a:srgbClr val="5A5A5A"/>
                </a:solidFill>
                <a:latin typeface="IBM Plex Sans"/>
                <a:cs typeface="IBM Plex Sans"/>
              </a:rPr>
              <a:t>identity, list</a:t>
            </a:r>
            <a:r>
              <a:rPr sz="1400" spc="-60" dirty="0">
                <a:solidFill>
                  <a:srgbClr val="5A5A5A"/>
                </a:solidFill>
                <a:latin typeface="IBM Plex Sans"/>
                <a:cs typeface="IBM Plex Sans"/>
              </a:rPr>
              <a:t> </a:t>
            </a:r>
            <a:r>
              <a:rPr sz="1400" spc="-5" dirty="0">
                <a:solidFill>
                  <a:srgbClr val="5A5A5A"/>
                </a:solidFill>
                <a:latin typeface="IBM Plex Sans"/>
                <a:cs typeface="IBM Plex Sans"/>
              </a:rPr>
              <a:t>identities</a:t>
            </a:r>
            <a:endParaRPr sz="1400">
              <a:latin typeface="IBM Plex Sans"/>
              <a:cs typeface="IBM Plex Sans"/>
            </a:endParaRPr>
          </a:p>
        </p:txBody>
      </p:sp>
      <p:sp>
        <p:nvSpPr>
          <p:cNvPr id="4" name="object 4"/>
          <p:cNvSpPr/>
          <p:nvPr/>
        </p:nvSpPr>
        <p:spPr>
          <a:xfrm>
            <a:off x="4787900" y="4275666"/>
            <a:ext cx="4275667" cy="51223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04833" y="4284133"/>
            <a:ext cx="4224867" cy="52916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816929" y="4303965"/>
            <a:ext cx="4164329" cy="400685"/>
          </a:xfrm>
          <a:prstGeom prst="rect">
            <a:avLst/>
          </a:prstGeom>
          <a:solidFill>
            <a:srgbClr val="000E5E"/>
          </a:solidFill>
        </p:spPr>
        <p:txBody>
          <a:bodyPr vert="horz" wrap="square" lIns="0" tIns="36830" rIns="0" bIns="0" rtlCol="0">
            <a:spAutoFit/>
          </a:bodyPr>
          <a:lstStyle/>
          <a:p>
            <a:pPr marL="90805">
              <a:lnSpc>
                <a:spcPct val="100000"/>
              </a:lnSpc>
              <a:spcBef>
                <a:spcPts val="290"/>
              </a:spcBef>
            </a:pPr>
            <a:r>
              <a:rPr sz="1000" dirty="0">
                <a:solidFill>
                  <a:srgbClr val="FFFFFF"/>
                </a:solidFill>
                <a:latin typeface="IBM Plex Mono"/>
                <a:cs typeface="IBM Plex Mono"/>
              </a:rPr>
              <a:t>businessNetworkConnection.connect</a:t>
            </a:r>
            <a:endParaRPr sz="1000">
              <a:latin typeface="IBM Plex Mono"/>
              <a:cs typeface="IBM Plex Mono"/>
            </a:endParaRPr>
          </a:p>
          <a:p>
            <a:pPr marL="548005">
              <a:lnSpc>
                <a:spcPct val="100000"/>
              </a:lnSpc>
            </a:pPr>
            <a:r>
              <a:rPr sz="1000" dirty="0">
                <a:solidFill>
                  <a:srgbClr val="FFFFFF"/>
                </a:solidFill>
                <a:latin typeface="IBM Plex Mono"/>
                <a:cs typeface="IBM Plex Mono"/>
              </a:rPr>
              <a:t>('hlfv1', ’my-network', ’emma_id',</a:t>
            </a:r>
            <a:r>
              <a:rPr sz="1000" spc="-100" dirty="0">
                <a:solidFill>
                  <a:srgbClr val="FFFFFF"/>
                </a:solidFill>
                <a:latin typeface="IBM Plex Mono"/>
                <a:cs typeface="IBM Plex Mono"/>
              </a:rPr>
              <a:t> </a:t>
            </a:r>
            <a:r>
              <a:rPr sz="1000" dirty="0">
                <a:solidFill>
                  <a:srgbClr val="FFFFFF"/>
                </a:solidFill>
                <a:latin typeface="IBM Plex Mono"/>
                <a:cs typeface="IBM Plex Mono"/>
              </a:rPr>
              <a:t>’fcb8ec88')</a:t>
            </a:r>
            <a:endParaRPr sz="1000">
              <a:latin typeface="IBM Plex Mono"/>
              <a:cs typeface="IBM Plex Mono"/>
            </a:endParaRPr>
          </a:p>
        </p:txBody>
      </p:sp>
      <p:sp>
        <p:nvSpPr>
          <p:cNvPr id="7" name="object 7"/>
          <p:cNvSpPr/>
          <p:nvPr/>
        </p:nvSpPr>
        <p:spPr>
          <a:xfrm>
            <a:off x="5363936" y="162326"/>
            <a:ext cx="3780063" cy="213183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920267" y="2150408"/>
            <a:ext cx="3223732" cy="2153558"/>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0" name="object 10"/>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496" y="216630"/>
            <a:ext cx="438213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164FF"/>
                </a:solidFill>
              </a:rPr>
              <a:t>Systems </a:t>
            </a:r>
            <a:r>
              <a:rPr spc="-5" dirty="0">
                <a:solidFill>
                  <a:srgbClr val="0164FF"/>
                </a:solidFill>
              </a:rPr>
              <a:t>of Record</a:t>
            </a:r>
            <a:r>
              <a:rPr spc="-50" dirty="0">
                <a:solidFill>
                  <a:srgbClr val="0164FF"/>
                </a:solidFill>
              </a:rPr>
              <a:t> </a:t>
            </a:r>
            <a:r>
              <a:rPr spc="-5" dirty="0">
                <a:solidFill>
                  <a:srgbClr val="0164FF"/>
                </a:solidFill>
              </a:rPr>
              <a:t>Integration</a:t>
            </a:r>
          </a:p>
        </p:txBody>
      </p:sp>
      <p:sp>
        <p:nvSpPr>
          <p:cNvPr id="3" name="object 3"/>
          <p:cNvSpPr txBox="1"/>
          <p:nvPr/>
        </p:nvSpPr>
        <p:spPr>
          <a:xfrm>
            <a:off x="396639" y="918398"/>
            <a:ext cx="3557270" cy="3608704"/>
          </a:xfrm>
          <a:prstGeom prst="rect">
            <a:avLst/>
          </a:prstGeom>
        </p:spPr>
        <p:txBody>
          <a:bodyPr vert="horz" wrap="square" lIns="0" tIns="12065" rIns="0" bIns="0" rtlCol="0">
            <a:spAutoFit/>
          </a:bodyPr>
          <a:lstStyle/>
          <a:p>
            <a:pPr marL="241300" marR="93980" indent="-228600" algn="just">
              <a:lnSpc>
                <a:spcPct val="100200"/>
              </a:lnSpc>
              <a:spcBef>
                <a:spcPts val="95"/>
              </a:spcBef>
              <a:buFont typeface="Arial"/>
              <a:buChar char="–"/>
              <a:tabLst>
                <a:tab pos="241300" algn="l"/>
              </a:tabLst>
            </a:pPr>
            <a:r>
              <a:rPr sz="1400" spc="-5" dirty="0">
                <a:solidFill>
                  <a:srgbClr val="5A5A5A"/>
                </a:solidFill>
                <a:latin typeface="IBM Plex Sans"/>
                <a:cs typeface="IBM Plex Sans"/>
              </a:rPr>
              <a:t>Domain specific </a:t>
            </a:r>
            <a:r>
              <a:rPr sz="1400" dirty="0">
                <a:solidFill>
                  <a:srgbClr val="5A5A5A"/>
                </a:solidFill>
                <a:latin typeface="IBM Plex Sans"/>
                <a:cs typeface="IBM Plex Sans"/>
              </a:rPr>
              <a:t>APIs </a:t>
            </a:r>
            <a:r>
              <a:rPr sz="1400" spc="-5" dirty="0">
                <a:solidFill>
                  <a:srgbClr val="5A5A5A"/>
                </a:solidFill>
                <a:latin typeface="IBM Plex Sans"/>
                <a:cs typeface="IBM Plex Sans"/>
              </a:rPr>
              <a:t>very attractive to  mobile </a:t>
            </a:r>
            <a:r>
              <a:rPr sz="1400" dirty="0">
                <a:solidFill>
                  <a:srgbClr val="5A5A5A"/>
                </a:solidFill>
                <a:latin typeface="IBM Plex Sans"/>
                <a:cs typeface="IBM Plex Sans"/>
              </a:rPr>
              <a:t>and </a:t>
            </a:r>
            <a:r>
              <a:rPr sz="1400" spc="-5" dirty="0">
                <a:solidFill>
                  <a:srgbClr val="5A5A5A"/>
                </a:solidFill>
                <a:latin typeface="IBM Plex Sans"/>
                <a:cs typeface="IBM Plex Sans"/>
              </a:rPr>
              <a:t>web developers. Resources  </a:t>
            </a:r>
            <a:r>
              <a:rPr sz="1400" dirty="0">
                <a:solidFill>
                  <a:srgbClr val="5A5A5A"/>
                </a:solidFill>
                <a:latin typeface="IBM Plex Sans"/>
                <a:cs typeface="IBM Plex Sans"/>
              </a:rPr>
              <a:t>and </a:t>
            </a:r>
            <a:r>
              <a:rPr sz="1400" spc="-5" dirty="0">
                <a:solidFill>
                  <a:srgbClr val="5A5A5A"/>
                </a:solidFill>
                <a:latin typeface="IBM Plex Sans"/>
                <a:cs typeface="IBM Plex Sans"/>
              </a:rPr>
              <a:t>operations are</a:t>
            </a:r>
            <a:r>
              <a:rPr sz="1400" spc="0" dirty="0">
                <a:solidFill>
                  <a:srgbClr val="5A5A5A"/>
                </a:solidFill>
                <a:latin typeface="IBM Plex Sans"/>
                <a:cs typeface="IBM Plex Sans"/>
              </a:rPr>
              <a:t> </a:t>
            </a:r>
            <a:r>
              <a:rPr sz="1400" spc="-5" dirty="0">
                <a:solidFill>
                  <a:srgbClr val="5A5A5A"/>
                </a:solidFill>
                <a:latin typeface="IBM Plex Sans"/>
                <a:cs typeface="IBM Plex Sans"/>
              </a:rPr>
              <a:t>business-meaningful</a:t>
            </a:r>
            <a:endParaRPr sz="1400">
              <a:latin typeface="IBM Plex Sans"/>
              <a:cs typeface="IBM Plex Sans"/>
            </a:endParaRPr>
          </a:p>
          <a:p>
            <a:pPr>
              <a:lnSpc>
                <a:spcPct val="100000"/>
              </a:lnSpc>
              <a:spcBef>
                <a:spcPts val="5"/>
              </a:spcBef>
              <a:buClr>
                <a:srgbClr val="5A5A5A"/>
              </a:buClr>
              <a:buFont typeface="Arial"/>
              <a:buChar char="–"/>
            </a:pPr>
            <a:endParaRPr sz="1700">
              <a:latin typeface="Times New Roman"/>
              <a:cs typeface="Times New Roman"/>
            </a:endParaRPr>
          </a:p>
          <a:p>
            <a:pPr marL="241300" marR="23495" indent="-228600">
              <a:lnSpc>
                <a:spcPct val="101200"/>
              </a:lnSpc>
              <a:spcBef>
                <a:spcPts val="5"/>
              </a:spcBef>
              <a:buFont typeface="Arial"/>
              <a:buChar char="–"/>
              <a:tabLst>
                <a:tab pos="240665" algn="l"/>
                <a:tab pos="241300" algn="l"/>
              </a:tabLst>
            </a:pPr>
            <a:r>
              <a:rPr sz="1400" spc="-5" dirty="0">
                <a:solidFill>
                  <a:srgbClr val="5A5A5A"/>
                </a:solidFill>
                <a:latin typeface="IBM Plex Sans"/>
                <a:cs typeface="IBM Plex Sans"/>
              </a:rPr>
              <a:t>Composer exploits Loopback framework  to create REST </a:t>
            </a:r>
            <a:r>
              <a:rPr sz="1400" dirty="0">
                <a:solidFill>
                  <a:srgbClr val="5A5A5A"/>
                </a:solidFill>
                <a:latin typeface="IBM Plex Sans"/>
                <a:cs typeface="IBM Plex Sans"/>
              </a:rPr>
              <a:t>APIs:</a:t>
            </a:r>
            <a:r>
              <a:rPr sz="1400" spc="-25" dirty="0">
                <a:solidFill>
                  <a:srgbClr val="0064FF"/>
                </a:solidFill>
                <a:latin typeface="IBM Plex Sans"/>
                <a:cs typeface="IBM Plex Sans"/>
              </a:rPr>
              <a:t> </a:t>
            </a:r>
            <a:r>
              <a:rPr sz="1400" u="sng" spc="-5" dirty="0">
                <a:solidFill>
                  <a:srgbClr val="0064FF"/>
                </a:solidFill>
                <a:latin typeface="IBM Plex Sans"/>
                <a:cs typeface="IBM Plex Sans"/>
              </a:rPr>
              <a:t>https://loopback.io/</a:t>
            </a:r>
            <a:endParaRPr sz="1400">
              <a:latin typeface="IBM Plex Sans"/>
              <a:cs typeface="IBM Plex Sans"/>
            </a:endParaRPr>
          </a:p>
          <a:p>
            <a:pPr>
              <a:lnSpc>
                <a:spcPct val="100000"/>
              </a:lnSpc>
              <a:spcBef>
                <a:spcPts val="10"/>
              </a:spcBef>
              <a:buClr>
                <a:srgbClr val="5A5A5A"/>
              </a:buClr>
              <a:buFont typeface="Arial"/>
              <a:buChar char="–"/>
            </a:pPr>
            <a:endParaRPr sz="1800">
              <a:latin typeface="Times New Roman"/>
              <a:cs typeface="Times New Roman"/>
            </a:endParaRPr>
          </a:p>
          <a:p>
            <a:pPr marL="241300" marR="5080" indent="-228600">
              <a:lnSpc>
                <a:spcPts val="1670"/>
              </a:lnSpc>
              <a:spcBef>
                <a:spcPts val="5"/>
              </a:spcBef>
              <a:buFont typeface="Arial"/>
              <a:buChar char="–"/>
              <a:tabLst>
                <a:tab pos="240665" algn="l"/>
                <a:tab pos="241300" algn="l"/>
              </a:tabLst>
            </a:pPr>
            <a:r>
              <a:rPr sz="1400" spc="-5" dirty="0">
                <a:solidFill>
                  <a:srgbClr val="5A5A5A"/>
                </a:solidFill>
                <a:latin typeface="IBM Plex Sans"/>
                <a:cs typeface="IBM Plex Sans"/>
              </a:rPr>
              <a:t>Extensive test facilities for REST methods  </a:t>
            </a:r>
            <a:r>
              <a:rPr sz="1400" dirty="0">
                <a:solidFill>
                  <a:srgbClr val="5A5A5A"/>
                </a:solidFill>
                <a:latin typeface="IBM Plex Sans"/>
                <a:cs typeface="IBM Plex Sans"/>
              </a:rPr>
              <a:t>using</a:t>
            </a:r>
            <a:r>
              <a:rPr sz="1400" spc="-80" dirty="0">
                <a:solidFill>
                  <a:srgbClr val="5A5A5A"/>
                </a:solidFill>
                <a:latin typeface="IBM Plex Sans"/>
                <a:cs typeface="IBM Plex Sans"/>
              </a:rPr>
              <a:t> </a:t>
            </a:r>
            <a:r>
              <a:rPr sz="1400" spc="-5" dirty="0">
                <a:solidFill>
                  <a:srgbClr val="5A5A5A"/>
                </a:solidFill>
                <a:latin typeface="IBM Plex Sans"/>
                <a:cs typeface="IBM Plex Sans"/>
              </a:rPr>
              <a:t>loopback</a:t>
            </a:r>
            <a:endParaRPr sz="1400">
              <a:latin typeface="IBM Plex Sans"/>
              <a:cs typeface="IBM Plex Sans"/>
            </a:endParaRPr>
          </a:p>
          <a:p>
            <a:pPr>
              <a:lnSpc>
                <a:spcPct val="100000"/>
              </a:lnSpc>
              <a:spcBef>
                <a:spcPts val="15"/>
              </a:spcBef>
              <a:buClr>
                <a:srgbClr val="5A5A5A"/>
              </a:buClr>
              <a:buFont typeface="Arial"/>
              <a:buChar char="–"/>
            </a:pPr>
            <a:endParaRPr sz="1750">
              <a:latin typeface="Times New Roman"/>
              <a:cs typeface="Times New Roman"/>
            </a:endParaRPr>
          </a:p>
          <a:p>
            <a:pPr marL="241300" marR="57150" indent="-228600" algn="just">
              <a:lnSpc>
                <a:spcPts val="1670"/>
              </a:lnSpc>
              <a:buFont typeface="Arial"/>
              <a:buChar char="–"/>
              <a:tabLst>
                <a:tab pos="241300" algn="l"/>
              </a:tabLst>
            </a:pPr>
            <a:r>
              <a:rPr sz="1400" spc="-5" dirty="0">
                <a:solidFill>
                  <a:srgbClr val="5A5A5A"/>
                </a:solidFill>
                <a:latin typeface="IBM Plex Sans"/>
                <a:cs typeface="IBM Plex Sans"/>
              </a:rPr>
              <a:t>Composer provides back-end integration  with </a:t>
            </a:r>
            <a:r>
              <a:rPr sz="1400" dirty="0">
                <a:solidFill>
                  <a:srgbClr val="5A5A5A"/>
                </a:solidFill>
                <a:latin typeface="IBM Plex Sans"/>
                <a:cs typeface="IBM Plex Sans"/>
              </a:rPr>
              <a:t>any </a:t>
            </a:r>
            <a:r>
              <a:rPr sz="1400" spc="-5" dirty="0">
                <a:solidFill>
                  <a:srgbClr val="5A5A5A"/>
                </a:solidFill>
                <a:latin typeface="IBM Plex Sans"/>
                <a:cs typeface="IBM Plex Sans"/>
              </a:rPr>
              <a:t>loopback compatible</a:t>
            </a:r>
            <a:r>
              <a:rPr sz="1400" spc="-35" dirty="0">
                <a:solidFill>
                  <a:srgbClr val="5A5A5A"/>
                </a:solidFill>
                <a:latin typeface="IBM Plex Sans"/>
                <a:cs typeface="IBM Plex Sans"/>
              </a:rPr>
              <a:t> </a:t>
            </a:r>
            <a:r>
              <a:rPr sz="1400" spc="-5" dirty="0">
                <a:solidFill>
                  <a:srgbClr val="5A5A5A"/>
                </a:solidFill>
                <a:latin typeface="IBM Plex Sans"/>
                <a:cs typeface="IBM Plex Sans"/>
              </a:rPr>
              <a:t>product</a:t>
            </a:r>
            <a:endParaRPr sz="1400">
              <a:latin typeface="IBM Plex Sans"/>
              <a:cs typeface="IBM Plex Sans"/>
            </a:endParaRPr>
          </a:p>
          <a:p>
            <a:pPr marL="698500" marR="487045" lvl="1" indent="-228600">
              <a:lnSpc>
                <a:spcPts val="1670"/>
              </a:lnSpc>
              <a:spcBef>
                <a:spcPts val="190"/>
              </a:spcBef>
              <a:buFont typeface="Arial"/>
              <a:buChar char="–"/>
              <a:tabLst>
                <a:tab pos="697865" algn="l"/>
                <a:tab pos="698500" algn="l"/>
              </a:tabLst>
            </a:pPr>
            <a:r>
              <a:rPr sz="1400" spc="-10" dirty="0">
                <a:solidFill>
                  <a:srgbClr val="5A5A5A"/>
                </a:solidFill>
                <a:latin typeface="IBM Plex Sans"/>
                <a:cs typeface="IBM Plex Sans"/>
              </a:rPr>
              <a:t>e.g. </a:t>
            </a:r>
            <a:r>
              <a:rPr sz="1400" spc="-5" dirty="0">
                <a:solidFill>
                  <a:srgbClr val="5A5A5A"/>
                </a:solidFill>
                <a:latin typeface="IBM Plex Sans"/>
                <a:cs typeface="IBM Plex Sans"/>
              </a:rPr>
              <a:t>IBM Integration Bus, </a:t>
            </a:r>
            <a:r>
              <a:rPr sz="1400" dirty="0">
                <a:solidFill>
                  <a:srgbClr val="5A5A5A"/>
                </a:solidFill>
                <a:latin typeface="IBM Plex Sans"/>
                <a:cs typeface="IBM Plex Sans"/>
              </a:rPr>
              <a:t>API  </a:t>
            </a:r>
            <a:r>
              <a:rPr sz="1400" spc="-5" dirty="0">
                <a:solidFill>
                  <a:srgbClr val="5A5A5A"/>
                </a:solidFill>
                <a:latin typeface="IBM Plex Sans"/>
                <a:cs typeface="IBM Plex Sans"/>
              </a:rPr>
              <a:t>Connect,</a:t>
            </a:r>
            <a:r>
              <a:rPr sz="1400" spc="-60" dirty="0">
                <a:solidFill>
                  <a:srgbClr val="5A5A5A"/>
                </a:solidFill>
                <a:latin typeface="IBM Plex Sans"/>
                <a:cs typeface="IBM Plex Sans"/>
              </a:rPr>
              <a:t> </a:t>
            </a:r>
            <a:r>
              <a:rPr sz="1400" spc="-5" dirty="0">
                <a:solidFill>
                  <a:srgbClr val="5A5A5A"/>
                </a:solidFill>
                <a:latin typeface="IBM Plex Sans"/>
                <a:cs typeface="IBM Plex Sans"/>
              </a:rPr>
              <a:t>StrongLoop</a:t>
            </a:r>
            <a:endParaRPr sz="1400">
              <a:latin typeface="IBM Plex Sans"/>
              <a:cs typeface="IBM Plex Sans"/>
            </a:endParaRPr>
          </a:p>
          <a:p>
            <a:pPr marL="698500" marR="387350" lvl="1" indent="-228600">
              <a:lnSpc>
                <a:spcPts val="1670"/>
              </a:lnSpc>
              <a:spcBef>
                <a:spcPts val="190"/>
              </a:spcBef>
              <a:buFont typeface="Arial"/>
              <a:buChar char="–"/>
              <a:tabLst>
                <a:tab pos="697865" algn="l"/>
                <a:tab pos="698500" algn="l"/>
              </a:tabLst>
            </a:pPr>
            <a:r>
              <a:rPr sz="1400" spc="-5" dirty="0">
                <a:solidFill>
                  <a:srgbClr val="5A5A5A"/>
                </a:solidFill>
                <a:latin typeface="IBM Plex Sans"/>
                <a:cs typeface="IBM Plex Sans"/>
              </a:rPr>
              <a:t>Outbound </a:t>
            </a:r>
            <a:r>
              <a:rPr sz="1400" dirty="0">
                <a:solidFill>
                  <a:srgbClr val="5A5A5A"/>
                </a:solidFill>
                <a:latin typeface="IBM Plex Sans"/>
                <a:cs typeface="IBM Plex Sans"/>
              </a:rPr>
              <a:t>and Inbound </a:t>
            </a:r>
            <a:r>
              <a:rPr sz="1400" spc="-5" dirty="0">
                <a:solidFill>
                  <a:srgbClr val="5A5A5A"/>
                </a:solidFill>
                <a:latin typeface="IBM Plex Sans"/>
                <a:cs typeface="IBM Plex Sans"/>
              </a:rPr>
              <a:t>(where  supported </a:t>
            </a:r>
            <a:r>
              <a:rPr sz="1400" dirty="0">
                <a:solidFill>
                  <a:srgbClr val="5A5A5A"/>
                </a:solidFill>
                <a:latin typeface="IBM Plex Sans"/>
                <a:cs typeface="IBM Plex Sans"/>
              </a:rPr>
              <a:t>by</a:t>
            </a:r>
            <a:r>
              <a:rPr sz="1400" spc="-60" dirty="0">
                <a:solidFill>
                  <a:srgbClr val="5A5A5A"/>
                </a:solidFill>
                <a:latin typeface="IBM Plex Sans"/>
                <a:cs typeface="IBM Plex Sans"/>
              </a:rPr>
              <a:t> </a:t>
            </a:r>
            <a:r>
              <a:rPr sz="1400" spc="-5" dirty="0">
                <a:solidFill>
                  <a:srgbClr val="5A5A5A"/>
                </a:solidFill>
                <a:latin typeface="IBM Plex Sans"/>
                <a:cs typeface="IBM Plex Sans"/>
              </a:rPr>
              <a:t>middleware)</a:t>
            </a:r>
            <a:endParaRPr sz="1400">
              <a:latin typeface="IBM Plex Sans"/>
              <a:cs typeface="IBM Plex Sans"/>
            </a:endParaRPr>
          </a:p>
        </p:txBody>
      </p:sp>
      <p:sp>
        <p:nvSpPr>
          <p:cNvPr id="4" name="object 4"/>
          <p:cNvSpPr/>
          <p:nvPr/>
        </p:nvSpPr>
        <p:spPr>
          <a:xfrm>
            <a:off x="4914900" y="2997200"/>
            <a:ext cx="3687232" cy="20955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26620" y="3007363"/>
            <a:ext cx="3557526" cy="196884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21858" y="3002600"/>
            <a:ext cx="3567429" cy="1978660"/>
          </a:xfrm>
          <a:custGeom>
            <a:avLst/>
            <a:gdLst/>
            <a:ahLst/>
            <a:cxnLst/>
            <a:rect l="l" t="t" r="r" b="b"/>
            <a:pathLst>
              <a:path w="3567429" h="1978660">
                <a:moveTo>
                  <a:pt x="0" y="0"/>
                </a:moveTo>
                <a:lnTo>
                  <a:pt x="3567052" y="0"/>
                </a:lnTo>
                <a:lnTo>
                  <a:pt x="3567052" y="1978368"/>
                </a:lnTo>
                <a:lnTo>
                  <a:pt x="0" y="1978368"/>
                </a:lnTo>
                <a:lnTo>
                  <a:pt x="0" y="0"/>
                </a:lnTo>
                <a:close/>
              </a:path>
            </a:pathLst>
          </a:custGeom>
          <a:ln w="9525">
            <a:solidFill>
              <a:srgbClr val="FFFFFF"/>
            </a:solidFill>
          </a:ln>
        </p:spPr>
        <p:txBody>
          <a:bodyPr wrap="square" lIns="0" tIns="0" rIns="0" bIns="0" rtlCol="0"/>
          <a:lstStyle/>
          <a:p>
            <a:endParaRPr/>
          </a:p>
        </p:txBody>
      </p:sp>
      <p:sp>
        <p:nvSpPr>
          <p:cNvPr id="7" name="object 7"/>
          <p:cNvSpPr/>
          <p:nvPr/>
        </p:nvSpPr>
        <p:spPr>
          <a:xfrm>
            <a:off x="4356100" y="706967"/>
            <a:ext cx="4787900" cy="22267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365834" y="715843"/>
            <a:ext cx="4679097" cy="210149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361072" y="711080"/>
            <a:ext cx="4688840" cy="2111375"/>
          </a:xfrm>
          <a:custGeom>
            <a:avLst/>
            <a:gdLst/>
            <a:ahLst/>
            <a:cxnLst/>
            <a:rect l="l" t="t" r="r" b="b"/>
            <a:pathLst>
              <a:path w="4688840" h="2111375">
                <a:moveTo>
                  <a:pt x="0" y="0"/>
                </a:moveTo>
                <a:lnTo>
                  <a:pt x="4688623" y="0"/>
                </a:lnTo>
                <a:lnTo>
                  <a:pt x="4688623" y="2111023"/>
                </a:lnTo>
                <a:lnTo>
                  <a:pt x="0" y="2111023"/>
                </a:lnTo>
                <a:lnTo>
                  <a:pt x="0" y="0"/>
                </a:lnTo>
                <a:close/>
              </a:path>
            </a:pathLst>
          </a:custGeom>
          <a:ln w="9525">
            <a:solidFill>
              <a:srgbClr val="FFFFFF"/>
            </a:solidFill>
          </a:ln>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1" name="object 11"/>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BF69C1-739F-1B47-B5E3-FA651BCAB105}" type="slidenum">
              <a:rPr lang="en-US" smtClean="0"/>
              <a:pPr/>
              <a:t>2</a:t>
            </a:fld>
            <a:endParaRPr lang="en-US" dirty="0"/>
          </a:p>
        </p:txBody>
      </p:sp>
      <p:sp>
        <p:nvSpPr>
          <p:cNvPr id="3" name="Text Placeholder 2"/>
          <p:cNvSpPr>
            <a:spLocks noGrp="1"/>
          </p:cNvSpPr>
          <p:nvPr>
            <p:ph type="body" sz="quarter" idx="13"/>
          </p:nvPr>
        </p:nvSpPr>
        <p:spPr/>
        <p:txBody>
          <a:bodyPr/>
          <a:lstStyle/>
          <a:p>
            <a:r>
              <a:rPr lang="en-US" dirty="0" smtClean="0"/>
              <a:t>2-Day Education Agenda</a:t>
            </a:r>
            <a:endParaRPr lang="en-US" dirty="0"/>
          </a:p>
        </p:txBody>
      </p:sp>
      <p:sp>
        <p:nvSpPr>
          <p:cNvPr id="4" name="Content Placeholder 4"/>
          <p:cNvSpPr>
            <a:spLocks/>
          </p:cNvSpPr>
          <p:nvPr/>
        </p:nvSpPr>
        <p:spPr bwMode="auto">
          <a:xfrm>
            <a:off x="319774" y="1157380"/>
            <a:ext cx="5280025" cy="2443746"/>
          </a:xfrm>
          <a:prstGeom prst="rect">
            <a:avLst/>
          </a:prstGeom>
          <a:noFill/>
          <a:ln w="9525">
            <a:noFill/>
            <a:miter lim="800000"/>
            <a:headEnd/>
            <a:tailEnd/>
          </a:ln>
        </p:spPr>
        <p:txBody>
          <a:bodyPr lIns="0" tIns="0" rIns="0" bIns="0">
            <a:spAutoFit/>
          </a:bodyPr>
          <a:lstStyle/>
          <a:p>
            <a:pPr marL="228600" indent="-228600">
              <a:spcBef>
                <a:spcPct val="5000"/>
              </a:spcBef>
              <a:spcAft>
                <a:spcPct val="5000"/>
              </a:spcAft>
              <a:buFont typeface="Arial" charset="0"/>
              <a:buChar char="–"/>
            </a:pPr>
            <a:r>
              <a:rPr lang="en-US" dirty="0" smtClean="0">
                <a:solidFill>
                  <a:srgbClr val="0164FF"/>
                </a:solidFill>
                <a:latin typeface="IBM Plex Sans Regular" charset="0"/>
                <a:cs typeface="IBM Plex Sans Regular" charset="0"/>
              </a:rPr>
              <a:t>Day 1</a:t>
            </a:r>
            <a:endParaRPr lang="en-US" dirty="0">
              <a:solidFill>
                <a:srgbClr val="000000"/>
              </a:solidFill>
              <a:latin typeface="IBM Plex Sans Regular" charset="0"/>
              <a:cs typeface="IBM Plex Sans Regular" charset="0"/>
            </a:endParaRPr>
          </a:p>
          <a:p>
            <a:pPr marL="685800" lvl="1" indent="-228600">
              <a:spcBef>
                <a:spcPct val="5000"/>
              </a:spcBef>
              <a:spcAft>
                <a:spcPct val="5000"/>
              </a:spcAft>
              <a:buFont typeface="Arial" charset="0"/>
              <a:buChar char="•"/>
            </a:pPr>
            <a:r>
              <a:rPr lang="en-US" sz="1600" dirty="0" err="1" smtClean="0">
                <a:solidFill>
                  <a:srgbClr val="000000"/>
                </a:solidFill>
                <a:latin typeface="IBM Plex Sans Regular" charset="0"/>
                <a:cs typeface="IBM Plex Sans Regular" charset="0"/>
              </a:rPr>
              <a:t>Blockchain</a:t>
            </a:r>
            <a:r>
              <a:rPr lang="en-US" sz="1600" dirty="0" smtClean="0">
                <a:solidFill>
                  <a:srgbClr val="000000"/>
                </a:solidFill>
                <a:latin typeface="IBM Plex Sans Regular" charset="0"/>
                <a:cs typeface="IBM Plex Sans Regular" charset="0"/>
              </a:rPr>
              <a:t> Explained</a:t>
            </a:r>
          </a:p>
          <a:p>
            <a:pPr marL="685800" lvl="1" indent="-228600">
              <a:spcBef>
                <a:spcPct val="5000"/>
              </a:spcBef>
              <a:spcAft>
                <a:spcPct val="5000"/>
              </a:spcAft>
              <a:buFont typeface="Arial" charset="0"/>
              <a:buChar char="•"/>
            </a:pPr>
            <a:r>
              <a:rPr lang="en-US" sz="1600" dirty="0" err="1" smtClean="0">
                <a:solidFill>
                  <a:srgbClr val="000000"/>
                </a:solidFill>
                <a:latin typeface="IBM Plex Sans Regular" charset="0"/>
                <a:cs typeface="IBM Plex Sans Regular" charset="0"/>
              </a:rPr>
              <a:t>Blockchain</a:t>
            </a:r>
            <a:r>
              <a:rPr lang="en-US" sz="1600" dirty="0" smtClean="0">
                <a:solidFill>
                  <a:srgbClr val="000000"/>
                </a:solidFill>
                <a:latin typeface="IBM Plex Sans Regular" charset="0"/>
                <a:cs typeface="IBM Plex Sans Regular" charset="0"/>
              </a:rPr>
              <a:t> </a:t>
            </a:r>
            <a:r>
              <a:rPr lang="en-US" sz="1600" dirty="0" err="1" smtClean="0">
                <a:solidFill>
                  <a:srgbClr val="000000"/>
                </a:solidFill>
                <a:latin typeface="IBM Plex Sans Regular" charset="0"/>
                <a:cs typeface="IBM Plex Sans Regular" charset="0"/>
              </a:rPr>
              <a:t>Solutioned</a:t>
            </a:r>
            <a:endParaRPr lang="en-US" sz="1600" dirty="0">
              <a:solidFill>
                <a:srgbClr val="000000"/>
              </a:solidFill>
              <a:latin typeface="IBM Plex Sans Regular" charset="0"/>
              <a:cs typeface="IBM Plex Sans Regular" charset="0"/>
            </a:endParaRPr>
          </a:p>
          <a:p>
            <a:pPr marL="685800" lvl="1" indent="-228600">
              <a:spcBef>
                <a:spcPct val="5000"/>
              </a:spcBef>
              <a:spcAft>
                <a:spcPct val="5000"/>
              </a:spcAft>
              <a:buFont typeface="Arial" charset="0"/>
              <a:buChar char="•"/>
            </a:pPr>
            <a:r>
              <a:rPr lang="en-US" sz="1600" dirty="0" smtClean="0">
                <a:solidFill>
                  <a:srgbClr val="000000"/>
                </a:solidFill>
                <a:latin typeface="IBM Plex Sans Regular" charset="0"/>
                <a:cs typeface="IBM Plex Sans Regular" charset="0"/>
              </a:rPr>
              <a:t>Demo of </a:t>
            </a:r>
            <a:r>
              <a:rPr lang="en-US" sz="1600" dirty="0" err="1" smtClean="0">
                <a:solidFill>
                  <a:srgbClr val="000000"/>
                </a:solidFill>
                <a:latin typeface="IBM Plex Sans Regular" charset="0"/>
                <a:cs typeface="IBM Plex Sans Regular" charset="0"/>
              </a:rPr>
              <a:t>IMMUNIChain</a:t>
            </a:r>
            <a:endParaRPr lang="en-US" sz="1600" dirty="0">
              <a:solidFill>
                <a:srgbClr val="000000"/>
              </a:solidFill>
              <a:latin typeface="IBM Plex Sans Regular" charset="0"/>
              <a:cs typeface="IBM Plex Sans Regular" charset="0"/>
            </a:endParaRPr>
          </a:p>
          <a:p>
            <a:pPr marL="685800" lvl="1" indent="-228600">
              <a:spcBef>
                <a:spcPct val="5000"/>
              </a:spcBef>
              <a:spcAft>
                <a:spcPct val="5000"/>
              </a:spcAft>
              <a:buFont typeface="Arial" charset="0"/>
              <a:buChar char="•"/>
            </a:pPr>
            <a:endParaRPr lang="en-US" sz="1200" dirty="0">
              <a:solidFill>
                <a:srgbClr val="000000"/>
              </a:solidFill>
              <a:latin typeface="IBM Plex Sans Regular" charset="0"/>
              <a:cs typeface="IBM Plex Sans Regular" charset="0"/>
            </a:endParaRPr>
          </a:p>
          <a:p>
            <a:pPr marL="228600" indent="-228600">
              <a:spcBef>
                <a:spcPct val="5000"/>
              </a:spcBef>
              <a:spcAft>
                <a:spcPct val="5000"/>
              </a:spcAft>
              <a:buFont typeface="Arial" charset="0"/>
              <a:buChar char="–"/>
            </a:pPr>
            <a:r>
              <a:rPr lang="en-US" dirty="0" smtClean="0">
                <a:solidFill>
                  <a:srgbClr val="0164FF"/>
                </a:solidFill>
                <a:latin typeface="IBM Plex Sans Regular" charset="0"/>
                <a:cs typeface="IBM Plex Sans Regular" charset="0"/>
              </a:rPr>
              <a:t>Day 2</a:t>
            </a:r>
          </a:p>
          <a:p>
            <a:pPr marL="685800" lvl="1" indent="-228600">
              <a:spcBef>
                <a:spcPct val="5000"/>
              </a:spcBef>
              <a:spcAft>
                <a:spcPct val="5000"/>
              </a:spcAft>
              <a:buFont typeface="Arial" charset="0"/>
              <a:buChar char="•"/>
            </a:pPr>
            <a:r>
              <a:rPr lang="en-US" sz="1600" dirty="0" err="1">
                <a:solidFill>
                  <a:srgbClr val="000000"/>
                </a:solidFill>
                <a:latin typeface="IBM Plex Sans Regular" charset="0"/>
                <a:cs typeface="IBM Plex Sans Regular" charset="0"/>
              </a:rPr>
              <a:t>Blockchain</a:t>
            </a:r>
            <a:r>
              <a:rPr lang="en-US" sz="1600" dirty="0">
                <a:solidFill>
                  <a:srgbClr val="000000"/>
                </a:solidFill>
                <a:latin typeface="IBM Plex Sans Regular" charset="0"/>
                <a:cs typeface="IBM Plex Sans Regular" charset="0"/>
              </a:rPr>
              <a:t> </a:t>
            </a:r>
            <a:r>
              <a:rPr lang="en-US" sz="1600" dirty="0" smtClean="0">
                <a:solidFill>
                  <a:srgbClr val="000000"/>
                </a:solidFill>
                <a:latin typeface="IBM Plex Sans Regular" charset="0"/>
                <a:cs typeface="IBM Plex Sans Regular" charset="0"/>
              </a:rPr>
              <a:t>Composed</a:t>
            </a:r>
            <a:endParaRPr lang="en-US" sz="1600" dirty="0">
              <a:solidFill>
                <a:srgbClr val="000000"/>
              </a:solidFill>
              <a:latin typeface="IBM Plex Sans Regular" charset="0"/>
              <a:cs typeface="IBM Plex Sans Regular" charset="0"/>
            </a:endParaRPr>
          </a:p>
          <a:p>
            <a:pPr marL="685800" lvl="1" indent="-228600">
              <a:spcBef>
                <a:spcPct val="5000"/>
              </a:spcBef>
              <a:spcAft>
                <a:spcPct val="5000"/>
              </a:spcAft>
              <a:buFont typeface="Arial" charset="0"/>
              <a:buChar char="•"/>
            </a:pPr>
            <a:r>
              <a:rPr lang="en-US" sz="1600" dirty="0" smtClean="0">
                <a:solidFill>
                  <a:srgbClr val="000000"/>
                </a:solidFill>
                <a:latin typeface="IBM Plex Sans Regular" charset="0"/>
                <a:cs typeface="IBM Plex Sans Regular" charset="0"/>
              </a:rPr>
              <a:t>Composer Lab using </a:t>
            </a:r>
            <a:r>
              <a:rPr lang="en-US" sz="1600" dirty="0" err="1" smtClean="0">
                <a:solidFill>
                  <a:srgbClr val="000000"/>
                </a:solidFill>
                <a:latin typeface="IBM Plex Sans Regular" charset="0"/>
                <a:cs typeface="IBM Plex Sans Regular" charset="0"/>
              </a:rPr>
              <a:t>IMMUNIChain</a:t>
            </a:r>
            <a:endParaRPr lang="en-US" sz="1600" dirty="0">
              <a:solidFill>
                <a:srgbClr val="000000"/>
              </a:solidFill>
              <a:latin typeface="IBM Plex Sans Regular" charset="0"/>
              <a:cs typeface="IBM Plex Sans Regular" charset="0"/>
            </a:endParaRPr>
          </a:p>
          <a:p>
            <a:pPr marL="228600" indent="-228600">
              <a:spcBef>
                <a:spcPct val="5000"/>
              </a:spcBef>
              <a:spcAft>
                <a:spcPct val="5000"/>
              </a:spcAft>
              <a:buFont typeface="Arial" charset="0"/>
              <a:buChar char="–"/>
            </a:pPr>
            <a:endParaRPr lang="en-US" dirty="0" smtClean="0">
              <a:solidFill>
                <a:srgbClr val="0164FF"/>
              </a:solidFill>
              <a:latin typeface="IBM Plex Sans Regular" charset="0"/>
              <a:cs typeface="IBM Plex Sans Regular" charset="0"/>
            </a:endParaRPr>
          </a:p>
        </p:txBody>
      </p:sp>
    </p:spTree>
    <p:extLst>
      <p:ext uri="{BB962C8B-B14F-4D97-AF65-F5344CB8AC3E}">
        <p14:creationId xmlns:p14="http://schemas.microsoft.com/office/powerpoint/2010/main" val="621191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496" y="216630"/>
            <a:ext cx="452310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Hyperledger Composer</a:t>
            </a:r>
            <a:r>
              <a:rPr spc="0" dirty="0">
                <a:solidFill>
                  <a:srgbClr val="0164FF"/>
                </a:solidFill>
              </a:rPr>
              <a:t> </a:t>
            </a:r>
            <a:r>
              <a:rPr spc="-5" dirty="0">
                <a:solidFill>
                  <a:srgbClr val="0164FF"/>
                </a:solidFill>
              </a:rPr>
              <a:t>Outlook</a:t>
            </a:r>
          </a:p>
        </p:txBody>
      </p:sp>
      <p:sp>
        <p:nvSpPr>
          <p:cNvPr id="3" name="object 3"/>
          <p:cNvSpPr txBox="1"/>
          <p:nvPr/>
        </p:nvSpPr>
        <p:spPr>
          <a:xfrm>
            <a:off x="325496" y="1211527"/>
            <a:ext cx="5017770" cy="25844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1400" spc="-5" dirty="0">
                <a:solidFill>
                  <a:srgbClr val="5A5A5A"/>
                </a:solidFill>
                <a:latin typeface="IBM Plex Sans"/>
                <a:cs typeface="IBM Plex Sans"/>
              </a:rPr>
              <a:t>Still early </a:t>
            </a:r>
            <a:r>
              <a:rPr sz="1400" dirty="0">
                <a:solidFill>
                  <a:srgbClr val="5A5A5A"/>
                </a:solidFill>
                <a:latin typeface="IBM Plex Sans"/>
                <a:cs typeface="IBM Plex Sans"/>
              </a:rPr>
              <a:t>in </a:t>
            </a:r>
            <a:r>
              <a:rPr sz="1400" spc="-5" dirty="0">
                <a:solidFill>
                  <a:srgbClr val="5A5A5A"/>
                </a:solidFill>
                <a:latin typeface="IBM Plex Sans"/>
                <a:cs typeface="IBM Plex Sans"/>
              </a:rPr>
              <a:t>product</a:t>
            </a:r>
            <a:r>
              <a:rPr sz="1400" spc="-95" dirty="0">
                <a:solidFill>
                  <a:srgbClr val="5A5A5A"/>
                </a:solidFill>
                <a:latin typeface="IBM Plex Sans"/>
                <a:cs typeface="IBM Plex Sans"/>
              </a:rPr>
              <a:t> </a:t>
            </a:r>
            <a:r>
              <a:rPr sz="1400" spc="-5" dirty="0">
                <a:solidFill>
                  <a:srgbClr val="5A5A5A"/>
                </a:solidFill>
                <a:latin typeface="IBM Plex Sans"/>
                <a:cs typeface="IBM Plex Sans"/>
              </a:rPr>
              <a:t>lifecycle</a:t>
            </a:r>
            <a:endParaRPr sz="1400">
              <a:latin typeface="IBM Plex Sans"/>
              <a:cs typeface="IBM Plex Sans"/>
            </a:endParaRPr>
          </a:p>
          <a:p>
            <a:pPr>
              <a:lnSpc>
                <a:spcPct val="100000"/>
              </a:lnSpc>
              <a:spcBef>
                <a:spcPts val="5"/>
              </a:spcBef>
              <a:buClr>
                <a:srgbClr val="5A5A5A"/>
              </a:buClr>
              <a:buFont typeface="Arial"/>
              <a:buChar char="–"/>
            </a:pPr>
            <a:endParaRPr sz="175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Lots </a:t>
            </a:r>
            <a:r>
              <a:rPr sz="1400" dirty="0">
                <a:solidFill>
                  <a:srgbClr val="5A5A5A"/>
                </a:solidFill>
                <a:latin typeface="IBM Plex Sans"/>
                <a:cs typeface="IBM Plex Sans"/>
              </a:rPr>
              <a:t>of </a:t>
            </a:r>
            <a:r>
              <a:rPr sz="1400" spc="-5" dirty="0">
                <a:solidFill>
                  <a:srgbClr val="5A5A5A"/>
                </a:solidFill>
                <a:latin typeface="IBM Plex Sans"/>
                <a:cs typeface="IBM Plex Sans"/>
              </a:rPr>
              <a:t>improvements</a:t>
            </a:r>
            <a:r>
              <a:rPr sz="1400" spc="-55" dirty="0">
                <a:solidFill>
                  <a:srgbClr val="5A5A5A"/>
                </a:solidFill>
                <a:latin typeface="IBM Plex Sans"/>
                <a:cs typeface="IBM Plex Sans"/>
              </a:rPr>
              <a:t> </a:t>
            </a:r>
            <a:r>
              <a:rPr sz="1400" spc="-5" dirty="0">
                <a:solidFill>
                  <a:srgbClr val="5A5A5A"/>
                </a:solidFill>
                <a:latin typeface="IBM Plex Sans"/>
                <a:cs typeface="IBM Plex Sans"/>
              </a:rPr>
              <a:t>planned</a:t>
            </a:r>
            <a:endParaRPr sz="1400">
              <a:latin typeface="IBM Plex Sans"/>
              <a:cs typeface="IBM Plex Sans"/>
            </a:endParaRPr>
          </a:p>
          <a:p>
            <a:pPr marL="469900">
              <a:lnSpc>
                <a:spcPct val="100000"/>
              </a:lnSpc>
              <a:spcBef>
                <a:spcPts val="150"/>
              </a:spcBef>
              <a:tabLst>
                <a:tab pos="697865" algn="l"/>
              </a:tabLst>
            </a:pPr>
            <a:r>
              <a:rPr sz="1400" dirty="0">
                <a:solidFill>
                  <a:srgbClr val="5A5A5A"/>
                </a:solidFill>
                <a:latin typeface="Arial"/>
                <a:cs typeface="Arial"/>
              </a:rPr>
              <a:t>–	</a:t>
            </a:r>
            <a:r>
              <a:rPr sz="1400" spc="-5" dirty="0">
                <a:solidFill>
                  <a:srgbClr val="5A5A5A"/>
                </a:solidFill>
                <a:latin typeface="IBM Plex Sans"/>
                <a:cs typeface="IBM Plex Sans"/>
              </a:rPr>
              <a:t>See</a:t>
            </a:r>
            <a:r>
              <a:rPr sz="1400" spc="10" dirty="0">
                <a:solidFill>
                  <a:srgbClr val="0064FF"/>
                </a:solidFill>
                <a:latin typeface="IBM Plex Sans"/>
                <a:cs typeface="IBM Plex Sans"/>
              </a:rPr>
              <a:t> </a:t>
            </a:r>
            <a:r>
              <a:rPr sz="1400" u="sng" spc="-5" dirty="0">
                <a:solidFill>
                  <a:srgbClr val="0064FF"/>
                </a:solidFill>
                <a:latin typeface="IBM Plex Sans"/>
                <a:cs typeface="IBM Plex Sans"/>
              </a:rPr>
              <a:t>https://github.com/hyperledger/composer/issues</a:t>
            </a:r>
            <a:endParaRPr sz="1400">
              <a:latin typeface="IBM Plex Sans"/>
              <a:cs typeface="IBM Plex Sans"/>
            </a:endParaRPr>
          </a:p>
          <a:p>
            <a:pPr>
              <a:lnSpc>
                <a:spcPct val="100000"/>
              </a:lnSpc>
              <a:spcBef>
                <a:spcPts val="5"/>
              </a:spcBef>
            </a:pPr>
            <a:endParaRPr sz="1750">
              <a:latin typeface="Times New Roman"/>
              <a:cs typeface="Times New Roman"/>
            </a:endParaRPr>
          </a:p>
          <a:p>
            <a:pPr marL="241300" indent="-228600">
              <a:lnSpc>
                <a:spcPct val="100000"/>
              </a:lnSpc>
              <a:buFont typeface="Arial"/>
              <a:buChar char="–"/>
              <a:tabLst>
                <a:tab pos="240665" algn="l"/>
                <a:tab pos="241300" algn="l"/>
              </a:tabLst>
            </a:pPr>
            <a:r>
              <a:rPr sz="1400" dirty="0">
                <a:solidFill>
                  <a:srgbClr val="5A5A5A"/>
                </a:solidFill>
                <a:latin typeface="IBM Plex Sans"/>
                <a:cs typeface="IBM Plex Sans"/>
              </a:rPr>
              <a:t>An </a:t>
            </a:r>
            <a:r>
              <a:rPr sz="1400" spc="-5" dirty="0">
                <a:solidFill>
                  <a:srgbClr val="5A5A5A"/>
                </a:solidFill>
                <a:latin typeface="IBM Plex Sans"/>
                <a:cs typeface="IBM Plex Sans"/>
              </a:rPr>
              <a:t>active development</a:t>
            </a:r>
            <a:r>
              <a:rPr sz="1400" spc="-65" dirty="0">
                <a:solidFill>
                  <a:srgbClr val="5A5A5A"/>
                </a:solidFill>
                <a:latin typeface="IBM Plex Sans"/>
                <a:cs typeface="IBM Plex Sans"/>
              </a:rPr>
              <a:t> </a:t>
            </a:r>
            <a:r>
              <a:rPr sz="1400" spc="-5" dirty="0">
                <a:solidFill>
                  <a:srgbClr val="5A5A5A"/>
                </a:solidFill>
                <a:latin typeface="IBM Plex Sans"/>
                <a:cs typeface="IBM Plex Sans"/>
              </a:rPr>
              <a:t>community</a:t>
            </a:r>
            <a:endParaRPr sz="1400">
              <a:latin typeface="IBM Plex Sans"/>
              <a:cs typeface="IBM Plex Sans"/>
            </a:endParaRPr>
          </a:p>
          <a:p>
            <a:pPr marL="495300" lvl="1" indent="-228600">
              <a:lnSpc>
                <a:spcPct val="100000"/>
              </a:lnSpc>
              <a:spcBef>
                <a:spcPts val="150"/>
              </a:spcBef>
              <a:buFont typeface="Arial"/>
              <a:buChar char="–"/>
              <a:tabLst>
                <a:tab pos="494665" algn="l"/>
                <a:tab pos="495300" algn="l"/>
              </a:tabLst>
            </a:pPr>
            <a:r>
              <a:rPr sz="1400" spc="-5" dirty="0">
                <a:solidFill>
                  <a:srgbClr val="5A5A5A"/>
                </a:solidFill>
                <a:latin typeface="IBM Plex Sans"/>
                <a:cs typeface="IBM Plex Sans"/>
              </a:rPr>
              <a:t>Open community calls </a:t>
            </a:r>
            <a:r>
              <a:rPr sz="1400" spc="-10" dirty="0">
                <a:solidFill>
                  <a:srgbClr val="5A5A5A"/>
                </a:solidFill>
                <a:latin typeface="IBM Plex Sans"/>
                <a:cs typeface="IBM Plex Sans"/>
              </a:rPr>
              <a:t>every </a:t>
            </a:r>
            <a:r>
              <a:rPr sz="1400" spc="-5" dirty="0">
                <a:solidFill>
                  <a:srgbClr val="5A5A5A"/>
                </a:solidFill>
                <a:latin typeface="IBM Plex Sans"/>
                <a:cs typeface="IBM Plex Sans"/>
              </a:rPr>
              <a:t>two</a:t>
            </a:r>
            <a:r>
              <a:rPr sz="1400" spc="-10" dirty="0">
                <a:solidFill>
                  <a:srgbClr val="5A5A5A"/>
                </a:solidFill>
                <a:latin typeface="IBM Plex Sans"/>
                <a:cs typeface="IBM Plex Sans"/>
              </a:rPr>
              <a:t> weeks</a:t>
            </a:r>
            <a:endParaRPr sz="1400">
              <a:latin typeface="IBM Plex Sans"/>
              <a:cs typeface="IBM Plex Sans"/>
            </a:endParaRPr>
          </a:p>
          <a:p>
            <a:pPr marL="495300" lvl="1" indent="-228600">
              <a:lnSpc>
                <a:spcPct val="100000"/>
              </a:lnSpc>
              <a:spcBef>
                <a:spcPts val="185"/>
              </a:spcBef>
              <a:buFont typeface="Arial"/>
              <a:buChar char="–"/>
              <a:tabLst>
                <a:tab pos="494665" algn="l"/>
                <a:tab pos="495300" algn="l"/>
              </a:tabLst>
            </a:pPr>
            <a:r>
              <a:rPr sz="1400" spc="-5" dirty="0">
                <a:solidFill>
                  <a:srgbClr val="5A5A5A"/>
                </a:solidFill>
                <a:latin typeface="IBM Plex Sans"/>
                <a:cs typeface="IBM Plex Sans"/>
              </a:rPr>
              <a:t>Rocket</a:t>
            </a:r>
            <a:r>
              <a:rPr sz="1400" spc="-95" dirty="0">
                <a:solidFill>
                  <a:srgbClr val="5A5A5A"/>
                </a:solidFill>
                <a:latin typeface="IBM Plex Sans"/>
                <a:cs typeface="IBM Plex Sans"/>
              </a:rPr>
              <a:t> </a:t>
            </a:r>
            <a:r>
              <a:rPr sz="1400" dirty="0">
                <a:solidFill>
                  <a:srgbClr val="5A5A5A"/>
                </a:solidFill>
                <a:latin typeface="IBM Plex Sans"/>
                <a:cs typeface="IBM Plex Sans"/>
              </a:rPr>
              <a:t>Chat</a:t>
            </a:r>
            <a:endParaRPr sz="1400">
              <a:latin typeface="IBM Plex Sans"/>
              <a:cs typeface="IBM Plex Sans"/>
            </a:endParaRPr>
          </a:p>
          <a:p>
            <a:pPr marL="495300" lvl="1" indent="-228600">
              <a:lnSpc>
                <a:spcPct val="100000"/>
              </a:lnSpc>
              <a:spcBef>
                <a:spcPts val="150"/>
              </a:spcBef>
              <a:buFont typeface="Arial"/>
              <a:buChar char="–"/>
              <a:tabLst>
                <a:tab pos="494665" algn="l"/>
                <a:tab pos="495300" algn="l"/>
              </a:tabLst>
            </a:pPr>
            <a:r>
              <a:rPr sz="1400" spc="-5" dirty="0">
                <a:solidFill>
                  <a:srgbClr val="5A5A5A"/>
                </a:solidFill>
                <a:latin typeface="IBM Plex Sans"/>
                <a:cs typeface="IBM Plex Sans"/>
              </a:rPr>
              <a:t>Stack</a:t>
            </a:r>
            <a:r>
              <a:rPr sz="1400" spc="-100" dirty="0">
                <a:solidFill>
                  <a:srgbClr val="5A5A5A"/>
                </a:solidFill>
                <a:latin typeface="IBM Plex Sans"/>
                <a:cs typeface="IBM Plex Sans"/>
              </a:rPr>
              <a:t> </a:t>
            </a:r>
            <a:r>
              <a:rPr sz="1400" spc="-5" dirty="0">
                <a:solidFill>
                  <a:srgbClr val="5A5A5A"/>
                </a:solidFill>
                <a:latin typeface="IBM Plex Sans"/>
                <a:cs typeface="IBM Plex Sans"/>
              </a:rPr>
              <a:t>Overflow</a:t>
            </a:r>
            <a:endParaRPr sz="1400">
              <a:latin typeface="IBM Plex Sans"/>
              <a:cs typeface="IBM Plex Sans"/>
            </a:endParaRPr>
          </a:p>
          <a:p>
            <a:pPr lvl="1">
              <a:lnSpc>
                <a:spcPct val="100000"/>
              </a:lnSpc>
              <a:buClr>
                <a:srgbClr val="5A5A5A"/>
              </a:buClr>
              <a:buFont typeface="Arial"/>
              <a:buChar char="–"/>
            </a:pPr>
            <a:endParaRPr sz="1750">
              <a:latin typeface="Times New Roman"/>
              <a:cs typeface="Times New Roman"/>
            </a:endParaRPr>
          </a:p>
          <a:p>
            <a:pPr marL="241300" indent="-228600">
              <a:lnSpc>
                <a:spcPct val="100000"/>
              </a:lnSpc>
              <a:spcBef>
                <a:spcPts val="5"/>
              </a:spcBef>
              <a:buFont typeface="Arial"/>
              <a:buChar char="–"/>
              <a:tabLst>
                <a:tab pos="240665" algn="l"/>
                <a:tab pos="241300" algn="l"/>
              </a:tabLst>
            </a:pPr>
            <a:r>
              <a:rPr sz="1400" spc="-5" dirty="0">
                <a:solidFill>
                  <a:srgbClr val="5A5A5A"/>
                </a:solidFill>
                <a:latin typeface="IBM Plex Sans"/>
                <a:cs typeface="IBM Plex Sans"/>
              </a:rPr>
              <a:t>Get</a:t>
            </a:r>
            <a:r>
              <a:rPr sz="1400" spc="-90" dirty="0">
                <a:solidFill>
                  <a:srgbClr val="5A5A5A"/>
                </a:solidFill>
                <a:latin typeface="IBM Plex Sans"/>
                <a:cs typeface="IBM Plex Sans"/>
              </a:rPr>
              <a:t> </a:t>
            </a:r>
            <a:r>
              <a:rPr sz="1400" spc="-5" dirty="0">
                <a:solidFill>
                  <a:srgbClr val="5A5A5A"/>
                </a:solidFill>
                <a:latin typeface="IBM Plex Sans"/>
                <a:cs typeface="IBM Plex Sans"/>
              </a:rPr>
              <a:t>involved!</a:t>
            </a:r>
            <a:endParaRPr sz="1400">
              <a:latin typeface="IBM Plex Sans"/>
              <a:cs typeface="IBM Plex Sans"/>
            </a:endParaRPr>
          </a:p>
        </p:txBody>
      </p:sp>
      <p:sp>
        <p:nvSpPr>
          <p:cNvPr id="4" name="object 4"/>
          <p:cNvSpPr/>
          <p:nvPr/>
        </p:nvSpPr>
        <p:spPr>
          <a:xfrm>
            <a:off x="5555696" y="7430"/>
            <a:ext cx="3494294" cy="513606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6" name="object 6"/>
          <p:cNvSpPr txBox="1">
            <a:spLocks noGrp="1"/>
          </p:cNvSpPr>
          <p:nvPr>
            <p:ph type="sldNum" sz="quarter" idx="7"/>
          </p:nvPr>
        </p:nvSpPr>
        <p:spPr>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dirty="0"/>
              <a:t>20</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000000"/>
          </a:solidFill>
        </p:spPr>
        <p:txBody>
          <a:bodyPr wrap="square" lIns="0" tIns="0" rIns="0" bIns="0" rtlCol="0"/>
          <a:lstStyle/>
          <a:p>
            <a:endParaRPr/>
          </a:p>
        </p:txBody>
      </p:sp>
      <p:sp>
        <p:nvSpPr>
          <p:cNvPr id="3" name="object 3"/>
          <p:cNvSpPr txBox="1"/>
          <p:nvPr/>
        </p:nvSpPr>
        <p:spPr>
          <a:xfrm>
            <a:off x="188910" y="1123982"/>
            <a:ext cx="4315460" cy="2390775"/>
          </a:xfrm>
          <a:prstGeom prst="rect">
            <a:avLst/>
          </a:prstGeom>
        </p:spPr>
        <p:txBody>
          <a:bodyPr vert="horz" wrap="square" lIns="0" tIns="137160" rIns="0" bIns="0" rtlCol="0">
            <a:spAutoFit/>
          </a:bodyPr>
          <a:lstStyle/>
          <a:p>
            <a:pPr marL="186055" indent="-173355">
              <a:lnSpc>
                <a:spcPct val="100000"/>
              </a:lnSpc>
              <a:spcBef>
                <a:spcPts val="1080"/>
              </a:spcBef>
              <a:buFont typeface="Arial"/>
              <a:buChar char="–"/>
              <a:tabLst>
                <a:tab pos="186055" algn="l"/>
              </a:tabLst>
            </a:pPr>
            <a:r>
              <a:rPr sz="1600" spc="-5" dirty="0">
                <a:solidFill>
                  <a:srgbClr val="EAEAEA"/>
                </a:solidFill>
                <a:latin typeface="IBM Plex Sans"/>
                <a:cs typeface="IBM Plex Sans"/>
              </a:rPr>
              <a:t>Define, Test and Deploy Business</a:t>
            </a:r>
            <a:r>
              <a:rPr sz="1600" spc="-25" dirty="0">
                <a:solidFill>
                  <a:srgbClr val="EAEAEA"/>
                </a:solidFill>
                <a:latin typeface="IBM Plex Sans"/>
                <a:cs typeface="IBM Plex Sans"/>
              </a:rPr>
              <a:t> </a:t>
            </a:r>
            <a:r>
              <a:rPr sz="1600" spc="-5" dirty="0">
                <a:solidFill>
                  <a:srgbClr val="EAEAEA"/>
                </a:solidFill>
                <a:latin typeface="IBM Plex Sans"/>
                <a:cs typeface="IBM Plex Sans"/>
              </a:rPr>
              <a:t>Networks</a:t>
            </a:r>
            <a:endParaRPr sz="1600">
              <a:latin typeface="IBM Plex Sans"/>
              <a:cs typeface="IBM Plex Sans"/>
            </a:endParaRPr>
          </a:p>
          <a:p>
            <a:pPr marL="186055" indent="-173355">
              <a:lnSpc>
                <a:spcPct val="100000"/>
              </a:lnSpc>
              <a:spcBef>
                <a:spcPts val="980"/>
              </a:spcBef>
              <a:buFont typeface="Arial"/>
              <a:buChar char="–"/>
              <a:tabLst>
                <a:tab pos="186055" algn="l"/>
              </a:tabLst>
            </a:pPr>
            <a:r>
              <a:rPr sz="1600" spc="-5" dirty="0">
                <a:solidFill>
                  <a:srgbClr val="EAEAEA"/>
                </a:solidFill>
                <a:latin typeface="IBM Plex Sans"/>
                <a:cs typeface="IBM Plex Sans"/>
              </a:rPr>
              <a:t>Create domain APIs and sample</a:t>
            </a:r>
            <a:r>
              <a:rPr sz="1600" spc="-15" dirty="0">
                <a:solidFill>
                  <a:srgbClr val="EAEAEA"/>
                </a:solidFill>
                <a:latin typeface="IBM Plex Sans"/>
                <a:cs typeface="IBM Plex Sans"/>
              </a:rPr>
              <a:t> </a:t>
            </a:r>
            <a:r>
              <a:rPr sz="1600" spc="-5" dirty="0">
                <a:solidFill>
                  <a:srgbClr val="EAEAEA"/>
                </a:solidFill>
                <a:latin typeface="IBM Plex Sans"/>
                <a:cs typeface="IBM Plex Sans"/>
              </a:rPr>
              <a:t>applications</a:t>
            </a:r>
            <a:endParaRPr sz="1600">
              <a:latin typeface="IBM Plex Sans"/>
              <a:cs typeface="IBM Plex Sans"/>
            </a:endParaRPr>
          </a:p>
          <a:p>
            <a:pPr marL="186055" indent="-173355">
              <a:lnSpc>
                <a:spcPct val="100000"/>
              </a:lnSpc>
              <a:spcBef>
                <a:spcPts val="944"/>
              </a:spcBef>
              <a:buFont typeface="Arial"/>
              <a:buChar char="–"/>
              <a:tabLst>
                <a:tab pos="186055" algn="l"/>
              </a:tabLst>
            </a:pPr>
            <a:r>
              <a:rPr sz="1600" spc="-5" dirty="0">
                <a:solidFill>
                  <a:srgbClr val="EAEAEA"/>
                </a:solidFill>
                <a:latin typeface="IBM Plex Sans"/>
                <a:cs typeface="IBM Plex Sans"/>
              </a:rPr>
              <a:t>Integrate existing systems and</a:t>
            </a:r>
            <a:r>
              <a:rPr sz="1600" spc="-10" dirty="0">
                <a:solidFill>
                  <a:srgbClr val="EAEAEA"/>
                </a:solidFill>
                <a:latin typeface="IBM Plex Sans"/>
                <a:cs typeface="IBM Plex Sans"/>
              </a:rPr>
              <a:t> </a:t>
            </a:r>
            <a:r>
              <a:rPr sz="1600" spc="-5" dirty="0">
                <a:solidFill>
                  <a:srgbClr val="EAEAEA"/>
                </a:solidFill>
                <a:latin typeface="IBM Plex Sans"/>
                <a:cs typeface="IBM Plex Sans"/>
              </a:rPr>
              <a:t>data</a:t>
            </a:r>
            <a:endParaRPr sz="1600">
              <a:latin typeface="IBM Plex Sans"/>
              <a:cs typeface="IBM Plex Sans"/>
            </a:endParaRPr>
          </a:p>
          <a:p>
            <a:pPr>
              <a:lnSpc>
                <a:spcPct val="100000"/>
              </a:lnSpc>
            </a:pPr>
            <a:endParaRPr sz="2200">
              <a:latin typeface="Times New Roman"/>
              <a:cs typeface="Times New Roman"/>
            </a:endParaRPr>
          </a:p>
          <a:p>
            <a:pPr marL="193675" marR="5080">
              <a:lnSpc>
                <a:spcPct val="151100"/>
              </a:lnSpc>
              <a:spcBef>
                <a:spcPts val="1620"/>
              </a:spcBef>
            </a:pPr>
            <a:r>
              <a:rPr sz="1600" u="sng" spc="-5" dirty="0">
                <a:solidFill>
                  <a:srgbClr val="0064FF"/>
                </a:solidFill>
                <a:latin typeface="IBM Plex Sans"/>
                <a:cs typeface="IBM Plex Sans"/>
              </a:rPr>
              <a:t>https://hyperledger.github.io/composer/ </a:t>
            </a:r>
            <a:r>
              <a:rPr sz="1600" spc="-5" dirty="0">
                <a:solidFill>
                  <a:srgbClr val="0064FF"/>
                </a:solidFill>
                <a:latin typeface="IBM Plex Sans"/>
                <a:cs typeface="IBM Plex Sans"/>
              </a:rPr>
              <a:t> </a:t>
            </a:r>
            <a:r>
              <a:rPr sz="1600" u="sng" spc="-5" dirty="0">
                <a:solidFill>
                  <a:srgbClr val="0064FF"/>
                </a:solidFill>
                <a:latin typeface="IBM Plex Sans"/>
                <a:cs typeface="IBM Plex Sans"/>
                <a:hlinkClick r:id="rId2"/>
              </a:rPr>
              <a:t>http://composer-playground.mybluemix.net/</a:t>
            </a:r>
            <a:endParaRPr sz="1600">
              <a:latin typeface="IBM Plex Sans"/>
              <a:cs typeface="IBM Plex Sans"/>
            </a:endParaRPr>
          </a:p>
        </p:txBody>
      </p:sp>
      <p:sp>
        <p:nvSpPr>
          <p:cNvPr id="4" name="object 4"/>
          <p:cNvSpPr txBox="1">
            <a:spLocks noGrp="1"/>
          </p:cNvSpPr>
          <p:nvPr>
            <p:ph type="title"/>
          </p:nvPr>
        </p:nvSpPr>
        <p:spPr>
          <a:xfrm>
            <a:off x="226005" y="311024"/>
            <a:ext cx="5828665" cy="391160"/>
          </a:xfrm>
          <a:prstGeom prst="rect">
            <a:avLst/>
          </a:prstGeom>
        </p:spPr>
        <p:txBody>
          <a:bodyPr vert="horz" wrap="square" lIns="0" tIns="12700" rIns="0" bIns="0" rtlCol="0">
            <a:spAutoFit/>
          </a:bodyPr>
          <a:lstStyle/>
          <a:p>
            <a:pPr marL="12700">
              <a:lnSpc>
                <a:spcPct val="100000"/>
              </a:lnSpc>
              <a:spcBef>
                <a:spcPts val="100"/>
              </a:spcBef>
            </a:pPr>
            <a:r>
              <a:rPr spc="-5" dirty="0"/>
              <a:t>Get started with Hyperledger</a:t>
            </a:r>
            <a:r>
              <a:rPr spc="65" dirty="0"/>
              <a:t> </a:t>
            </a:r>
            <a:r>
              <a:rPr spc="-5" dirty="0"/>
              <a:t>Composer!</a:t>
            </a:r>
          </a:p>
        </p:txBody>
      </p:sp>
      <p:sp>
        <p:nvSpPr>
          <p:cNvPr id="5" name="object 5"/>
          <p:cNvSpPr txBox="1"/>
          <p:nvPr/>
        </p:nvSpPr>
        <p:spPr>
          <a:xfrm>
            <a:off x="8810625" y="4832385"/>
            <a:ext cx="118110"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FFFFFF"/>
                </a:solidFill>
                <a:latin typeface="IBM Plex Sans"/>
                <a:cs typeface="IBM Plex Sans"/>
              </a:rPr>
              <a:t>28</a:t>
            </a:r>
            <a:endParaRPr sz="600">
              <a:latin typeface="IBM Plex Sans"/>
              <a:cs typeface="IBM Plex Sans"/>
            </a:endParaRPr>
          </a:p>
        </p:txBody>
      </p:sp>
      <p:sp>
        <p:nvSpPr>
          <p:cNvPr id="6" name="object 6"/>
          <p:cNvSpPr/>
          <p:nvPr/>
        </p:nvSpPr>
        <p:spPr>
          <a:xfrm>
            <a:off x="4999103" y="822482"/>
            <a:ext cx="3824137" cy="382413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579945"/>
            <a:ext cx="494347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Benefits of Hyperledger</a:t>
            </a:r>
            <a:r>
              <a:rPr spc="10" dirty="0">
                <a:solidFill>
                  <a:srgbClr val="0164FF"/>
                </a:solidFill>
              </a:rPr>
              <a:t> </a:t>
            </a:r>
            <a:r>
              <a:rPr spc="-5" dirty="0">
                <a:solidFill>
                  <a:srgbClr val="0164FF"/>
                </a:solidFill>
              </a:rPr>
              <a:t>Composer</a:t>
            </a:r>
          </a:p>
        </p:txBody>
      </p:sp>
      <p:sp>
        <p:nvSpPr>
          <p:cNvPr id="3" name="object 3"/>
          <p:cNvSpPr/>
          <p:nvPr/>
        </p:nvSpPr>
        <p:spPr>
          <a:xfrm>
            <a:off x="2462669"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4" name="object 4"/>
          <p:cNvSpPr/>
          <p:nvPr/>
        </p:nvSpPr>
        <p:spPr>
          <a:xfrm>
            <a:off x="4515182"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5" name="object 5"/>
          <p:cNvSpPr/>
          <p:nvPr/>
        </p:nvSpPr>
        <p:spPr>
          <a:xfrm>
            <a:off x="6672242"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6" name="object 6"/>
          <p:cNvSpPr txBox="1"/>
          <p:nvPr/>
        </p:nvSpPr>
        <p:spPr>
          <a:xfrm>
            <a:off x="6905479" y="3049522"/>
            <a:ext cx="168719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64FF"/>
                </a:solidFill>
                <a:latin typeface="IBM Plex Sans"/>
                <a:cs typeface="IBM Plex Sans"/>
              </a:rPr>
              <a:t>Increases</a:t>
            </a:r>
            <a:r>
              <a:rPr sz="1400" b="1" spc="-65" dirty="0">
                <a:solidFill>
                  <a:srgbClr val="0064FF"/>
                </a:solidFill>
                <a:latin typeface="IBM Plex Sans"/>
                <a:cs typeface="IBM Plex Sans"/>
              </a:rPr>
              <a:t> </a:t>
            </a:r>
            <a:r>
              <a:rPr sz="1400" b="1" spc="-5" dirty="0">
                <a:solidFill>
                  <a:srgbClr val="0064FF"/>
                </a:solidFill>
                <a:latin typeface="IBM Plex Sans"/>
                <a:cs typeface="IBM Plex Sans"/>
              </a:rPr>
              <a:t>flexibility</a:t>
            </a:r>
            <a:endParaRPr sz="1400">
              <a:latin typeface="IBM Plex Sans"/>
              <a:cs typeface="IBM Plex Sans"/>
            </a:endParaRPr>
          </a:p>
        </p:txBody>
      </p:sp>
      <p:sp>
        <p:nvSpPr>
          <p:cNvPr id="7" name="object 7"/>
          <p:cNvSpPr txBox="1"/>
          <p:nvPr/>
        </p:nvSpPr>
        <p:spPr>
          <a:xfrm>
            <a:off x="612681" y="2942842"/>
            <a:ext cx="1708150" cy="1245870"/>
          </a:xfrm>
          <a:prstGeom prst="rect">
            <a:avLst/>
          </a:prstGeom>
        </p:spPr>
        <p:txBody>
          <a:bodyPr vert="horz" wrap="square" lIns="0" tIns="20320" rIns="0" bIns="0" rtlCol="0">
            <a:spAutoFit/>
          </a:bodyPr>
          <a:lstStyle/>
          <a:p>
            <a:pPr marL="182880" marR="295275" algn="ctr">
              <a:lnSpc>
                <a:spcPts val="1670"/>
              </a:lnSpc>
              <a:spcBef>
                <a:spcPts val="160"/>
              </a:spcBef>
            </a:pPr>
            <a:r>
              <a:rPr sz="1400" b="1" spc="-5" dirty="0">
                <a:solidFill>
                  <a:srgbClr val="0064FF"/>
                </a:solidFill>
                <a:latin typeface="IBM Plex Sans"/>
                <a:cs typeface="IBM Plex Sans"/>
              </a:rPr>
              <a:t>Increases  </a:t>
            </a:r>
            <a:r>
              <a:rPr sz="1400" b="1" dirty="0">
                <a:solidFill>
                  <a:srgbClr val="0064FF"/>
                </a:solidFill>
                <a:latin typeface="IBM Plex Sans"/>
                <a:cs typeface="IBM Plex Sans"/>
              </a:rPr>
              <a:t>un</a:t>
            </a:r>
            <a:r>
              <a:rPr sz="1400" b="1" spc="-5" dirty="0">
                <a:solidFill>
                  <a:srgbClr val="0064FF"/>
                </a:solidFill>
                <a:latin typeface="IBM Plex Sans"/>
                <a:cs typeface="IBM Plex Sans"/>
              </a:rPr>
              <a:t>d</a:t>
            </a:r>
            <a:r>
              <a:rPr sz="1400" b="1" dirty="0">
                <a:solidFill>
                  <a:srgbClr val="0064FF"/>
                </a:solidFill>
                <a:latin typeface="IBM Plex Sans"/>
                <a:cs typeface="IBM Plex Sans"/>
              </a:rPr>
              <a:t>e</a:t>
            </a:r>
            <a:r>
              <a:rPr sz="1400" b="1" spc="-5" dirty="0">
                <a:solidFill>
                  <a:srgbClr val="0064FF"/>
                </a:solidFill>
                <a:latin typeface="IBM Plex Sans"/>
                <a:cs typeface="IBM Plex Sans"/>
              </a:rPr>
              <a:t>r</a:t>
            </a:r>
            <a:r>
              <a:rPr sz="1400" b="1" spc="-10" dirty="0">
                <a:solidFill>
                  <a:srgbClr val="0064FF"/>
                </a:solidFill>
                <a:latin typeface="IBM Plex Sans"/>
                <a:cs typeface="IBM Plex Sans"/>
              </a:rPr>
              <a:t>s</a:t>
            </a:r>
            <a:r>
              <a:rPr sz="1400" b="1" dirty="0">
                <a:solidFill>
                  <a:srgbClr val="0064FF"/>
                </a:solidFill>
                <a:latin typeface="IBM Plex Sans"/>
                <a:cs typeface="IBM Plex Sans"/>
              </a:rPr>
              <a:t>tan</a:t>
            </a:r>
            <a:r>
              <a:rPr sz="1400" b="1" spc="-5" dirty="0">
                <a:solidFill>
                  <a:srgbClr val="0064FF"/>
                </a:solidFill>
                <a:latin typeface="IBM Plex Sans"/>
                <a:cs typeface="IBM Plex Sans"/>
              </a:rPr>
              <a:t>di</a:t>
            </a:r>
            <a:r>
              <a:rPr sz="1400" b="1" dirty="0">
                <a:solidFill>
                  <a:srgbClr val="0064FF"/>
                </a:solidFill>
                <a:latin typeface="IBM Plex Sans"/>
                <a:cs typeface="IBM Plex Sans"/>
              </a:rPr>
              <a:t>ng</a:t>
            </a:r>
            <a:endParaRPr sz="1400">
              <a:latin typeface="IBM Plex Sans"/>
              <a:cs typeface="IBM Plex Sans"/>
            </a:endParaRPr>
          </a:p>
          <a:p>
            <a:pPr marL="12065" marR="5080" indent="-6350" algn="ctr">
              <a:lnSpc>
                <a:spcPct val="100200"/>
              </a:lnSpc>
              <a:spcBef>
                <a:spcPts val="1150"/>
              </a:spcBef>
            </a:pPr>
            <a:r>
              <a:rPr sz="1400" spc="-5" dirty="0">
                <a:solidFill>
                  <a:srgbClr val="757575"/>
                </a:solidFill>
                <a:latin typeface="IBM Plex Sans"/>
                <a:cs typeface="IBM Plex Sans"/>
              </a:rPr>
              <a:t>Bridges simply from  business concepts</a:t>
            </a:r>
            <a:r>
              <a:rPr sz="1400" spc="-35" dirty="0">
                <a:solidFill>
                  <a:srgbClr val="757575"/>
                </a:solidFill>
                <a:latin typeface="IBM Plex Sans"/>
                <a:cs typeface="IBM Plex Sans"/>
              </a:rPr>
              <a:t> </a:t>
            </a:r>
            <a:r>
              <a:rPr sz="1400" spc="-5" dirty="0">
                <a:solidFill>
                  <a:srgbClr val="757575"/>
                </a:solidFill>
                <a:latin typeface="IBM Plex Sans"/>
                <a:cs typeface="IBM Plex Sans"/>
              </a:rPr>
              <a:t>to  blockchain</a:t>
            </a:r>
            <a:endParaRPr sz="1400">
              <a:latin typeface="IBM Plex Sans"/>
              <a:cs typeface="IBM Plex Sans"/>
            </a:endParaRPr>
          </a:p>
        </p:txBody>
      </p:sp>
      <p:sp>
        <p:nvSpPr>
          <p:cNvPr id="8" name="object 8"/>
          <p:cNvSpPr txBox="1"/>
          <p:nvPr/>
        </p:nvSpPr>
        <p:spPr>
          <a:xfrm>
            <a:off x="2689618" y="2942842"/>
            <a:ext cx="1598930" cy="1245870"/>
          </a:xfrm>
          <a:prstGeom prst="rect">
            <a:avLst/>
          </a:prstGeom>
        </p:spPr>
        <p:txBody>
          <a:bodyPr vert="horz" wrap="square" lIns="0" tIns="20320" rIns="0" bIns="0" rtlCol="0">
            <a:spAutoFit/>
          </a:bodyPr>
          <a:lstStyle/>
          <a:p>
            <a:pPr marL="550545" marR="542290" algn="ctr">
              <a:lnSpc>
                <a:spcPts val="1670"/>
              </a:lnSpc>
              <a:spcBef>
                <a:spcPts val="160"/>
              </a:spcBef>
            </a:pPr>
            <a:r>
              <a:rPr sz="1400" b="1" dirty="0">
                <a:solidFill>
                  <a:srgbClr val="0064FF"/>
                </a:solidFill>
                <a:latin typeface="IBM Plex Sans"/>
                <a:cs typeface="IBM Plex Sans"/>
              </a:rPr>
              <a:t>Sa</a:t>
            </a:r>
            <a:r>
              <a:rPr sz="1400" b="1" spc="-5" dirty="0">
                <a:solidFill>
                  <a:srgbClr val="0064FF"/>
                </a:solidFill>
                <a:latin typeface="IBM Plex Sans"/>
                <a:cs typeface="IBM Plex Sans"/>
              </a:rPr>
              <a:t>v</a:t>
            </a:r>
            <a:r>
              <a:rPr sz="1400" b="1" dirty="0">
                <a:solidFill>
                  <a:srgbClr val="0064FF"/>
                </a:solidFill>
                <a:latin typeface="IBM Plex Sans"/>
                <a:cs typeface="IBM Plex Sans"/>
              </a:rPr>
              <a:t>es  </a:t>
            </a:r>
            <a:r>
              <a:rPr sz="1400" b="1" spc="-5" dirty="0">
                <a:solidFill>
                  <a:srgbClr val="0064FF"/>
                </a:solidFill>
                <a:latin typeface="IBM Plex Sans"/>
                <a:cs typeface="IBM Plex Sans"/>
              </a:rPr>
              <a:t>time</a:t>
            </a:r>
            <a:endParaRPr sz="1400">
              <a:latin typeface="IBM Plex Sans"/>
              <a:cs typeface="IBM Plex Sans"/>
            </a:endParaRPr>
          </a:p>
          <a:p>
            <a:pPr marL="12700" marR="5080" indent="-635" algn="ctr">
              <a:lnSpc>
                <a:spcPct val="100200"/>
              </a:lnSpc>
              <a:spcBef>
                <a:spcPts val="1150"/>
              </a:spcBef>
            </a:pPr>
            <a:r>
              <a:rPr sz="1400" spc="-10" dirty="0">
                <a:solidFill>
                  <a:srgbClr val="757575"/>
                </a:solidFill>
                <a:latin typeface="IBM Plex Sans"/>
                <a:cs typeface="IBM Plex Sans"/>
              </a:rPr>
              <a:t>Develop </a:t>
            </a:r>
            <a:r>
              <a:rPr sz="1400" spc="-5" dirty="0">
                <a:solidFill>
                  <a:srgbClr val="757575"/>
                </a:solidFill>
                <a:latin typeface="IBM Plex Sans"/>
                <a:cs typeface="IBM Plex Sans"/>
              </a:rPr>
              <a:t>blockchain  applications more  quickly </a:t>
            </a:r>
            <a:r>
              <a:rPr sz="1400" dirty="0">
                <a:solidFill>
                  <a:srgbClr val="757575"/>
                </a:solidFill>
                <a:latin typeface="IBM Plex Sans"/>
                <a:cs typeface="IBM Plex Sans"/>
              </a:rPr>
              <a:t>and</a:t>
            </a:r>
            <a:r>
              <a:rPr sz="1400" spc="-80" dirty="0">
                <a:solidFill>
                  <a:srgbClr val="757575"/>
                </a:solidFill>
                <a:latin typeface="IBM Plex Sans"/>
                <a:cs typeface="IBM Plex Sans"/>
              </a:rPr>
              <a:t> </a:t>
            </a:r>
            <a:r>
              <a:rPr sz="1400" spc="-5" dirty="0">
                <a:solidFill>
                  <a:srgbClr val="757575"/>
                </a:solidFill>
                <a:latin typeface="IBM Plex Sans"/>
                <a:cs typeface="IBM Plex Sans"/>
              </a:rPr>
              <a:t>cheaply</a:t>
            </a:r>
            <a:endParaRPr sz="1400">
              <a:latin typeface="IBM Plex Sans"/>
              <a:cs typeface="IBM Plex Sans"/>
            </a:endParaRPr>
          </a:p>
        </p:txBody>
      </p:sp>
      <p:sp>
        <p:nvSpPr>
          <p:cNvPr id="9" name="object 9"/>
          <p:cNvSpPr txBox="1"/>
          <p:nvPr/>
        </p:nvSpPr>
        <p:spPr>
          <a:xfrm>
            <a:off x="4819011" y="2942842"/>
            <a:ext cx="1664335" cy="1245870"/>
          </a:xfrm>
          <a:prstGeom prst="rect">
            <a:avLst/>
          </a:prstGeom>
        </p:spPr>
        <p:txBody>
          <a:bodyPr vert="horz" wrap="square" lIns="0" tIns="20320" rIns="0" bIns="0" rtlCol="0">
            <a:spAutoFit/>
          </a:bodyPr>
          <a:lstStyle/>
          <a:p>
            <a:pPr marL="417195" marR="523240" algn="ctr">
              <a:lnSpc>
                <a:spcPts val="1670"/>
              </a:lnSpc>
              <a:spcBef>
                <a:spcPts val="160"/>
              </a:spcBef>
            </a:pPr>
            <a:r>
              <a:rPr sz="1400" b="1" spc="-10" dirty="0">
                <a:solidFill>
                  <a:srgbClr val="0064FF"/>
                </a:solidFill>
                <a:latin typeface="IBM Plex Sans"/>
                <a:cs typeface="IBM Plex Sans"/>
              </a:rPr>
              <a:t>R</a:t>
            </a:r>
            <a:r>
              <a:rPr sz="1400" b="1" dirty="0">
                <a:solidFill>
                  <a:srgbClr val="0064FF"/>
                </a:solidFill>
                <a:latin typeface="IBM Plex Sans"/>
                <a:cs typeface="IBM Plex Sans"/>
              </a:rPr>
              <a:t>e</a:t>
            </a:r>
            <a:r>
              <a:rPr sz="1400" b="1" spc="-5" dirty="0">
                <a:solidFill>
                  <a:srgbClr val="0064FF"/>
                </a:solidFill>
                <a:latin typeface="IBM Plex Sans"/>
                <a:cs typeface="IBM Plex Sans"/>
              </a:rPr>
              <a:t>d</a:t>
            </a:r>
            <a:r>
              <a:rPr sz="1400" b="1" dirty="0">
                <a:solidFill>
                  <a:srgbClr val="0064FF"/>
                </a:solidFill>
                <a:latin typeface="IBM Plex Sans"/>
                <a:cs typeface="IBM Plex Sans"/>
              </a:rPr>
              <a:t>uces  </a:t>
            </a:r>
            <a:r>
              <a:rPr sz="1400" b="1" spc="-5" dirty="0">
                <a:solidFill>
                  <a:srgbClr val="0064FF"/>
                </a:solidFill>
                <a:latin typeface="IBM Plex Sans"/>
                <a:cs typeface="IBM Plex Sans"/>
              </a:rPr>
              <a:t>risk</a:t>
            </a:r>
            <a:endParaRPr sz="1400">
              <a:latin typeface="IBM Plex Sans"/>
              <a:cs typeface="IBM Plex Sans"/>
            </a:endParaRPr>
          </a:p>
          <a:p>
            <a:pPr marL="12700" marR="5080" algn="ctr">
              <a:lnSpc>
                <a:spcPct val="100200"/>
              </a:lnSpc>
              <a:spcBef>
                <a:spcPts val="1150"/>
              </a:spcBef>
            </a:pPr>
            <a:r>
              <a:rPr sz="1400" spc="-5" dirty="0">
                <a:solidFill>
                  <a:srgbClr val="757575"/>
                </a:solidFill>
                <a:latin typeface="IBM Plex Sans"/>
                <a:cs typeface="IBM Plex Sans"/>
              </a:rPr>
              <a:t>Well tested,</a:t>
            </a:r>
            <a:r>
              <a:rPr sz="1400" spc="-105" dirty="0">
                <a:solidFill>
                  <a:srgbClr val="757575"/>
                </a:solidFill>
                <a:latin typeface="IBM Plex Sans"/>
                <a:cs typeface="IBM Plex Sans"/>
              </a:rPr>
              <a:t> </a:t>
            </a:r>
            <a:r>
              <a:rPr sz="1400" spc="-5" dirty="0">
                <a:solidFill>
                  <a:srgbClr val="757575"/>
                </a:solidFill>
                <a:latin typeface="IBM Plex Sans"/>
                <a:cs typeface="IBM Plex Sans"/>
              </a:rPr>
              <a:t>efficient  design conforms to  best</a:t>
            </a:r>
            <a:r>
              <a:rPr sz="1400" spc="-75" dirty="0">
                <a:solidFill>
                  <a:srgbClr val="757575"/>
                </a:solidFill>
                <a:latin typeface="IBM Plex Sans"/>
                <a:cs typeface="IBM Plex Sans"/>
              </a:rPr>
              <a:t> </a:t>
            </a:r>
            <a:r>
              <a:rPr sz="1400" spc="-5" dirty="0">
                <a:solidFill>
                  <a:srgbClr val="757575"/>
                </a:solidFill>
                <a:latin typeface="IBM Plex Sans"/>
                <a:cs typeface="IBM Plex Sans"/>
              </a:rPr>
              <a:t>practice</a:t>
            </a:r>
            <a:endParaRPr sz="1400">
              <a:latin typeface="IBM Plex Sans"/>
              <a:cs typeface="IBM Plex Sans"/>
            </a:endParaRPr>
          </a:p>
        </p:txBody>
      </p:sp>
      <p:sp>
        <p:nvSpPr>
          <p:cNvPr id="10" name="object 10"/>
          <p:cNvSpPr txBox="1"/>
          <p:nvPr/>
        </p:nvSpPr>
        <p:spPr>
          <a:xfrm>
            <a:off x="6985648" y="3521805"/>
            <a:ext cx="1648460" cy="666750"/>
          </a:xfrm>
          <a:prstGeom prst="rect">
            <a:avLst/>
          </a:prstGeom>
        </p:spPr>
        <p:txBody>
          <a:bodyPr vert="horz" wrap="square" lIns="0" tIns="12065" rIns="0" bIns="0" rtlCol="0">
            <a:spAutoFit/>
          </a:bodyPr>
          <a:lstStyle/>
          <a:p>
            <a:pPr marL="12065" marR="5080" indent="-6350" algn="ctr">
              <a:lnSpc>
                <a:spcPct val="100200"/>
              </a:lnSpc>
              <a:spcBef>
                <a:spcPts val="95"/>
              </a:spcBef>
            </a:pPr>
            <a:r>
              <a:rPr sz="1400" spc="-5" dirty="0">
                <a:solidFill>
                  <a:srgbClr val="757575"/>
                </a:solidFill>
                <a:latin typeface="IBM Plex Sans"/>
                <a:cs typeface="IBM Plex Sans"/>
              </a:rPr>
              <a:t>Higher </a:t>
            </a:r>
            <a:r>
              <a:rPr sz="1400" spc="-10" dirty="0">
                <a:solidFill>
                  <a:srgbClr val="757575"/>
                </a:solidFill>
                <a:latin typeface="IBM Plex Sans"/>
                <a:cs typeface="IBM Plex Sans"/>
              </a:rPr>
              <a:t>level  </a:t>
            </a:r>
            <a:r>
              <a:rPr sz="1400" spc="-5" dirty="0">
                <a:solidFill>
                  <a:srgbClr val="757575"/>
                </a:solidFill>
                <a:latin typeface="IBM Plex Sans"/>
                <a:cs typeface="IBM Plex Sans"/>
              </a:rPr>
              <a:t>abstraction makes</a:t>
            </a:r>
            <a:r>
              <a:rPr sz="1400" spc="-50" dirty="0">
                <a:solidFill>
                  <a:srgbClr val="757575"/>
                </a:solidFill>
                <a:latin typeface="IBM Plex Sans"/>
                <a:cs typeface="IBM Plex Sans"/>
              </a:rPr>
              <a:t> </a:t>
            </a:r>
            <a:r>
              <a:rPr sz="1400" dirty="0">
                <a:solidFill>
                  <a:srgbClr val="757575"/>
                </a:solidFill>
                <a:latin typeface="IBM Plex Sans"/>
                <a:cs typeface="IBM Plex Sans"/>
              </a:rPr>
              <a:t>it  </a:t>
            </a:r>
            <a:r>
              <a:rPr sz="1400" spc="-5" dirty="0">
                <a:solidFill>
                  <a:srgbClr val="757575"/>
                </a:solidFill>
                <a:latin typeface="IBM Plex Sans"/>
                <a:cs typeface="IBM Plex Sans"/>
              </a:rPr>
              <a:t>easier to</a:t>
            </a:r>
            <a:r>
              <a:rPr sz="1400" spc="-80" dirty="0">
                <a:solidFill>
                  <a:srgbClr val="757575"/>
                </a:solidFill>
                <a:latin typeface="IBM Plex Sans"/>
                <a:cs typeface="IBM Plex Sans"/>
              </a:rPr>
              <a:t> </a:t>
            </a:r>
            <a:r>
              <a:rPr sz="1400" spc="-5" dirty="0">
                <a:solidFill>
                  <a:srgbClr val="757575"/>
                </a:solidFill>
                <a:latin typeface="IBM Plex Sans"/>
                <a:cs typeface="IBM Plex Sans"/>
              </a:rPr>
              <a:t>iterate</a:t>
            </a:r>
            <a:endParaRPr sz="1400">
              <a:latin typeface="IBM Plex Sans"/>
              <a:cs typeface="IBM Plex Sans"/>
            </a:endParaRPr>
          </a:p>
        </p:txBody>
      </p:sp>
      <p:sp>
        <p:nvSpPr>
          <p:cNvPr id="11" name="object 11"/>
          <p:cNvSpPr/>
          <p:nvPr/>
        </p:nvSpPr>
        <p:spPr>
          <a:xfrm>
            <a:off x="862290" y="1645344"/>
            <a:ext cx="1193800" cy="83819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047705" y="1448755"/>
            <a:ext cx="862699" cy="108339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150125" y="1577619"/>
            <a:ext cx="939122" cy="97364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361863" y="1596893"/>
            <a:ext cx="929279" cy="886652"/>
          </a:xfrm>
          <a:prstGeom prst="rect">
            <a:avLst/>
          </a:prstGeom>
          <a:blipFill>
            <a:blip r:embed="rId5"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6" name="object 16"/>
          <p:cNvSpPr txBox="1"/>
          <p:nvPr/>
        </p:nvSpPr>
        <p:spPr>
          <a:xfrm>
            <a:off x="8810625" y="4894698"/>
            <a:ext cx="96520" cy="129539"/>
          </a:xfrm>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sz="600" dirty="0">
                <a:solidFill>
                  <a:srgbClr val="5A5A5A"/>
                </a:solidFill>
                <a:latin typeface="IBM Plex Sans"/>
                <a:cs typeface="IBM Plex Sans"/>
              </a:rPr>
              <a:t>22</a:t>
            </a:fld>
            <a:endParaRPr sz="600">
              <a:latin typeface="IBM Plex Sans"/>
              <a:cs typeface="IBM Plex Sans"/>
            </a:endParaRPr>
          </a:p>
        </p:txBody>
      </p:sp>
    </p:spTree>
    <p:extLst>
      <p:ext uri="{BB962C8B-B14F-4D97-AF65-F5344CB8AC3E}">
        <p14:creationId xmlns:p14="http://schemas.microsoft.com/office/powerpoint/2010/main" val="1641363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Thank You</a:t>
            </a:r>
            <a:endParaRPr lang="en-US" dirty="0"/>
          </a:p>
        </p:txBody>
      </p:sp>
      <p:sp>
        <p:nvSpPr>
          <p:cNvPr id="3" name="Text Placeholder 2"/>
          <p:cNvSpPr>
            <a:spLocks noGrp="1"/>
          </p:cNvSpPr>
          <p:nvPr>
            <p:ph type="body" sz="quarter" idx="13"/>
          </p:nvPr>
        </p:nvSpPr>
        <p:spPr>
          <a:xfrm>
            <a:off x="131233" y="1357494"/>
            <a:ext cx="1847850" cy="755434"/>
          </a:xfrm>
        </p:spPr>
        <p:txBody>
          <a:bodyPr/>
          <a:lstStyle/>
          <a:p>
            <a:r>
              <a:rPr lang="en-US" dirty="0" err="1" smtClean="0"/>
              <a:t>Jin</a:t>
            </a:r>
            <a:r>
              <a:rPr lang="en-US" dirty="0" smtClean="0"/>
              <a:t> </a:t>
            </a:r>
            <a:r>
              <a:rPr lang="en-US" dirty="0" err="1" smtClean="0"/>
              <a:t>VanStee</a:t>
            </a:r>
            <a:endParaRPr lang="en-US" dirty="0" smtClean="0"/>
          </a:p>
          <a:p>
            <a:r>
              <a:rPr lang="en-US" dirty="0" err="1" smtClean="0"/>
              <a:t>jinxiong@us.ibm.com</a:t>
            </a:r>
            <a:endParaRPr lang="en-US" dirty="0" smtClean="0"/>
          </a:p>
        </p:txBody>
      </p:sp>
      <p:sp>
        <p:nvSpPr>
          <p:cNvPr id="5" name="Text Placeholder 2"/>
          <p:cNvSpPr txBox="1">
            <a:spLocks/>
          </p:cNvSpPr>
          <p:nvPr/>
        </p:nvSpPr>
        <p:spPr>
          <a:xfrm>
            <a:off x="2248958" y="1357494"/>
            <a:ext cx="1847850" cy="755434"/>
          </a:xfrm>
          <a:prstGeom prst="rect">
            <a:avLst/>
          </a:prstGeom>
        </p:spPr>
        <p:txBody>
          <a:bodyPr wrap="square" lIns="0" tIns="0" rIns="0" bIns="0">
            <a:noAutofit/>
          </a:bodyPr>
          <a:lstStyle>
            <a:lvl1pPr marL="0" indent="0">
              <a:spcBef>
                <a:spcPts val="0"/>
              </a:spcBef>
              <a:buNone/>
              <a:defRPr sz="1400" b="0" i="1" baseline="0">
                <a:solidFill>
                  <a:schemeClr val="bg1"/>
                </a:solidFill>
                <a:latin typeface="IBM Plex Sans"/>
                <a:ea typeface="+mn-ea"/>
                <a:cs typeface="IBM Plex Sans"/>
              </a:defRPr>
            </a:lvl1pPr>
            <a:lvl2pPr marL="457200">
              <a:defRPr sz="1400">
                <a:solidFill>
                  <a:schemeClr val="bg1"/>
                </a:solidFill>
                <a:latin typeface="+mn-lt"/>
                <a:ea typeface="+mn-ea"/>
                <a:cs typeface="+mn-cs"/>
              </a:defRPr>
            </a:lvl2pPr>
            <a:lvl3pPr marL="914400">
              <a:defRPr sz="1400">
                <a:solidFill>
                  <a:schemeClr val="bg1"/>
                </a:solidFill>
                <a:latin typeface="+mn-lt"/>
                <a:ea typeface="+mn-ea"/>
                <a:cs typeface="+mn-cs"/>
              </a:defRPr>
            </a:lvl3pPr>
            <a:lvl4pPr marL="1371600">
              <a:defRPr sz="1400">
                <a:solidFill>
                  <a:schemeClr val="bg1"/>
                </a:solidFill>
                <a:latin typeface="+mn-lt"/>
                <a:ea typeface="+mn-ea"/>
                <a:cs typeface="+mn-cs"/>
              </a:defRPr>
            </a:lvl4pPr>
            <a:lvl5pPr marL="1828800">
              <a:defRPr sz="1400">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Barry Silliman</a:t>
            </a:r>
          </a:p>
          <a:p>
            <a:r>
              <a:rPr lang="en-US" kern="0" dirty="0" err="1" smtClean="0"/>
              <a:t>silliman@us.ibm.com</a:t>
            </a:r>
            <a:endParaRPr lang="en-US" kern="0" dirty="0" smtClean="0"/>
          </a:p>
        </p:txBody>
      </p:sp>
      <p:sp>
        <p:nvSpPr>
          <p:cNvPr id="6" name="Text Placeholder 2"/>
          <p:cNvSpPr txBox="1">
            <a:spLocks/>
          </p:cNvSpPr>
          <p:nvPr/>
        </p:nvSpPr>
        <p:spPr>
          <a:xfrm>
            <a:off x="139700" y="2112928"/>
            <a:ext cx="1847850" cy="755434"/>
          </a:xfrm>
          <a:prstGeom prst="rect">
            <a:avLst/>
          </a:prstGeom>
        </p:spPr>
        <p:txBody>
          <a:bodyPr wrap="square" lIns="0" tIns="0" rIns="0" bIns="0">
            <a:noAutofit/>
          </a:bodyPr>
          <a:lstStyle>
            <a:lvl1pPr marL="0" indent="0">
              <a:spcBef>
                <a:spcPts val="0"/>
              </a:spcBef>
              <a:buNone/>
              <a:defRPr sz="1400" b="0" i="1" baseline="0">
                <a:solidFill>
                  <a:schemeClr val="bg1"/>
                </a:solidFill>
                <a:latin typeface="IBM Plex Sans"/>
                <a:ea typeface="+mn-ea"/>
                <a:cs typeface="IBM Plex Sans"/>
              </a:defRPr>
            </a:lvl1pPr>
            <a:lvl2pPr marL="457200">
              <a:defRPr sz="1400">
                <a:solidFill>
                  <a:schemeClr val="bg1"/>
                </a:solidFill>
                <a:latin typeface="+mn-lt"/>
                <a:ea typeface="+mn-ea"/>
                <a:cs typeface="+mn-cs"/>
              </a:defRPr>
            </a:lvl2pPr>
            <a:lvl3pPr marL="914400">
              <a:defRPr sz="1400">
                <a:solidFill>
                  <a:schemeClr val="bg1"/>
                </a:solidFill>
                <a:latin typeface="+mn-lt"/>
                <a:ea typeface="+mn-ea"/>
                <a:cs typeface="+mn-cs"/>
              </a:defRPr>
            </a:lvl3pPr>
            <a:lvl4pPr marL="1371600">
              <a:defRPr sz="1400">
                <a:solidFill>
                  <a:schemeClr val="bg1"/>
                </a:solidFill>
                <a:latin typeface="+mn-lt"/>
                <a:ea typeface="+mn-ea"/>
                <a:cs typeface="+mn-cs"/>
              </a:defRPr>
            </a:lvl4pPr>
            <a:lvl5pPr marL="1828800">
              <a:defRPr sz="1400">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Austin Grice</a:t>
            </a:r>
          </a:p>
          <a:p>
            <a:r>
              <a:rPr lang="en-US" kern="0" dirty="0" err="1" smtClean="0"/>
              <a:t>austin.grice@ibm.com</a:t>
            </a:r>
            <a:endParaRPr lang="en-US" kern="0" dirty="0" smtClean="0"/>
          </a:p>
        </p:txBody>
      </p:sp>
      <p:sp>
        <p:nvSpPr>
          <p:cNvPr id="7" name="Text Placeholder 2"/>
          <p:cNvSpPr txBox="1">
            <a:spLocks/>
          </p:cNvSpPr>
          <p:nvPr/>
        </p:nvSpPr>
        <p:spPr>
          <a:xfrm>
            <a:off x="2248958" y="2127745"/>
            <a:ext cx="2018242" cy="755434"/>
          </a:xfrm>
          <a:prstGeom prst="rect">
            <a:avLst/>
          </a:prstGeom>
        </p:spPr>
        <p:txBody>
          <a:bodyPr wrap="square" lIns="0" tIns="0" rIns="0" bIns="0">
            <a:noAutofit/>
          </a:bodyPr>
          <a:lstStyle>
            <a:lvl1pPr marL="0" indent="0">
              <a:spcBef>
                <a:spcPts val="0"/>
              </a:spcBef>
              <a:buNone/>
              <a:defRPr sz="1400" b="0" i="1" baseline="0">
                <a:solidFill>
                  <a:schemeClr val="bg1"/>
                </a:solidFill>
                <a:latin typeface="IBM Plex Sans"/>
                <a:ea typeface="+mn-ea"/>
                <a:cs typeface="IBM Plex Sans"/>
              </a:defRPr>
            </a:lvl1pPr>
            <a:lvl2pPr marL="457200">
              <a:defRPr sz="1400">
                <a:solidFill>
                  <a:schemeClr val="bg1"/>
                </a:solidFill>
                <a:latin typeface="+mn-lt"/>
                <a:ea typeface="+mn-ea"/>
                <a:cs typeface="+mn-cs"/>
              </a:defRPr>
            </a:lvl2pPr>
            <a:lvl3pPr marL="914400">
              <a:defRPr sz="1400">
                <a:solidFill>
                  <a:schemeClr val="bg1"/>
                </a:solidFill>
                <a:latin typeface="+mn-lt"/>
                <a:ea typeface="+mn-ea"/>
                <a:cs typeface="+mn-cs"/>
              </a:defRPr>
            </a:lvl3pPr>
            <a:lvl4pPr marL="1371600">
              <a:defRPr sz="1400">
                <a:solidFill>
                  <a:schemeClr val="bg1"/>
                </a:solidFill>
                <a:latin typeface="+mn-lt"/>
                <a:ea typeface="+mn-ea"/>
                <a:cs typeface="+mn-cs"/>
              </a:defRPr>
            </a:lvl4pPr>
            <a:lvl5pPr marL="1828800">
              <a:defRPr sz="1400">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Dave </a:t>
            </a:r>
            <a:r>
              <a:rPr lang="en-US" kern="0" dirty="0" err="1" smtClean="0"/>
              <a:t>Wakeman</a:t>
            </a:r>
            <a:endParaRPr lang="en-US" kern="0" dirty="0" smtClean="0"/>
          </a:p>
          <a:p>
            <a:r>
              <a:rPr lang="en-US" kern="0" dirty="0" err="1" smtClean="0"/>
              <a:t>dwakeman@us.ibm.com</a:t>
            </a:r>
            <a:endParaRPr lang="en-US" kern="0" dirty="0" smtClean="0"/>
          </a:p>
        </p:txBody>
      </p:sp>
      <p:sp>
        <p:nvSpPr>
          <p:cNvPr id="8" name="Text Placeholder 2"/>
          <p:cNvSpPr txBox="1">
            <a:spLocks/>
          </p:cNvSpPr>
          <p:nvPr/>
        </p:nvSpPr>
        <p:spPr>
          <a:xfrm>
            <a:off x="139700" y="2835422"/>
            <a:ext cx="1847850" cy="755434"/>
          </a:xfrm>
          <a:prstGeom prst="rect">
            <a:avLst/>
          </a:prstGeom>
        </p:spPr>
        <p:txBody>
          <a:bodyPr wrap="square" lIns="0" tIns="0" rIns="0" bIns="0">
            <a:noAutofit/>
          </a:bodyPr>
          <a:lstStyle>
            <a:lvl1pPr marL="0" indent="0">
              <a:spcBef>
                <a:spcPts val="0"/>
              </a:spcBef>
              <a:buNone/>
              <a:defRPr sz="1400" b="0" i="1" baseline="0">
                <a:solidFill>
                  <a:schemeClr val="bg1"/>
                </a:solidFill>
                <a:latin typeface="IBM Plex Sans"/>
                <a:ea typeface="+mn-ea"/>
                <a:cs typeface="IBM Plex Sans"/>
              </a:defRPr>
            </a:lvl1pPr>
            <a:lvl2pPr marL="457200">
              <a:defRPr sz="1400">
                <a:solidFill>
                  <a:schemeClr val="bg1"/>
                </a:solidFill>
                <a:latin typeface="+mn-lt"/>
                <a:ea typeface="+mn-ea"/>
                <a:cs typeface="+mn-cs"/>
              </a:defRPr>
            </a:lvl2pPr>
            <a:lvl3pPr marL="914400">
              <a:defRPr sz="1400">
                <a:solidFill>
                  <a:schemeClr val="bg1"/>
                </a:solidFill>
                <a:latin typeface="+mn-lt"/>
                <a:ea typeface="+mn-ea"/>
                <a:cs typeface="+mn-cs"/>
              </a:defRPr>
            </a:lvl3pPr>
            <a:lvl4pPr marL="1371600">
              <a:defRPr sz="1400">
                <a:solidFill>
                  <a:schemeClr val="bg1"/>
                </a:solidFill>
                <a:latin typeface="+mn-lt"/>
                <a:ea typeface="+mn-ea"/>
                <a:cs typeface="+mn-cs"/>
              </a:defRPr>
            </a:lvl4pPr>
            <a:lvl5pPr marL="1828800">
              <a:defRPr sz="1400">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Daniel Acosta</a:t>
            </a:r>
          </a:p>
          <a:p>
            <a:r>
              <a:rPr lang="en-US" kern="0" dirty="0" err="1" smtClean="0"/>
              <a:t>acostad@us.ibm.com</a:t>
            </a:r>
            <a:endParaRPr lang="en-US" kern="0" dirty="0" smtClean="0"/>
          </a:p>
        </p:txBody>
      </p:sp>
      <p:sp>
        <p:nvSpPr>
          <p:cNvPr id="9" name="Text Placeholder 2"/>
          <p:cNvSpPr txBox="1">
            <a:spLocks/>
          </p:cNvSpPr>
          <p:nvPr/>
        </p:nvSpPr>
        <p:spPr>
          <a:xfrm>
            <a:off x="2257425" y="2870758"/>
            <a:ext cx="1847850" cy="755434"/>
          </a:xfrm>
          <a:prstGeom prst="rect">
            <a:avLst/>
          </a:prstGeom>
        </p:spPr>
        <p:txBody>
          <a:bodyPr wrap="square" lIns="0" tIns="0" rIns="0" bIns="0">
            <a:noAutofit/>
          </a:bodyPr>
          <a:lstStyle>
            <a:lvl1pPr marL="0" indent="0">
              <a:spcBef>
                <a:spcPts val="0"/>
              </a:spcBef>
              <a:buNone/>
              <a:defRPr sz="1400" b="0" i="1" baseline="0">
                <a:solidFill>
                  <a:schemeClr val="bg1"/>
                </a:solidFill>
                <a:latin typeface="IBM Plex Sans"/>
                <a:ea typeface="+mn-ea"/>
                <a:cs typeface="IBM Plex Sans"/>
              </a:defRPr>
            </a:lvl1pPr>
            <a:lvl2pPr marL="457200">
              <a:defRPr sz="1400">
                <a:solidFill>
                  <a:schemeClr val="bg1"/>
                </a:solidFill>
                <a:latin typeface="+mn-lt"/>
                <a:ea typeface="+mn-ea"/>
                <a:cs typeface="+mn-cs"/>
              </a:defRPr>
            </a:lvl2pPr>
            <a:lvl3pPr marL="914400">
              <a:defRPr sz="1400">
                <a:solidFill>
                  <a:schemeClr val="bg1"/>
                </a:solidFill>
                <a:latin typeface="+mn-lt"/>
                <a:ea typeface="+mn-ea"/>
                <a:cs typeface="+mn-cs"/>
              </a:defRPr>
            </a:lvl3pPr>
            <a:lvl4pPr marL="1371600">
              <a:defRPr sz="1400">
                <a:solidFill>
                  <a:schemeClr val="bg1"/>
                </a:solidFill>
                <a:latin typeface="+mn-lt"/>
                <a:ea typeface="+mn-ea"/>
                <a:cs typeface="+mn-cs"/>
              </a:defRPr>
            </a:lvl4pPr>
            <a:lvl5pPr marL="1828800">
              <a:defRPr sz="1400">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Shaun </a:t>
            </a:r>
            <a:r>
              <a:rPr lang="en-US" kern="0" dirty="0" err="1" smtClean="0"/>
              <a:t>McGarry</a:t>
            </a:r>
            <a:endParaRPr lang="en-US" kern="0" dirty="0" smtClean="0"/>
          </a:p>
          <a:p>
            <a:r>
              <a:rPr lang="en-US" kern="0" dirty="0" err="1" smtClean="0"/>
              <a:t>smcgarry@us.ibm.com</a:t>
            </a:r>
            <a:endParaRPr lang="en-US" kern="0" dirty="0" smtClean="0"/>
          </a:p>
        </p:txBody>
      </p:sp>
    </p:spTree>
    <p:extLst>
      <p:ext uri="{BB962C8B-B14F-4D97-AF65-F5344CB8AC3E}">
        <p14:creationId xmlns:p14="http://schemas.microsoft.com/office/powerpoint/2010/main" val="118060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19301" y="961185"/>
            <a:ext cx="3750725" cy="275330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117122" y="3735951"/>
            <a:ext cx="1964559" cy="97518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15938" y="3736233"/>
            <a:ext cx="820702" cy="97518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389561" y="4790921"/>
            <a:ext cx="432460" cy="17640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19156" y="1685035"/>
            <a:ext cx="2014443" cy="280269"/>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18440" y="88073"/>
            <a:ext cx="5119370" cy="6680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Blockchain</a:t>
            </a:r>
            <a:r>
              <a:rPr spc="-70" dirty="0">
                <a:solidFill>
                  <a:srgbClr val="0164FF"/>
                </a:solidFill>
              </a:rPr>
              <a:t> </a:t>
            </a:r>
            <a:r>
              <a:rPr spc="-5" dirty="0">
                <a:solidFill>
                  <a:srgbClr val="0164FF"/>
                </a:solidFill>
              </a:rPr>
              <a:t>Composed</a:t>
            </a:r>
          </a:p>
          <a:p>
            <a:pPr marL="12700">
              <a:lnSpc>
                <a:spcPct val="100000"/>
              </a:lnSpc>
              <a:spcBef>
                <a:spcPts val="20"/>
              </a:spcBef>
            </a:pPr>
            <a:r>
              <a:rPr sz="1800" b="0" i="1" dirty="0">
                <a:solidFill>
                  <a:srgbClr val="0164FF"/>
                </a:solidFill>
                <a:latin typeface="IBM Plex Sans"/>
                <a:cs typeface="IBM Plex Sans"/>
              </a:rPr>
              <a:t>A </a:t>
            </a:r>
            <a:r>
              <a:rPr sz="1800" b="0" i="1" spc="-5" dirty="0">
                <a:solidFill>
                  <a:srgbClr val="0164FF"/>
                </a:solidFill>
                <a:latin typeface="IBM Plex Sans"/>
                <a:cs typeface="IBM Plex Sans"/>
              </a:rPr>
              <a:t>Technical Introduction to Hyperledger</a:t>
            </a:r>
            <a:r>
              <a:rPr sz="1800" b="0" i="1" spc="-15" dirty="0">
                <a:solidFill>
                  <a:srgbClr val="0164FF"/>
                </a:solidFill>
                <a:latin typeface="IBM Plex Sans"/>
                <a:cs typeface="IBM Plex Sans"/>
              </a:rPr>
              <a:t> </a:t>
            </a:r>
            <a:r>
              <a:rPr sz="1800" b="0" i="1" spc="-5" dirty="0">
                <a:solidFill>
                  <a:srgbClr val="0164FF"/>
                </a:solidFill>
                <a:latin typeface="IBM Plex Sans"/>
                <a:cs typeface="IBM Plex Sans"/>
              </a:rPr>
              <a:t>Composer</a:t>
            </a:r>
            <a:endParaRPr sz="1800">
              <a:latin typeface="IBM Plex Sans"/>
              <a:cs typeface="IBM Plex Sans"/>
            </a:endParaRPr>
          </a:p>
        </p:txBody>
      </p:sp>
      <p:sp>
        <p:nvSpPr>
          <p:cNvPr id="8" name="object 8"/>
          <p:cNvSpPr txBox="1"/>
          <p:nvPr/>
        </p:nvSpPr>
        <p:spPr>
          <a:xfrm>
            <a:off x="3649247" y="4306259"/>
            <a:ext cx="82232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F7F7F"/>
                </a:solidFill>
                <a:latin typeface="IBM Plex Sans"/>
                <a:cs typeface="IBM Plex Sans"/>
              </a:rPr>
              <a:t>Architected</a:t>
            </a:r>
            <a:endParaRPr sz="1200">
              <a:latin typeface="IBM Plex Sans"/>
              <a:cs typeface="IBM Plex Sans"/>
            </a:endParaRPr>
          </a:p>
        </p:txBody>
      </p:sp>
      <p:sp>
        <p:nvSpPr>
          <p:cNvPr id="9" name="object 9"/>
          <p:cNvSpPr txBox="1"/>
          <p:nvPr/>
        </p:nvSpPr>
        <p:spPr>
          <a:xfrm>
            <a:off x="4832930" y="4306259"/>
            <a:ext cx="63627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F7F7F"/>
                </a:solidFill>
                <a:latin typeface="IBM Plex Sans"/>
                <a:cs typeface="IBM Plex Sans"/>
              </a:rPr>
              <a:t>Explored</a:t>
            </a:r>
            <a:endParaRPr sz="1200">
              <a:latin typeface="IBM Plex Sans"/>
              <a:cs typeface="IBM Plex Sans"/>
            </a:endParaRPr>
          </a:p>
        </p:txBody>
      </p:sp>
      <p:sp>
        <p:nvSpPr>
          <p:cNvPr id="10" name="object 10"/>
          <p:cNvSpPr txBox="1"/>
          <p:nvPr/>
        </p:nvSpPr>
        <p:spPr>
          <a:xfrm>
            <a:off x="2562533" y="4306259"/>
            <a:ext cx="77851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1169FC"/>
                </a:solidFill>
                <a:latin typeface="IBM Plex Sans"/>
                <a:cs typeface="IBM Plex Sans"/>
              </a:rPr>
              <a:t>C</a:t>
            </a:r>
            <a:r>
              <a:rPr sz="1200" b="1" spc="-5" dirty="0">
                <a:solidFill>
                  <a:srgbClr val="1169FC"/>
                </a:solidFill>
                <a:latin typeface="IBM Plex Sans"/>
                <a:cs typeface="IBM Plex Sans"/>
              </a:rPr>
              <a:t>o</a:t>
            </a:r>
            <a:r>
              <a:rPr sz="1200" b="1" dirty="0">
                <a:solidFill>
                  <a:srgbClr val="1169FC"/>
                </a:solidFill>
                <a:latin typeface="IBM Plex Sans"/>
                <a:cs typeface="IBM Plex Sans"/>
              </a:rPr>
              <a:t>m</a:t>
            </a:r>
            <a:r>
              <a:rPr sz="1200" b="1" spc="-10" dirty="0">
                <a:solidFill>
                  <a:srgbClr val="1169FC"/>
                </a:solidFill>
                <a:latin typeface="IBM Plex Sans"/>
                <a:cs typeface="IBM Plex Sans"/>
              </a:rPr>
              <a:t>p</a:t>
            </a:r>
            <a:r>
              <a:rPr sz="1200" b="1" spc="-5" dirty="0">
                <a:solidFill>
                  <a:srgbClr val="1169FC"/>
                </a:solidFill>
                <a:latin typeface="IBM Plex Sans"/>
                <a:cs typeface="IBM Plex Sans"/>
              </a:rPr>
              <a:t>o</a:t>
            </a:r>
            <a:r>
              <a:rPr sz="1200" b="1" spc="-10" dirty="0">
                <a:solidFill>
                  <a:srgbClr val="1169FC"/>
                </a:solidFill>
                <a:latin typeface="IBM Plex Sans"/>
                <a:cs typeface="IBM Plex Sans"/>
              </a:rPr>
              <a:t>s</a:t>
            </a:r>
            <a:r>
              <a:rPr sz="1200" b="1" dirty="0">
                <a:solidFill>
                  <a:srgbClr val="1169FC"/>
                </a:solidFill>
                <a:latin typeface="IBM Plex Sans"/>
                <a:cs typeface="IBM Plex Sans"/>
              </a:rPr>
              <a:t>ed</a:t>
            </a:r>
            <a:endParaRPr sz="1200">
              <a:latin typeface="IBM Plex Sans"/>
              <a:cs typeface="IBM Plex Sans"/>
            </a:endParaRPr>
          </a:p>
        </p:txBody>
      </p:sp>
      <p:sp>
        <p:nvSpPr>
          <p:cNvPr id="11" name="object 11"/>
          <p:cNvSpPr txBox="1"/>
          <p:nvPr/>
        </p:nvSpPr>
        <p:spPr>
          <a:xfrm>
            <a:off x="5867735" y="4306259"/>
            <a:ext cx="7759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7F7F7F"/>
                </a:solidFill>
                <a:latin typeface="IBM Plex Sans"/>
                <a:cs typeface="IBM Plex Sans"/>
              </a:rPr>
              <a:t>Next</a:t>
            </a:r>
            <a:r>
              <a:rPr sz="1200" spc="-100" dirty="0">
                <a:solidFill>
                  <a:srgbClr val="7F7F7F"/>
                </a:solidFill>
                <a:latin typeface="IBM Plex Sans"/>
                <a:cs typeface="IBM Plex Sans"/>
              </a:rPr>
              <a:t> </a:t>
            </a:r>
            <a:r>
              <a:rPr sz="1200" dirty="0">
                <a:solidFill>
                  <a:srgbClr val="7F7F7F"/>
                </a:solidFill>
                <a:latin typeface="IBM Plex Sans"/>
                <a:cs typeface="IBM Plex Sans"/>
              </a:rPr>
              <a:t>Steps</a:t>
            </a:r>
            <a:endParaRPr sz="1200">
              <a:latin typeface="IBM Plex Sans"/>
              <a:cs typeface="IBM Plex Sans"/>
            </a:endParaRPr>
          </a:p>
        </p:txBody>
      </p:sp>
      <p:sp>
        <p:nvSpPr>
          <p:cNvPr id="12" name="object 12"/>
          <p:cNvSpPr/>
          <p:nvPr/>
        </p:nvSpPr>
        <p:spPr>
          <a:xfrm>
            <a:off x="3396583" y="4290410"/>
            <a:ext cx="259546" cy="25954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587301" y="4296066"/>
            <a:ext cx="250767" cy="248234"/>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1274475" y="4292686"/>
            <a:ext cx="254996" cy="25499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2316444" y="4292201"/>
            <a:ext cx="255966" cy="255966"/>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626699" y="4297664"/>
            <a:ext cx="247592" cy="245041"/>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207641" y="4290252"/>
            <a:ext cx="259864" cy="259864"/>
          </a:xfrm>
          <a:prstGeom prst="rect">
            <a:avLst/>
          </a:prstGeom>
          <a:blipFill>
            <a:blip r:embed="rId12" cstate="print"/>
            <a:stretch>
              <a:fillRect/>
            </a:stretch>
          </a:blipFill>
        </p:spPr>
        <p:txBody>
          <a:bodyPr wrap="square" lIns="0" tIns="0" rIns="0" bIns="0" rtlCol="0"/>
          <a:lstStyle/>
          <a:p>
            <a:endParaRPr/>
          </a:p>
        </p:txBody>
      </p:sp>
      <p:sp>
        <p:nvSpPr>
          <p:cNvPr id="18" name="object 18"/>
          <p:cNvSpPr txBox="1"/>
          <p:nvPr/>
        </p:nvSpPr>
        <p:spPr>
          <a:xfrm>
            <a:off x="200712" y="3972515"/>
            <a:ext cx="1991360" cy="1035685"/>
          </a:xfrm>
          <a:prstGeom prst="rect">
            <a:avLst/>
          </a:prstGeom>
        </p:spPr>
        <p:txBody>
          <a:bodyPr vert="horz" wrap="square" lIns="0" tIns="95250" rIns="0" bIns="0" rtlCol="0">
            <a:spAutoFit/>
          </a:bodyPr>
          <a:lstStyle/>
          <a:p>
            <a:pPr marL="46990">
              <a:lnSpc>
                <a:spcPct val="100000"/>
              </a:lnSpc>
              <a:spcBef>
                <a:spcPts val="750"/>
              </a:spcBef>
            </a:pPr>
            <a:r>
              <a:rPr sz="1000" spc="-5" dirty="0">
                <a:solidFill>
                  <a:srgbClr val="595959"/>
                </a:solidFill>
                <a:latin typeface="IBM Plex Sans"/>
                <a:cs typeface="IBM Plex Sans"/>
              </a:rPr>
              <a:t>Blockchain education</a:t>
            </a:r>
            <a:r>
              <a:rPr sz="1000" spc="-40" dirty="0">
                <a:solidFill>
                  <a:srgbClr val="595959"/>
                </a:solidFill>
                <a:latin typeface="IBM Plex Sans"/>
                <a:cs typeface="IBM Plex Sans"/>
              </a:rPr>
              <a:t> </a:t>
            </a:r>
            <a:r>
              <a:rPr sz="1000" spc="-5" dirty="0">
                <a:solidFill>
                  <a:srgbClr val="595959"/>
                </a:solidFill>
                <a:latin typeface="IBM Plex Sans"/>
                <a:cs typeface="IBM Plex Sans"/>
              </a:rPr>
              <a:t>series</a:t>
            </a:r>
            <a:endParaRPr sz="1000" dirty="0">
              <a:latin typeface="IBM Plex Sans"/>
              <a:cs typeface="IBM Plex Sans"/>
            </a:endParaRPr>
          </a:p>
          <a:p>
            <a:pPr marL="264160">
              <a:lnSpc>
                <a:spcPct val="100000"/>
              </a:lnSpc>
              <a:spcBef>
                <a:spcPts val="780"/>
              </a:spcBef>
              <a:tabLst>
                <a:tab pos="1335405" algn="l"/>
              </a:tabLst>
            </a:pPr>
            <a:r>
              <a:rPr sz="1200" spc="-5" dirty="0">
                <a:solidFill>
                  <a:srgbClr val="7F7F7F"/>
                </a:solidFill>
                <a:latin typeface="IBM Plex Sans"/>
                <a:cs typeface="IBM Plex Sans"/>
              </a:rPr>
              <a:t>Explained	Solutions</a:t>
            </a:r>
            <a:endParaRPr sz="1200" dirty="0">
              <a:latin typeface="IBM Plex Sans"/>
              <a:cs typeface="IBM Plex Sans"/>
            </a:endParaRPr>
          </a:p>
          <a:p>
            <a:pPr>
              <a:lnSpc>
                <a:spcPct val="100000"/>
              </a:lnSpc>
              <a:spcBef>
                <a:spcPts val="10"/>
              </a:spcBef>
            </a:pPr>
            <a:endParaRPr sz="1550" dirty="0">
              <a:latin typeface="Times New Roman"/>
              <a:cs typeface="Times New Roman"/>
            </a:endParaRPr>
          </a:p>
          <a:p>
            <a:pPr marL="12700">
              <a:lnSpc>
                <a:spcPct val="100000"/>
              </a:lnSpc>
            </a:pPr>
            <a:r>
              <a:rPr sz="800" spc="-10" dirty="0">
                <a:solidFill>
                  <a:srgbClr val="595959"/>
                </a:solidFill>
                <a:latin typeface="IBM Plex Sans"/>
                <a:cs typeface="IBM Plex Sans"/>
              </a:rPr>
              <a:t>V2.0, </a:t>
            </a:r>
            <a:r>
              <a:rPr sz="800" spc="-5" dirty="0">
                <a:solidFill>
                  <a:srgbClr val="595959"/>
                </a:solidFill>
                <a:latin typeface="IBM Plex Sans"/>
                <a:cs typeface="IBM Plex Sans"/>
              </a:rPr>
              <a:t>23 August</a:t>
            </a:r>
            <a:r>
              <a:rPr sz="800" spc="-75" dirty="0">
                <a:solidFill>
                  <a:srgbClr val="595959"/>
                </a:solidFill>
                <a:latin typeface="IBM Plex Sans"/>
                <a:cs typeface="IBM Plex Sans"/>
              </a:rPr>
              <a:t> </a:t>
            </a:r>
            <a:r>
              <a:rPr sz="800" spc="-10" dirty="0">
                <a:solidFill>
                  <a:srgbClr val="595959"/>
                </a:solidFill>
                <a:latin typeface="IBM Plex Sans"/>
                <a:cs typeface="IBM Plex Sans"/>
              </a:rPr>
              <a:t>2017</a:t>
            </a:r>
            <a:endParaRPr sz="800" dirty="0">
              <a:latin typeface="IBM Plex Sans"/>
              <a:cs typeface="IBM Plex Sans"/>
            </a:endParaRPr>
          </a:p>
          <a:p>
            <a:pPr marL="15875">
              <a:lnSpc>
                <a:spcPct val="100000"/>
              </a:lnSpc>
              <a:spcBef>
                <a:spcPts val="165"/>
              </a:spcBef>
            </a:pPr>
            <a:r>
              <a:rPr sz="800" dirty="0">
                <a:solidFill>
                  <a:srgbClr val="595959"/>
                </a:solidFill>
                <a:latin typeface="IBM Plex Sans"/>
                <a:cs typeface="IBM Plex Sans"/>
              </a:rPr>
              <a:t>© </a:t>
            </a:r>
            <a:r>
              <a:rPr sz="800" spc="-10" dirty="0">
                <a:solidFill>
                  <a:srgbClr val="595959"/>
                </a:solidFill>
                <a:latin typeface="IBM Plex Sans"/>
                <a:cs typeface="IBM Plex Sans"/>
              </a:rPr>
              <a:t>2017 </a:t>
            </a:r>
            <a:r>
              <a:rPr sz="800" dirty="0">
                <a:solidFill>
                  <a:srgbClr val="595959"/>
                </a:solidFill>
                <a:latin typeface="IBM Plex Sans"/>
                <a:cs typeface="IBM Plex Sans"/>
              </a:rPr>
              <a:t>IBM</a:t>
            </a:r>
            <a:r>
              <a:rPr sz="800" spc="-75" dirty="0">
                <a:solidFill>
                  <a:srgbClr val="595959"/>
                </a:solidFill>
                <a:latin typeface="IBM Plex Sans"/>
                <a:cs typeface="IBM Plex Sans"/>
              </a:rPr>
              <a:t> </a:t>
            </a:r>
            <a:r>
              <a:rPr sz="800" spc="-5" dirty="0">
                <a:solidFill>
                  <a:srgbClr val="595959"/>
                </a:solidFill>
                <a:latin typeface="IBM Plex Sans"/>
                <a:cs typeface="IBM Plex Sans"/>
              </a:rPr>
              <a:t>Corporation</a:t>
            </a:r>
            <a:endParaRPr sz="800" dirty="0">
              <a:latin typeface="IBM Plex Sans"/>
              <a:cs typeface="IBM Plex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EAEAEA"/>
          </a:solidFill>
        </p:spPr>
        <p:txBody>
          <a:bodyPr wrap="square" lIns="0" tIns="0" rIns="0" bIns="0" rtlCol="0"/>
          <a:lstStyle/>
          <a:p>
            <a:endParaRPr/>
          </a:p>
        </p:txBody>
      </p:sp>
      <p:sp>
        <p:nvSpPr>
          <p:cNvPr id="3" name="object 3"/>
          <p:cNvSpPr txBox="1"/>
          <p:nvPr/>
        </p:nvSpPr>
        <p:spPr>
          <a:xfrm>
            <a:off x="6061646" y="776732"/>
            <a:ext cx="21082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E5E"/>
                </a:solidFill>
                <a:latin typeface="IBM Plex Sans"/>
                <a:cs typeface="IBM Plex Sans"/>
              </a:rPr>
              <a:t>What </a:t>
            </a:r>
            <a:r>
              <a:rPr sz="1800" dirty="0">
                <a:solidFill>
                  <a:srgbClr val="000E5E"/>
                </a:solidFill>
                <a:latin typeface="IBM Plex Sans"/>
                <a:cs typeface="IBM Plex Sans"/>
              </a:rPr>
              <a:t>is </a:t>
            </a:r>
            <a:r>
              <a:rPr sz="1800" spc="-5" dirty="0">
                <a:solidFill>
                  <a:srgbClr val="000E5E"/>
                </a:solidFill>
                <a:latin typeface="IBM Plex Sans"/>
                <a:cs typeface="IBM Plex Sans"/>
              </a:rPr>
              <a:t>Hyperledger  Composer</a:t>
            </a:r>
            <a:endParaRPr sz="1800">
              <a:latin typeface="IBM Plex Sans"/>
              <a:cs typeface="IBM Plex Sans"/>
            </a:endParaRPr>
          </a:p>
        </p:txBody>
      </p:sp>
      <p:sp>
        <p:nvSpPr>
          <p:cNvPr id="4" name="object 4"/>
          <p:cNvSpPr txBox="1"/>
          <p:nvPr/>
        </p:nvSpPr>
        <p:spPr>
          <a:xfrm>
            <a:off x="5278877" y="2179859"/>
            <a:ext cx="3402329" cy="730250"/>
          </a:xfrm>
          <a:prstGeom prst="rect">
            <a:avLst/>
          </a:prstGeom>
        </p:spPr>
        <p:txBody>
          <a:bodyPr vert="horz" wrap="square" lIns="0" tIns="12700" rIns="0" bIns="0" rtlCol="0">
            <a:spAutoFit/>
          </a:bodyPr>
          <a:lstStyle/>
          <a:p>
            <a:pPr marL="793115">
              <a:lnSpc>
                <a:spcPct val="100000"/>
              </a:lnSpc>
              <a:spcBef>
                <a:spcPts val="100"/>
              </a:spcBef>
            </a:pPr>
            <a:r>
              <a:rPr sz="1800" spc="-5" dirty="0">
                <a:solidFill>
                  <a:srgbClr val="000E5E"/>
                </a:solidFill>
                <a:latin typeface="IBM Plex Sans"/>
                <a:cs typeface="IBM Plex Sans"/>
              </a:rPr>
              <a:t>Application</a:t>
            </a:r>
            <a:r>
              <a:rPr sz="1800" spc="-10" dirty="0">
                <a:solidFill>
                  <a:srgbClr val="000E5E"/>
                </a:solidFill>
                <a:latin typeface="IBM Plex Sans"/>
                <a:cs typeface="IBM Plex Sans"/>
              </a:rPr>
              <a:t> </a:t>
            </a:r>
            <a:r>
              <a:rPr sz="1800" spc="-5" dirty="0">
                <a:solidFill>
                  <a:srgbClr val="000E5E"/>
                </a:solidFill>
                <a:latin typeface="IBM Plex Sans"/>
                <a:cs typeface="IBM Plex Sans"/>
              </a:rPr>
              <a:t>Development</a:t>
            </a:r>
            <a:endParaRPr sz="1800">
              <a:latin typeface="IBM Plex Sans"/>
              <a:cs typeface="IBM Plex Sans"/>
            </a:endParaRPr>
          </a:p>
          <a:p>
            <a:pPr marL="12700">
              <a:lnSpc>
                <a:spcPts val="1675"/>
              </a:lnSpc>
              <a:spcBef>
                <a:spcPts val="40"/>
              </a:spcBef>
              <a:tabLst>
                <a:tab pos="396240" algn="l"/>
                <a:tab pos="792480" algn="l"/>
              </a:tabLst>
            </a:pPr>
            <a:r>
              <a:rPr sz="1400" i="1" u="dbl" dirty="0">
                <a:solidFill>
                  <a:srgbClr val="BFBFBF"/>
                </a:solidFill>
                <a:latin typeface="IBM Plex Sans"/>
                <a:cs typeface="IBM Plex Sans"/>
              </a:rPr>
              <a:t> 	</a:t>
            </a:r>
            <a:r>
              <a:rPr sz="1400" i="1" dirty="0">
                <a:solidFill>
                  <a:srgbClr val="BFBFBF"/>
                </a:solidFill>
                <a:latin typeface="IBM Plex Sans"/>
                <a:cs typeface="IBM Plex Sans"/>
              </a:rPr>
              <a:t>	</a:t>
            </a:r>
            <a:r>
              <a:rPr sz="1400" i="1" spc="-5" dirty="0">
                <a:solidFill>
                  <a:srgbClr val="BFBFBF"/>
                </a:solidFill>
                <a:latin typeface="IBM Plex Sans"/>
                <a:cs typeface="IBM Plex Sans"/>
              </a:rPr>
              <a:t>Writing the</a:t>
            </a:r>
            <a:r>
              <a:rPr sz="1400" i="1" spc="0" dirty="0">
                <a:solidFill>
                  <a:srgbClr val="BFBFBF"/>
                </a:solidFill>
                <a:latin typeface="IBM Plex Sans"/>
                <a:cs typeface="IBM Plex Sans"/>
              </a:rPr>
              <a:t> </a:t>
            </a:r>
            <a:r>
              <a:rPr sz="1400" i="1" spc="-5" dirty="0">
                <a:solidFill>
                  <a:srgbClr val="BFBFBF"/>
                </a:solidFill>
                <a:latin typeface="IBM Plex Sans"/>
                <a:cs typeface="IBM Plex Sans"/>
              </a:rPr>
              <a:t>application</a:t>
            </a:r>
            <a:endParaRPr sz="1400">
              <a:latin typeface="IBM Plex Sans"/>
              <a:cs typeface="IBM Plex Sans"/>
            </a:endParaRPr>
          </a:p>
          <a:p>
            <a:pPr marL="793115">
              <a:lnSpc>
                <a:spcPts val="1675"/>
              </a:lnSpc>
            </a:pPr>
            <a:r>
              <a:rPr sz="1400" i="1" spc="-5" dirty="0">
                <a:solidFill>
                  <a:srgbClr val="BFBFBF"/>
                </a:solidFill>
                <a:latin typeface="IBM Plex Sans"/>
                <a:cs typeface="IBM Plex Sans"/>
              </a:rPr>
              <a:t>Modeling the business network</a:t>
            </a:r>
            <a:endParaRPr sz="1400">
              <a:latin typeface="IBM Plex Sans"/>
              <a:cs typeface="IBM Plex Sans"/>
            </a:endParaRPr>
          </a:p>
        </p:txBody>
      </p:sp>
      <p:sp>
        <p:nvSpPr>
          <p:cNvPr id="5" name="object 5"/>
          <p:cNvSpPr txBox="1"/>
          <p:nvPr/>
        </p:nvSpPr>
        <p:spPr>
          <a:xfrm>
            <a:off x="6061645" y="3581911"/>
            <a:ext cx="2693670" cy="7302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E5E"/>
                </a:solidFill>
                <a:latin typeface="IBM Plex Sans"/>
                <a:cs typeface="IBM Plex Sans"/>
              </a:rPr>
              <a:t>Effective</a:t>
            </a:r>
            <a:r>
              <a:rPr sz="1800" spc="0" dirty="0">
                <a:solidFill>
                  <a:srgbClr val="000E5E"/>
                </a:solidFill>
                <a:latin typeface="IBM Plex Sans"/>
                <a:cs typeface="IBM Plex Sans"/>
              </a:rPr>
              <a:t> </a:t>
            </a:r>
            <a:r>
              <a:rPr sz="1800" spc="-5" dirty="0">
                <a:solidFill>
                  <a:srgbClr val="000E5E"/>
                </a:solidFill>
                <a:latin typeface="IBM Plex Sans"/>
                <a:cs typeface="IBM Plex Sans"/>
              </a:rPr>
              <a:t>Administration</a:t>
            </a:r>
            <a:endParaRPr sz="1800">
              <a:latin typeface="IBM Plex Sans"/>
              <a:cs typeface="IBM Plex Sans"/>
            </a:endParaRPr>
          </a:p>
          <a:p>
            <a:pPr marL="12700" marR="5080">
              <a:lnSpc>
                <a:spcPts val="1670"/>
              </a:lnSpc>
              <a:spcBef>
                <a:spcPts val="105"/>
              </a:spcBef>
            </a:pPr>
            <a:r>
              <a:rPr sz="1400" i="1" spc="-5" dirty="0">
                <a:solidFill>
                  <a:srgbClr val="BFBFBF"/>
                </a:solidFill>
                <a:latin typeface="IBM Plex Sans"/>
                <a:cs typeface="IBM Plex Sans"/>
              </a:rPr>
              <a:t>Deploying </a:t>
            </a:r>
            <a:r>
              <a:rPr sz="1400" i="1" dirty="0">
                <a:solidFill>
                  <a:srgbClr val="BFBFBF"/>
                </a:solidFill>
                <a:latin typeface="IBM Plex Sans"/>
                <a:cs typeface="IBM Plex Sans"/>
              </a:rPr>
              <a:t>to a </a:t>
            </a:r>
            <a:r>
              <a:rPr sz="1400" i="1" spc="-5" dirty="0">
                <a:solidFill>
                  <a:srgbClr val="BFBFBF"/>
                </a:solidFill>
                <a:latin typeface="IBM Plex Sans"/>
                <a:cs typeface="IBM Plex Sans"/>
              </a:rPr>
              <a:t>blockchain  Interacting </a:t>
            </a:r>
            <a:r>
              <a:rPr sz="1400" i="1" dirty="0">
                <a:solidFill>
                  <a:srgbClr val="BFBFBF"/>
                </a:solidFill>
                <a:latin typeface="IBM Plex Sans"/>
                <a:cs typeface="IBM Plex Sans"/>
              </a:rPr>
              <a:t>with </a:t>
            </a:r>
            <a:r>
              <a:rPr sz="1400" i="1" spc="-5" dirty="0">
                <a:solidFill>
                  <a:srgbClr val="BFBFBF"/>
                </a:solidFill>
                <a:latin typeface="IBM Plex Sans"/>
                <a:cs typeface="IBM Plex Sans"/>
              </a:rPr>
              <a:t>systems </a:t>
            </a:r>
            <a:r>
              <a:rPr sz="1400" i="1" dirty="0">
                <a:solidFill>
                  <a:srgbClr val="BFBFBF"/>
                </a:solidFill>
                <a:latin typeface="IBM Plex Sans"/>
                <a:cs typeface="IBM Plex Sans"/>
              </a:rPr>
              <a:t>of</a:t>
            </a:r>
            <a:r>
              <a:rPr sz="1400" i="1" spc="-30" dirty="0">
                <a:solidFill>
                  <a:srgbClr val="BFBFBF"/>
                </a:solidFill>
                <a:latin typeface="IBM Plex Sans"/>
                <a:cs typeface="IBM Plex Sans"/>
              </a:rPr>
              <a:t> </a:t>
            </a:r>
            <a:r>
              <a:rPr sz="1400" i="1" spc="-5" dirty="0">
                <a:solidFill>
                  <a:srgbClr val="BFBFBF"/>
                </a:solidFill>
                <a:latin typeface="IBM Plex Sans"/>
                <a:cs typeface="IBM Plex Sans"/>
              </a:rPr>
              <a:t>record</a:t>
            </a:r>
            <a:endParaRPr sz="1400">
              <a:latin typeface="IBM Plex Sans"/>
              <a:cs typeface="IBM Plex Sans"/>
            </a:endParaRPr>
          </a:p>
        </p:txBody>
      </p:sp>
      <p:sp>
        <p:nvSpPr>
          <p:cNvPr id="6" name="object 6"/>
          <p:cNvSpPr txBox="1">
            <a:spLocks noGrp="1"/>
          </p:cNvSpPr>
          <p:nvPr>
            <p:ph type="title"/>
          </p:nvPr>
        </p:nvSpPr>
        <p:spPr>
          <a:xfrm>
            <a:off x="260572" y="580490"/>
            <a:ext cx="131762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164FF"/>
                </a:solidFill>
              </a:rPr>
              <a:t>C</a:t>
            </a:r>
            <a:r>
              <a:rPr spc="-5" dirty="0">
                <a:solidFill>
                  <a:srgbClr val="0164FF"/>
                </a:solidFill>
              </a:rPr>
              <a:t>o</a:t>
            </a:r>
            <a:r>
              <a:rPr spc="-10" dirty="0">
                <a:solidFill>
                  <a:srgbClr val="0164FF"/>
                </a:solidFill>
              </a:rPr>
              <a:t>n</a:t>
            </a:r>
            <a:r>
              <a:rPr spc="0" dirty="0">
                <a:solidFill>
                  <a:srgbClr val="0164FF"/>
                </a:solidFill>
              </a:rPr>
              <a:t>t</a:t>
            </a:r>
            <a:r>
              <a:rPr dirty="0">
                <a:solidFill>
                  <a:srgbClr val="0164FF"/>
                </a:solidFill>
              </a:rPr>
              <a:t>e</a:t>
            </a:r>
            <a:r>
              <a:rPr spc="-10" dirty="0">
                <a:solidFill>
                  <a:srgbClr val="0164FF"/>
                </a:solidFill>
              </a:rPr>
              <a:t>n</a:t>
            </a:r>
            <a:r>
              <a:rPr spc="0" dirty="0">
                <a:solidFill>
                  <a:srgbClr val="0164FF"/>
                </a:solidFill>
              </a:rPr>
              <a:t>t</a:t>
            </a:r>
            <a:r>
              <a:rPr dirty="0">
                <a:solidFill>
                  <a:srgbClr val="0164FF"/>
                </a:solidFill>
              </a:rPr>
              <a:t>s</a:t>
            </a:r>
          </a:p>
        </p:txBody>
      </p:sp>
      <p:sp>
        <p:nvSpPr>
          <p:cNvPr id="7" name="object 7"/>
          <p:cNvSpPr/>
          <p:nvPr/>
        </p:nvSpPr>
        <p:spPr>
          <a:xfrm>
            <a:off x="5028005" y="610144"/>
            <a:ext cx="911860" cy="911860"/>
          </a:xfrm>
          <a:custGeom>
            <a:avLst/>
            <a:gdLst/>
            <a:ahLst/>
            <a:cxnLst/>
            <a:rect l="l" t="t" r="r" b="b"/>
            <a:pathLst>
              <a:path w="911860" h="911860">
                <a:moveTo>
                  <a:pt x="455663" y="0"/>
                </a:moveTo>
                <a:lnTo>
                  <a:pt x="409074" y="2352"/>
                </a:lnTo>
                <a:lnTo>
                  <a:pt x="363831" y="9257"/>
                </a:lnTo>
                <a:lnTo>
                  <a:pt x="320163" y="20485"/>
                </a:lnTo>
                <a:lnTo>
                  <a:pt x="278298" y="35808"/>
                </a:lnTo>
                <a:lnTo>
                  <a:pt x="238467" y="54996"/>
                </a:lnTo>
                <a:lnTo>
                  <a:pt x="200897" y="77820"/>
                </a:lnTo>
                <a:lnTo>
                  <a:pt x="165819" y="104051"/>
                </a:lnTo>
                <a:lnTo>
                  <a:pt x="133460" y="133460"/>
                </a:lnTo>
                <a:lnTo>
                  <a:pt x="104051" y="165819"/>
                </a:lnTo>
                <a:lnTo>
                  <a:pt x="77820" y="200897"/>
                </a:lnTo>
                <a:lnTo>
                  <a:pt x="54996" y="238467"/>
                </a:lnTo>
                <a:lnTo>
                  <a:pt x="35808" y="278298"/>
                </a:lnTo>
                <a:lnTo>
                  <a:pt x="20485" y="320163"/>
                </a:lnTo>
                <a:lnTo>
                  <a:pt x="9257" y="363831"/>
                </a:lnTo>
                <a:lnTo>
                  <a:pt x="2352" y="409074"/>
                </a:lnTo>
                <a:lnTo>
                  <a:pt x="0" y="455663"/>
                </a:lnTo>
                <a:lnTo>
                  <a:pt x="2352" y="502252"/>
                </a:lnTo>
                <a:lnTo>
                  <a:pt x="9257" y="547495"/>
                </a:lnTo>
                <a:lnTo>
                  <a:pt x="20485" y="591163"/>
                </a:lnTo>
                <a:lnTo>
                  <a:pt x="35808" y="633027"/>
                </a:lnTo>
                <a:lnTo>
                  <a:pt x="54996" y="672859"/>
                </a:lnTo>
                <a:lnTo>
                  <a:pt x="77820" y="710428"/>
                </a:lnTo>
                <a:lnTo>
                  <a:pt x="104051" y="745507"/>
                </a:lnTo>
                <a:lnTo>
                  <a:pt x="133460" y="777865"/>
                </a:lnTo>
                <a:lnTo>
                  <a:pt x="165819" y="807275"/>
                </a:lnTo>
                <a:lnTo>
                  <a:pt x="200897" y="833506"/>
                </a:lnTo>
                <a:lnTo>
                  <a:pt x="238467" y="856330"/>
                </a:lnTo>
                <a:lnTo>
                  <a:pt x="278298" y="875518"/>
                </a:lnTo>
                <a:lnTo>
                  <a:pt x="320163" y="890840"/>
                </a:lnTo>
                <a:lnTo>
                  <a:pt x="363831" y="902069"/>
                </a:lnTo>
                <a:lnTo>
                  <a:pt x="409074" y="908974"/>
                </a:lnTo>
                <a:lnTo>
                  <a:pt x="455663" y="911326"/>
                </a:lnTo>
                <a:lnTo>
                  <a:pt x="502251" y="908974"/>
                </a:lnTo>
                <a:lnTo>
                  <a:pt x="547494" y="902069"/>
                </a:lnTo>
                <a:lnTo>
                  <a:pt x="591162" y="890840"/>
                </a:lnTo>
                <a:lnTo>
                  <a:pt x="633027" y="875518"/>
                </a:lnTo>
                <a:lnTo>
                  <a:pt x="672858" y="856330"/>
                </a:lnTo>
                <a:lnTo>
                  <a:pt x="710427" y="833506"/>
                </a:lnTo>
                <a:lnTo>
                  <a:pt x="745506" y="807275"/>
                </a:lnTo>
                <a:lnTo>
                  <a:pt x="777864" y="777865"/>
                </a:lnTo>
                <a:lnTo>
                  <a:pt x="807273" y="745507"/>
                </a:lnTo>
                <a:lnTo>
                  <a:pt x="833505" y="710428"/>
                </a:lnTo>
                <a:lnTo>
                  <a:pt x="856329" y="672859"/>
                </a:lnTo>
                <a:lnTo>
                  <a:pt x="875517" y="633027"/>
                </a:lnTo>
                <a:lnTo>
                  <a:pt x="890839" y="591163"/>
                </a:lnTo>
                <a:lnTo>
                  <a:pt x="902067" y="547495"/>
                </a:lnTo>
                <a:lnTo>
                  <a:pt x="908972" y="502252"/>
                </a:lnTo>
                <a:lnTo>
                  <a:pt x="911325" y="455663"/>
                </a:lnTo>
                <a:lnTo>
                  <a:pt x="908972" y="409074"/>
                </a:lnTo>
                <a:lnTo>
                  <a:pt x="902067" y="363831"/>
                </a:lnTo>
                <a:lnTo>
                  <a:pt x="890839" y="320163"/>
                </a:lnTo>
                <a:lnTo>
                  <a:pt x="875517" y="278298"/>
                </a:lnTo>
                <a:lnTo>
                  <a:pt x="856329" y="238467"/>
                </a:lnTo>
                <a:lnTo>
                  <a:pt x="833505" y="200897"/>
                </a:lnTo>
                <a:lnTo>
                  <a:pt x="807273" y="165819"/>
                </a:lnTo>
                <a:lnTo>
                  <a:pt x="777864" y="133460"/>
                </a:lnTo>
                <a:lnTo>
                  <a:pt x="745506" y="104051"/>
                </a:lnTo>
                <a:lnTo>
                  <a:pt x="710427" y="77820"/>
                </a:lnTo>
                <a:lnTo>
                  <a:pt x="672858" y="54996"/>
                </a:lnTo>
                <a:lnTo>
                  <a:pt x="633027" y="35808"/>
                </a:lnTo>
                <a:lnTo>
                  <a:pt x="591162" y="20485"/>
                </a:lnTo>
                <a:lnTo>
                  <a:pt x="547494" y="9257"/>
                </a:lnTo>
                <a:lnTo>
                  <a:pt x="502251" y="2352"/>
                </a:lnTo>
                <a:lnTo>
                  <a:pt x="455663" y="0"/>
                </a:lnTo>
                <a:close/>
              </a:path>
            </a:pathLst>
          </a:custGeom>
          <a:solidFill>
            <a:srgbClr val="0064FF"/>
          </a:solidFill>
        </p:spPr>
        <p:txBody>
          <a:bodyPr wrap="square" lIns="0" tIns="0" rIns="0" bIns="0" rtlCol="0"/>
          <a:lstStyle/>
          <a:p>
            <a:endParaRPr/>
          </a:p>
        </p:txBody>
      </p:sp>
      <p:sp>
        <p:nvSpPr>
          <p:cNvPr id="8" name="object 8"/>
          <p:cNvSpPr/>
          <p:nvPr/>
        </p:nvSpPr>
        <p:spPr>
          <a:xfrm>
            <a:off x="5447689" y="1263488"/>
            <a:ext cx="73660" cy="73660"/>
          </a:xfrm>
          <a:custGeom>
            <a:avLst/>
            <a:gdLst/>
            <a:ahLst/>
            <a:cxnLst/>
            <a:rect l="l" t="t" r="r" b="b"/>
            <a:pathLst>
              <a:path w="73660" h="73659">
                <a:moveTo>
                  <a:pt x="44222" y="655"/>
                </a:moveTo>
                <a:lnTo>
                  <a:pt x="29041" y="655"/>
                </a:lnTo>
                <a:lnTo>
                  <a:pt x="25741" y="1964"/>
                </a:lnTo>
                <a:lnTo>
                  <a:pt x="21781" y="3272"/>
                </a:lnTo>
                <a:lnTo>
                  <a:pt x="0" y="32729"/>
                </a:lnTo>
                <a:lnTo>
                  <a:pt x="0" y="40584"/>
                </a:lnTo>
                <a:lnTo>
                  <a:pt x="25741" y="71349"/>
                </a:lnTo>
                <a:lnTo>
                  <a:pt x="29041" y="72659"/>
                </a:lnTo>
                <a:lnTo>
                  <a:pt x="32341" y="73313"/>
                </a:lnTo>
                <a:lnTo>
                  <a:pt x="40262" y="73313"/>
                </a:lnTo>
                <a:lnTo>
                  <a:pt x="44222" y="72659"/>
                </a:lnTo>
                <a:lnTo>
                  <a:pt x="47522" y="71349"/>
                </a:lnTo>
                <a:lnTo>
                  <a:pt x="50822" y="70694"/>
                </a:lnTo>
                <a:lnTo>
                  <a:pt x="73263" y="40584"/>
                </a:lnTo>
                <a:lnTo>
                  <a:pt x="73263" y="32729"/>
                </a:lnTo>
                <a:lnTo>
                  <a:pt x="71944" y="26183"/>
                </a:lnTo>
                <a:lnTo>
                  <a:pt x="70623" y="22255"/>
                </a:lnTo>
                <a:lnTo>
                  <a:pt x="67323" y="16365"/>
                </a:lnTo>
                <a:lnTo>
                  <a:pt x="62043" y="11127"/>
                </a:lnTo>
                <a:lnTo>
                  <a:pt x="57423" y="5891"/>
                </a:lnTo>
                <a:lnTo>
                  <a:pt x="44222" y="655"/>
                </a:lnTo>
                <a:close/>
              </a:path>
              <a:path w="73660" h="73659">
                <a:moveTo>
                  <a:pt x="36301" y="0"/>
                </a:moveTo>
                <a:lnTo>
                  <a:pt x="32341" y="655"/>
                </a:lnTo>
                <a:lnTo>
                  <a:pt x="40262" y="655"/>
                </a:lnTo>
                <a:lnTo>
                  <a:pt x="36301" y="0"/>
                </a:lnTo>
                <a:close/>
              </a:path>
            </a:pathLst>
          </a:custGeom>
          <a:solidFill>
            <a:srgbClr val="FFFFFF"/>
          </a:solidFill>
        </p:spPr>
        <p:txBody>
          <a:bodyPr wrap="square" lIns="0" tIns="0" rIns="0" bIns="0" rtlCol="0"/>
          <a:lstStyle/>
          <a:p>
            <a:endParaRPr/>
          </a:p>
        </p:txBody>
      </p:sp>
      <p:sp>
        <p:nvSpPr>
          <p:cNvPr id="9" name="object 9"/>
          <p:cNvSpPr/>
          <p:nvPr/>
        </p:nvSpPr>
        <p:spPr>
          <a:xfrm>
            <a:off x="5335177" y="794812"/>
            <a:ext cx="297180" cy="390525"/>
          </a:xfrm>
          <a:custGeom>
            <a:avLst/>
            <a:gdLst/>
            <a:ahLst/>
            <a:cxnLst/>
            <a:rect l="l" t="t" r="r" b="b"/>
            <a:pathLst>
              <a:path w="297179" h="390525">
                <a:moveTo>
                  <a:pt x="240075" y="26837"/>
                </a:moveTo>
                <a:lnTo>
                  <a:pt x="161217" y="26837"/>
                </a:lnTo>
                <a:lnTo>
                  <a:pt x="174270" y="28801"/>
                </a:lnTo>
                <a:lnTo>
                  <a:pt x="186019" y="30764"/>
                </a:lnTo>
                <a:lnTo>
                  <a:pt x="227792" y="50402"/>
                </a:lnTo>
                <a:lnTo>
                  <a:pt x="256512" y="82476"/>
                </a:lnTo>
                <a:lnTo>
                  <a:pt x="269565" y="124369"/>
                </a:lnTo>
                <a:lnTo>
                  <a:pt x="270217" y="146625"/>
                </a:lnTo>
                <a:lnTo>
                  <a:pt x="268912" y="156443"/>
                </a:lnTo>
                <a:lnTo>
                  <a:pt x="267606" y="165607"/>
                </a:lnTo>
                <a:lnTo>
                  <a:pt x="265649" y="174116"/>
                </a:lnTo>
                <a:lnTo>
                  <a:pt x="262385" y="181971"/>
                </a:lnTo>
                <a:lnTo>
                  <a:pt x="259774" y="188517"/>
                </a:lnTo>
                <a:lnTo>
                  <a:pt x="255859" y="195718"/>
                </a:lnTo>
                <a:lnTo>
                  <a:pt x="252595" y="201608"/>
                </a:lnTo>
                <a:lnTo>
                  <a:pt x="247373" y="207500"/>
                </a:lnTo>
                <a:lnTo>
                  <a:pt x="243457" y="212736"/>
                </a:lnTo>
                <a:lnTo>
                  <a:pt x="238235" y="217318"/>
                </a:lnTo>
                <a:lnTo>
                  <a:pt x="233014" y="222556"/>
                </a:lnTo>
                <a:lnTo>
                  <a:pt x="221918" y="231065"/>
                </a:lnTo>
                <a:lnTo>
                  <a:pt x="210169" y="240229"/>
                </a:lnTo>
                <a:lnTo>
                  <a:pt x="196462" y="250701"/>
                </a:lnTo>
                <a:lnTo>
                  <a:pt x="183408" y="261175"/>
                </a:lnTo>
                <a:lnTo>
                  <a:pt x="154037" y="296522"/>
                </a:lnTo>
                <a:lnTo>
                  <a:pt x="139025" y="337106"/>
                </a:lnTo>
                <a:lnTo>
                  <a:pt x="135108" y="376381"/>
                </a:lnTo>
                <a:lnTo>
                  <a:pt x="135761" y="379653"/>
                </a:lnTo>
                <a:lnTo>
                  <a:pt x="136414" y="382272"/>
                </a:lnTo>
                <a:lnTo>
                  <a:pt x="139025" y="386199"/>
                </a:lnTo>
                <a:lnTo>
                  <a:pt x="140982" y="388162"/>
                </a:lnTo>
                <a:lnTo>
                  <a:pt x="142941" y="388818"/>
                </a:lnTo>
                <a:lnTo>
                  <a:pt x="145552" y="390127"/>
                </a:lnTo>
                <a:lnTo>
                  <a:pt x="151427" y="390127"/>
                </a:lnTo>
                <a:lnTo>
                  <a:pt x="153384" y="388818"/>
                </a:lnTo>
                <a:lnTo>
                  <a:pt x="155995" y="388162"/>
                </a:lnTo>
                <a:lnTo>
                  <a:pt x="157953" y="386199"/>
                </a:lnTo>
                <a:lnTo>
                  <a:pt x="160564" y="382272"/>
                </a:lnTo>
                <a:lnTo>
                  <a:pt x="161217" y="379653"/>
                </a:lnTo>
                <a:lnTo>
                  <a:pt x="161217" y="376381"/>
                </a:lnTo>
                <a:lnTo>
                  <a:pt x="162521" y="354125"/>
                </a:lnTo>
                <a:lnTo>
                  <a:pt x="165133" y="343651"/>
                </a:lnTo>
                <a:lnTo>
                  <a:pt x="167091" y="333833"/>
                </a:lnTo>
                <a:lnTo>
                  <a:pt x="169702" y="325978"/>
                </a:lnTo>
                <a:lnTo>
                  <a:pt x="172965" y="317469"/>
                </a:lnTo>
                <a:lnTo>
                  <a:pt x="176229" y="310923"/>
                </a:lnTo>
                <a:lnTo>
                  <a:pt x="180798" y="303723"/>
                </a:lnTo>
                <a:lnTo>
                  <a:pt x="185366" y="297831"/>
                </a:lnTo>
                <a:lnTo>
                  <a:pt x="189936" y="291285"/>
                </a:lnTo>
                <a:lnTo>
                  <a:pt x="195809" y="286049"/>
                </a:lnTo>
                <a:lnTo>
                  <a:pt x="201032" y="281467"/>
                </a:lnTo>
                <a:lnTo>
                  <a:pt x="225833" y="261830"/>
                </a:lnTo>
                <a:lnTo>
                  <a:pt x="238888" y="252666"/>
                </a:lnTo>
                <a:lnTo>
                  <a:pt x="251289" y="242192"/>
                </a:lnTo>
                <a:lnTo>
                  <a:pt x="257163" y="236301"/>
                </a:lnTo>
                <a:lnTo>
                  <a:pt x="262385" y="230411"/>
                </a:lnTo>
                <a:lnTo>
                  <a:pt x="268912" y="223865"/>
                </a:lnTo>
                <a:lnTo>
                  <a:pt x="273481" y="216664"/>
                </a:lnTo>
                <a:lnTo>
                  <a:pt x="278702" y="209463"/>
                </a:lnTo>
                <a:lnTo>
                  <a:pt x="283272" y="200954"/>
                </a:lnTo>
                <a:lnTo>
                  <a:pt x="295673" y="161025"/>
                </a:lnTo>
                <a:lnTo>
                  <a:pt x="296979" y="128296"/>
                </a:lnTo>
                <a:lnTo>
                  <a:pt x="296326" y="121751"/>
                </a:lnTo>
                <a:lnTo>
                  <a:pt x="295673" y="114550"/>
                </a:lnTo>
                <a:lnTo>
                  <a:pt x="294368" y="108004"/>
                </a:lnTo>
                <a:lnTo>
                  <a:pt x="293062" y="100804"/>
                </a:lnTo>
                <a:lnTo>
                  <a:pt x="287841" y="87712"/>
                </a:lnTo>
                <a:lnTo>
                  <a:pt x="285883" y="81822"/>
                </a:lnTo>
                <a:lnTo>
                  <a:pt x="283272" y="75276"/>
                </a:lnTo>
                <a:lnTo>
                  <a:pt x="280008" y="69385"/>
                </a:lnTo>
                <a:lnTo>
                  <a:pt x="276092" y="64148"/>
                </a:lnTo>
                <a:lnTo>
                  <a:pt x="272176" y="58257"/>
                </a:lnTo>
                <a:lnTo>
                  <a:pt x="264344" y="48439"/>
                </a:lnTo>
                <a:lnTo>
                  <a:pt x="255206" y="38619"/>
                </a:lnTo>
                <a:lnTo>
                  <a:pt x="244110" y="29456"/>
                </a:lnTo>
                <a:lnTo>
                  <a:pt x="240075" y="26837"/>
                </a:lnTo>
                <a:close/>
              </a:path>
              <a:path w="297179" h="390525">
                <a:moveTo>
                  <a:pt x="148163" y="0"/>
                </a:moveTo>
                <a:lnTo>
                  <a:pt x="140982" y="0"/>
                </a:lnTo>
                <a:lnTo>
                  <a:pt x="125971" y="1309"/>
                </a:lnTo>
                <a:lnTo>
                  <a:pt x="118139" y="2618"/>
                </a:lnTo>
                <a:lnTo>
                  <a:pt x="111611" y="5236"/>
                </a:lnTo>
                <a:lnTo>
                  <a:pt x="103779" y="7200"/>
                </a:lnTo>
                <a:lnTo>
                  <a:pt x="65270" y="25528"/>
                </a:lnTo>
                <a:lnTo>
                  <a:pt x="33287" y="54329"/>
                </a:lnTo>
                <a:lnTo>
                  <a:pt x="25454" y="66112"/>
                </a:lnTo>
                <a:lnTo>
                  <a:pt x="21539" y="71348"/>
                </a:lnTo>
                <a:lnTo>
                  <a:pt x="17622" y="78549"/>
                </a:lnTo>
                <a:lnTo>
                  <a:pt x="14359" y="84439"/>
                </a:lnTo>
                <a:lnTo>
                  <a:pt x="6526" y="104077"/>
                </a:lnTo>
                <a:lnTo>
                  <a:pt x="3916" y="111932"/>
                </a:lnTo>
                <a:lnTo>
                  <a:pt x="2611" y="118478"/>
                </a:lnTo>
                <a:lnTo>
                  <a:pt x="1305" y="126333"/>
                </a:lnTo>
                <a:lnTo>
                  <a:pt x="415" y="136805"/>
                </a:lnTo>
                <a:lnTo>
                  <a:pt x="0" y="141387"/>
                </a:lnTo>
                <a:lnTo>
                  <a:pt x="0" y="151861"/>
                </a:lnTo>
                <a:lnTo>
                  <a:pt x="652" y="154480"/>
                </a:lnTo>
                <a:lnTo>
                  <a:pt x="3263" y="158407"/>
                </a:lnTo>
                <a:lnTo>
                  <a:pt x="8484" y="161025"/>
                </a:lnTo>
                <a:lnTo>
                  <a:pt x="10443" y="161679"/>
                </a:lnTo>
                <a:lnTo>
                  <a:pt x="15664" y="161679"/>
                </a:lnTo>
                <a:lnTo>
                  <a:pt x="26863" y="136151"/>
                </a:lnTo>
                <a:lnTo>
                  <a:pt x="28718" y="124369"/>
                </a:lnTo>
                <a:lnTo>
                  <a:pt x="46993" y="80512"/>
                </a:lnTo>
                <a:lnTo>
                  <a:pt x="90072" y="41238"/>
                </a:lnTo>
                <a:lnTo>
                  <a:pt x="136414" y="27491"/>
                </a:lnTo>
                <a:lnTo>
                  <a:pt x="148163" y="26837"/>
                </a:lnTo>
                <a:lnTo>
                  <a:pt x="240075" y="26837"/>
                </a:lnTo>
                <a:lnTo>
                  <a:pt x="233014" y="22255"/>
                </a:lnTo>
                <a:lnTo>
                  <a:pt x="194504" y="5891"/>
                </a:lnTo>
                <a:lnTo>
                  <a:pt x="164480" y="654"/>
                </a:lnTo>
                <a:lnTo>
                  <a:pt x="148163" y="0"/>
                </a:lnTo>
                <a:close/>
              </a:path>
            </a:pathLst>
          </a:custGeom>
          <a:solidFill>
            <a:srgbClr val="FFFFFF"/>
          </a:solidFill>
        </p:spPr>
        <p:txBody>
          <a:bodyPr wrap="square" lIns="0" tIns="0" rIns="0" bIns="0" rtlCol="0"/>
          <a:lstStyle/>
          <a:p>
            <a:endParaRPr/>
          </a:p>
        </p:txBody>
      </p:sp>
      <p:sp>
        <p:nvSpPr>
          <p:cNvPr id="10" name="object 10"/>
          <p:cNvSpPr/>
          <p:nvPr/>
        </p:nvSpPr>
        <p:spPr>
          <a:xfrm>
            <a:off x="5028003" y="2095991"/>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6"/>
                </a:lnTo>
                <a:lnTo>
                  <a:pt x="54995" y="238466"/>
                </a:lnTo>
                <a:lnTo>
                  <a:pt x="35808" y="278297"/>
                </a:lnTo>
                <a:lnTo>
                  <a:pt x="20485" y="320161"/>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7"/>
                </a:lnTo>
                <a:lnTo>
                  <a:pt x="409073" y="908972"/>
                </a:lnTo>
                <a:lnTo>
                  <a:pt x="455662" y="911325"/>
                </a:lnTo>
                <a:lnTo>
                  <a:pt x="502250" y="908972"/>
                </a:lnTo>
                <a:lnTo>
                  <a:pt x="547493" y="902067"/>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1"/>
                </a:lnTo>
                <a:lnTo>
                  <a:pt x="875515" y="278297"/>
                </a:lnTo>
                <a:lnTo>
                  <a:pt x="856328" y="238466"/>
                </a:lnTo>
                <a:lnTo>
                  <a:pt x="833504" y="200896"/>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11" name="object 11"/>
          <p:cNvSpPr/>
          <p:nvPr/>
        </p:nvSpPr>
        <p:spPr>
          <a:xfrm>
            <a:off x="5291577" y="2362741"/>
            <a:ext cx="384175" cy="260350"/>
          </a:xfrm>
          <a:custGeom>
            <a:avLst/>
            <a:gdLst/>
            <a:ahLst/>
            <a:cxnLst/>
            <a:rect l="l" t="t" r="r" b="b"/>
            <a:pathLst>
              <a:path w="384175" h="260350">
                <a:moveTo>
                  <a:pt x="365194" y="0"/>
                </a:moveTo>
                <a:lnTo>
                  <a:pt x="19634" y="0"/>
                </a:lnTo>
                <a:lnTo>
                  <a:pt x="15053" y="1318"/>
                </a:lnTo>
                <a:lnTo>
                  <a:pt x="0" y="23728"/>
                </a:lnTo>
                <a:lnTo>
                  <a:pt x="0" y="253099"/>
                </a:lnTo>
                <a:lnTo>
                  <a:pt x="654" y="256395"/>
                </a:lnTo>
                <a:lnTo>
                  <a:pt x="3272" y="258372"/>
                </a:lnTo>
                <a:lnTo>
                  <a:pt x="5236" y="259690"/>
                </a:lnTo>
                <a:lnTo>
                  <a:pt x="7853" y="260350"/>
                </a:lnTo>
                <a:lnTo>
                  <a:pt x="376975" y="260350"/>
                </a:lnTo>
                <a:lnTo>
                  <a:pt x="379594" y="259690"/>
                </a:lnTo>
                <a:lnTo>
                  <a:pt x="382211" y="258372"/>
                </a:lnTo>
                <a:lnTo>
                  <a:pt x="383520" y="256395"/>
                </a:lnTo>
                <a:lnTo>
                  <a:pt x="384175" y="253099"/>
                </a:lnTo>
                <a:lnTo>
                  <a:pt x="384175" y="245190"/>
                </a:lnTo>
                <a:lnTo>
                  <a:pt x="15053" y="245190"/>
                </a:lnTo>
                <a:lnTo>
                  <a:pt x="15053" y="23728"/>
                </a:lnTo>
                <a:lnTo>
                  <a:pt x="15707" y="20433"/>
                </a:lnTo>
                <a:lnTo>
                  <a:pt x="18324" y="17137"/>
                </a:lnTo>
                <a:lnTo>
                  <a:pt x="20942" y="15819"/>
                </a:lnTo>
                <a:lnTo>
                  <a:pt x="24215" y="15159"/>
                </a:lnTo>
                <a:lnTo>
                  <a:pt x="382398" y="15159"/>
                </a:lnTo>
                <a:lnTo>
                  <a:pt x="382211" y="14500"/>
                </a:lnTo>
                <a:lnTo>
                  <a:pt x="380248" y="9886"/>
                </a:lnTo>
                <a:lnTo>
                  <a:pt x="377630" y="6591"/>
                </a:lnTo>
                <a:lnTo>
                  <a:pt x="369777" y="1318"/>
                </a:lnTo>
                <a:lnTo>
                  <a:pt x="365194" y="0"/>
                </a:lnTo>
                <a:close/>
              </a:path>
              <a:path w="384175" h="260350">
                <a:moveTo>
                  <a:pt x="382398" y="15159"/>
                </a:moveTo>
                <a:lnTo>
                  <a:pt x="359959" y="15159"/>
                </a:lnTo>
                <a:lnTo>
                  <a:pt x="363886" y="15819"/>
                </a:lnTo>
                <a:lnTo>
                  <a:pt x="366504" y="17137"/>
                </a:lnTo>
                <a:lnTo>
                  <a:pt x="368467" y="20433"/>
                </a:lnTo>
                <a:lnTo>
                  <a:pt x="369121" y="23728"/>
                </a:lnTo>
                <a:lnTo>
                  <a:pt x="369121" y="245190"/>
                </a:lnTo>
                <a:lnTo>
                  <a:pt x="384175" y="245190"/>
                </a:lnTo>
                <a:lnTo>
                  <a:pt x="384175" y="23728"/>
                </a:lnTo>
                <a:lnTo>
                  <a:pt x="383520" y="19114"/>
                </a:lnTo>
                <a:lnTo>
                  <a:pt x="382398" y="15159"/>
                </a:lnTo>
                <a:close/>
              </a:path>
            </a:pathLst>
          </a:custGeom>
          <a:solidFill>
            <a:srgbClr val="FFFFFF"/>
          </a:solidFill>
        </p:spPr>
        <p:txBody>
          <a:bodyPr wrap="square" lIns="0" tIns="0" rIns="0" bIns="0" rtlCol="0"/>
          <a:lstStyle/>
          <a:p>
            <a:endParaRPr/>
          </a:p>
        </p:txBody>
      </p:sp>
      <p:sp>
        <p:nvSpPr>
          <p:cNvPr id="12" name="object 12"/>
          <p:cNvSpPr/>
          <p:nvPr/>
        </p:nvSpPr>
        <p:spPr>
          <a:xfrm>
            <a:off x="5299514" y="2423859"/>
            <a:ext cx="368300" cy="0"/>
          </a:xfrm>
          <a:custGeom>
            <a:avLst/>
            <a:gdLst/>
            <a:ahLst/>
            <a:cxnLst/>
            <a:rect l="l" t="t" r="r" b="b"/>
            <a:pathLst>
              <a:path w="368300">
                <a:moveTo>
                  <a:pt x="0" y="0"/>
                </a:moveTo>
                <a:lnTo>
                  <a:pt x="368300" y="0"/>
                </a:lnTo>
              </a:path>
            </a:pathLst>
          </a:custGeom>
          <a:ln w="14287">
            <a:solidFill>
              <a:srgbClr val="FFFFFF"/>
            </a:solidFill>
          </a:ln>
        </p:spPr>
        <p:txBody>
          <a:bodyPr wrap="square" lIns="0" tIns="0" rIns="0" bIns="0" rtlCol="0"/>
          <a:lstStyle/>
          <a:p>
            <a:endParaRPr/>
          </a:p>
        </p:txBody>
      </p:sp>
      <p:sp>
        <p:nvSpPr>
          <p:cNvPr id="13" name="object 13"/>
          <p:cNvSpPr/>
          <p:nvPr/>
        </p:nvSpPr>
        <p:spPr>
          <a:xfrm>
            <a:off x="5632889" y="2391316"/>
            <a:ext cx="15875" cy="15875"/>
          </a:xfrm>
          <a:custGeom>
            <a:avLst/>
            <a:gdLst/>
            <a:ahLst/>
            <a:cxnLst/>
            <a:rect l="l" t="t" r="r" b="b"/>
            <a:pathLst>
              <a:path w="15875" h="15875">
                <a:moveTo>
                  <a:pt x="11429" y="0"/>
                </a:moveTo>
                <a:lnTo>
                  <a:pt x="5079" y="0"/>
                </a:lnTo>
                <a:lnTo>
                  <a:pt x="2539" y="2645"/>
                </a:lnTo>
                <a:lnTo>
                  <a:pt x="635" y="5292"/>
                </a:lnTo>
                <a:lnTo>
                  <a:pt x="0" y="7937"/>
                </a:lnTo>
                <a:lnTo>
                  <a:pt x="635" y="11244"/>
                </a:lnTo>
                <a:lnTo>
                  <a:pt x="2539" y="13891"/>
                </a:lnTo>
                <a:lnTo>
                  <a:pt x="5079" y="15213"/>
                </a:lnTo>
                <a:lnTo>
                  <a:pt x="8254" y="15875"/>
                </a:lnTo>
                <a:lnTo>
                  <a:pt x="11429" y="15213"/>
                </a:lnTo>
                <a:lnTo>
                  <a:pt x="13969" y="13891"/>
                </a:lnTo>
                <a:lnTo>
                  <a:pt x="15239" y="11244"/>
                </a:lnTo>
                <a:lnTo>
                  <a:pt x="15875" y="7937"/>
                </a:lnTo>
                <a:lnTo>
                  <a:pt x="15239" y="5292"/>
                </a:lnTo>
                <a:lnTo>
                  <a:pt x="13969" y="2645"/>
                </a:lnTo>
                <a:lnTo>
                  <a:pt x="11429" y="0"/>
                </a:lnTo>
                <a:close/>
              </a:path>
            </a:pathLst>
          </a:custGeom>
          <a:solidFill>
            <a:srgbClr val="FFFFFF"/>
          </a:solidFill>
        </p:spPr>
        <p:txBody>
          <a:bodyPr wrap="square" lIns="0" tIns="0" rIns="0" bIns="0" rtlCol="0"/>
          <a:lstStyle/>
          <a:p>
            <a:endParaRPr/>
          </a:p>
        </p:txBody>
      </p:sp>
      <p:sp>
        <p:nvSpPr>
          <p:cNvPr id="14" name="object 14"/>
          <p:cNvSpPr/>
          <p:nvPr/>
        </p:nvSpPr>
        <p:spPr>
          <a:xfrm>
            <a:off x="5596377" y="2391316"/>
            <a:ext cx="15875" cy="15875"/>
          </a:xfrm>
          <a:custGeom>
            <a:avLst/>
            <a:gdLst/>
            <a:ahLst/>
            <a:cxnLst/>
            <a:rect l="l" t="t" r="r" b="b"/>
            <a:pathLst>
              <a:path w="15875" h="15875">
                <a:moveTo>
                  <a:pt x="10582" y="0"/>
                </a:moveTo>
                <a:lnTo>
                  <a:pt x="4630" y="0"/>
                </a:lnTo>
                <a:lnTo>
                  <a:pt x="1983" y="2645"/>
                </a:lnTo>
                <a:lnTo>
                  <a:pt x="661" y="5292"/>
                </a:lnTo>
                <a:lnTo>
                  <a:pt x="0" y="7937"/>
                </a:lnTo>
                <a:lnTo>
                  <a:pt x="661" y="11244"/>
                </a:lnTo>
                <a:lnTo>
                  <a:pt x="1983" y="13891"/>
                </a:lnTo>
                <a:lnTo>
                  <a:pt x="4630" y="15213"/>
                </a:lnTo>
                <a:lnTo>
                  <a:pt x="7937" y="15875"/>
                </a:lnTo>
                <a:lnTo>
                  <a:pt x="10582" y="15213"/>
                </a:lnTo>
                <a:lnTo>
                  <a:pt x="13889" y="13891"/>
                </a:lnTo>
                <a:lnTo>
                  <a:pt x="15213" y="11244"/>
                </a:lnTo>
                <a:lnTo>
                  <a:pt x="15875" y="7937"/>
                </a:lnTo>
                <a:lnTo>
                  <a:pt x="15213" y="5292"/>
                </a:lnTo>
                <a:lnTo>
                  <a:pt x="13889" y="2645"/>
                </a:lnTo>
                <a:lnTo>
                  <a:pt x="10582" y="0"/>
                </a:lnTo>
                <a:close/>
              </a:path>
            </a:pathLst>
          </a:custGeom>
          <a:solidFill>
            <a:srgbClr val="FFFFFF"/>
          </a:solidFill>
        </p:spPr>
        <p:txBody>
          <a:bodyPr wrap="square" lIns="0" tIns="0" rIns="0" bIns="0" rtlCol="0"/>
          <a:lstStyle/>
          <a:p>
            <a:endParaRPr/>
          </a:p>
        </p:txBody>
      </p:sp>
      <p:sp>
        <p:nvSpPr>
          <p:cNvPr id="15" name="object 15"/>
          <p:cNvSpPr/>
          <p:nvPr/>
        </p:nvSpPr>
        <p:spPr>
          <a:xfrm>
            <a:off x="5561452" y="2391316"/>
            <a:ext cx="17780" cy="15875"/>
          </a:xfrm>
          <a:custGeom>
            <a:avLst/>
            <a:gdLst/>
            <a:ahLst/>
            <a:cxnLst/>
            <a:rect l="l" t="t" r="r" b="b"/>
            <a:pathLst>
              <a:path w="17779" h="15875">
                <a:moveTo>
                  <a:pt x="11874" y="0"/>
                </a:moveTo>
                <a:lnTo>
                  <a:pt x="4889" y="0"/>
                </a:lnTo>
                <a:lnTo>
                  <a:pt x="2095" y="2645"/>
                </a:lnTo>
                <a:lnTo>
                  <a:pt x="698" y="5292"/>
                </a:lnTo>
                <a:lnTo>
                  <a:pt x="0" y="7937"/>
                </a:lnTo>
                <a:lnTo>
                  <a:pt x="698" y="11244"/>
                </a:lnTo>
                <a:lnTo>
                  <a:pt x="2095" y="13891"/>
                </a:lnTo>
                <a:lnTo>
                  <a:pt x="4889" y="15213"/>
                </a:lnTo>
                <a:lnTo>
                  <a:pt x="9080" y="15875"/>
                </a:lnTo>
                <a:lnTo>
                  <a:pt x="11874" y="15213"/>
                </a:lnTo>
                <a:lnTo>
                  <a:pt x="14668" y="13891"/>
                </a:lnTo>
                <a:lnTo>
                  <a:pt x="16763" y="11244"/>
                </a:lnTo>
                <a:lnTo>
                  <a:pt x="17462" y="7937"/>
                </a:lnTo>
                <a:lnTo>
                  <a:pt x="16763" y="5292"/>
                </a:lnTo>
                <a:lnTo>
                  <a:pt x="14668" y="2645"/>
                </a:lnTo>
                <a:lnTo>
                  <a:pt x="11874" y="0"/>
                </a:lnTo>
                <a:close/>
              </a:path>
            </a:pathLst>
          </a:custGeom>
          <a:solidFill>
            <a:srgbClr val="FFFFFF"/>
          </a:solidFill>
        </p:spPr>
        <p:txBody>
          <a:bodyPr wrap="square" lIns="0" tIns="0" rIns="0" bIns="0" rtlCol="0"/>
          <a:lstStyle/>
          <a:p>
            <a:endParaRPr/>
          </a:p>
        </p:txBody>
      </p:sp>
      <p:sp>
        <p:nvSpPr>
          <p:cNvPr id="16" name="object 16"/>
          <p:cNvSpPr/>
          <p:nvPr/>
        </p:nvSpPr>
        <p:spPr>
          <a:xfrm>
            <a:off x="5332852" y="2492916"/>
            <a:ext cx="85725" cy="14604"/>
          </a:xfrm>
          <a:custGeom>
            <a:avLst/>
            <a:gdLst/>
            <a:ahLst/>
            <a:cxnLst/>
            <a:rect l="l" t="t" r="r" b="b"/>
            <a:pathLst>
              <a:path w="85725" h="14605">
                <a:moveTo>
                  <a:pt x="81144" y="0"/>
                </a:moveTo>
                <a:lnTo>
                  <a:pt x="4580" y="0"/>
                </a:lnTo>
                <a:lnTo>
                  <a:pt x="1963" y="2381"/>
                </a:lnTo>
                <a:lnTo>
                  <a:pt x="654" y="4166"/>
                </a:lnTo>
                <a:lnTo>
                  <a:pt x="0" y="7143"/>
                </a:lnTo>
                <a:lnTo>
                  <a:pt x="654" y="9525"/>
                </a:lnTo>
                <a:lnTo>
                  <a:pt x="1963" y="11311"/>
                </a:lnTo>
                <a:lnTo>
                  <a:pt x="4580" y="13097"/>
                </a:lnTo>
                <a:lnTo>
                  <a:pt x="7852" y="14287"/>
                </a:lnTo>
                <a:lnTo>
                  <a:pt x="78526" y="14287"/>
                </a:lnTo>
                <a:lnTo>
                  <a:pt x="81144" y="13097"/>
                </a:lnTo>
                <a:lnTo>
                  <a:pt x="83761" y="11311"/>
                </a:lnTo>
                <a:lnTo>
                  <a:pt x="85070" y="9525"/>
                </a:lnTo>
                <a:lnTo>
                  <a:pt x="85725" y="7143"/>
                </a:lnTo>
                <a:lnTo>
                  <a:pt x="85070" y="4166"/>
                </a:lnTo>
                <a:lnTo>
                  <a:pt x="83761" y="2381"/>
                </a:lnTo>
                <a:lnTo>
                  <a:pt x="81144" y="0"/>
                </a:lnTo>
                <a:close/>
              </a:path>
            </a:pathLst>
          </a:custGeom>
          <a:solidFill>
            <a:srgbClr val="FFFFFF"/>
          </a:solidFill>
        </p:spPr>
        <p:txBody>
          <a:bodyPr wrap="square" lIns="0" tIns="0" rIns="0" bIns="0" rtlCol="0"/>
          <a:lstStyle/>
          <a:p>
            <a:endParaRPr/>
          </a:p>
        </p:txBody>
      </p:sp>
      <p:sp>
        <p:nvSpPr>
          <p:cNvPr id="17" name="object 17"/>
          <p:cNvSpPr/>
          <p:nvPr/>
        </p:nvSpPr>
        <p:spPr>
          <a:xfrm>
            <a:off x="5332852" y="2454816"/>
            <a:ext cx="85725" cy="14604"/>
          </a:xfrm>
          <a:custGeom>
            <a:avLst/>
            <a:gdLst/>
            <a:ahLst/>
            <a:cxnLst/>
            <a:rect l="l" t="t" r="r" b="b"/>
            <a:pathLst>
              <a:path w="85725" h="14605">
                <a:moveTo>
                  <a:pt x="78526" y="0"/>
                </a:moveTo>
                <a:lnTo>
                  <a:pt x="7852" y="0"/>
                </a:lnTo>
                <a:lnTo>
                  <a:pt x="4580" y="621"/>
                </a:lnTo>
                <a:lnTo>
                  <a:pt x="1963" y="2485"/>
                </a:lnTo>
                <a:lnTo>
                  <a:pt x="654" y="4348"/>
                </a:lnTo>
                <a:lnTo>
                  <a:pt x="0" y="6833"/>
                </a:lnTo>
                <a:lnTo>
                  <a:pt x="654" y="10561"/>
                </a:lnTo>
                <a:lnTo>
                  <a:pt x="1963" y="12424"/>
                </a:lnTo>
                <a:lnTo>
                  <a:pt x="4580" y="13666"/>
                </a:lnTo>
                <a:lnTo>
                  <a:pt x="7852" y="14287"/>
                </a:lnTo>
                <a:lnTo>
                  <a:pt x="78526" y="14287"/>
                </a:lnTo>
                <a:lnTo>
                  <a:pt x="81144" y="13666"/>
                </a:lnTo>
                <a:lnTo>
                  <a:pt x="83761" y="12424"/>
                </a:lnTo>
                <a:lnTo>
                  <a:pt x="85070" y="10561"/>
                </a:lnTo>
                <a:lnTo>
                  <a:pt x="85725" y="6833"/>
                </a:lnTo>
                <a:lnTo>
                  <a:pt x="85070" y="4348"/>
                </a:lnTo>
                <a:lnTo>
                  <a:pt x="83761" y="2485"/>
                </a:lnTo>
                <a:lnTo>
                  <a:pt x="81144" y="621"/>
                </a:lnTo>
                <a:lnTo>
                  <a:pt x="78526" y="0"/>
                </a:lnTo>
                <a:close/>
              </a:path>
            </a:pathLst>
          </a:custGeom>
          <a:solidFill>
            <a:srgbClr val="FFFFFF"/>
          </a:solidFill>
        </p:spPr>
        <p:txBody>
          <a:bodyPr wrap="square" lIns="0" tIns="0" rIns="0" bIns="0" rtlCol="0"/>
          <a:lstStyle/>
          <a:p>
            <a:endParaRPr/>
          </a:p>
        </p:txBody>
      </p:sp>
      <p:sp>
        <p:nvSpPr>
          <p:cNvPr id="18" name="object 18"/>
          <p:cNvSpPr/>
          <p:nvPr/>
        </p:nvSpPr>
        <p:spPr>
          <a:xfrm>
            <a:off x="5332852" y="2531016"/>
            <a:ext cx="85725" cy="15875"/>
          </a:xfrm>
          <a:custGeom>
            <a:avLst/>
            <a:gdLst/>
            <a:ahLst/>
            <a:cxnLst/>
            <a:rect l="l" t="t" r="r" b="b"/>
            <a:pathLst>
              <a:path w="85725" h="15875">
                <a:moveTo>
                  <a:pt x="78526" y="0"/>
                </a:moveTo>
                <a:lnTo>
                  <a:pt x="7852" y="0"/>
                </a:lnTo>
                <a:lnTo>
                  <a:pt x="4580" y="690"/>
                </a:lnTo>
                <a:lnTo>
                  <a:pt x="1963" y="2070"/>
                </a:lnTo>
                <a:lnTo>
                  <a:pt x="654" y="4831"/>
                </a:lnTo>
                <a:lnTo>
                  <a:pt x="0" y="8282"/>
                </a:lnTo>
                <a:lnTo>
                  <a:pt x="654" y="11043"/>
                </a:lnTo>
                <a:lnTo>
                  <a:pt x="1963" y="13804"/>
                </a:lnTo>
                <a:lnTo>
                  <a:pt x="4580" y="15185"/>
                </a:lnTo>
                <a:lnTo>
                  <a:pt x="7852" y="15875"/>
                </a:lnTo>
                <a:lnTo>
                  <a:pt x="78526" y="15875"/>
                </a:lnTo>
                <a:lnTo>
                  <a:pt x="81144" y="15185"/>
                </a:lnTo>
                <a:lnTo>
                  <a:pt x="83761" y="13804"/>
                </a:lnTo>
                <a:lnTo>
                  <a:pt x="85070" y="11043"/>
                </a:lnTo>
                <a:lnTo>
                  <a:pt x="85725" y="8282"/>
                </a:lnTo>
                <a:lnTo>
                  <a:pt x="85070" y="4831"/>
                </a:lnTo>
                <a:lnTo>
                  <a:pt x="83761" y="2070"/>
                </a:lnTo>
                <a:lnTo>
                  <a:pt x="81144" y="690"/>
                </a:lnTo>
                <a:lnTo>
                  <a:pt x="78526" y="0"/>
                </a:lnTo>
                <a:close/>
              </a:path>
            </a:pathLst>
          </a:custGeom>
          <a:solidFill>
            <a:srgbClr val="FFFFFF"/>
          </a:solidFill>
        </p:spPr>
        <p:txBody>
          <a:bodyPr wrap="square" lIns="0" tIns="0" rIns="0" bIns="0" rtlCol="0"/>
          <a:lstStyle/>
          <a:p>
            <a:endParaRPr/>
          </a:p>
        </p:txBody>
      </p:sp>
      <p:sp>
        <p:nvSpPr>
          <p:cNvPr id="19" name="object 19"/>
          <p:cNvSpPr/>
          <p:nvPr/>
        </p:nvSpPr>
        <p:spPr>
          <a:xfrm>
            <a:off x="5291577" y="2732628"/>
            <a:ext cx="384175" cy="0"/>
          </a:xfrm>
          <a:custGeom>
            <a:avLst/>
            <a:gdLst/>
            <a:ahLst/>
            <a:cxnLst/>
            <a:rect l="l" t="t" r="r" b="b"/>
            <a:pathLst>
              <a:path w="384175">
                <a:moveTo>
                  <a:pt x="0" y="0"/>
                </a:moveTo>
                <a:lnTo>
                  <a:pt x="384175" y="0"/>
                </a:lnTo>
              </a:path>
            </a:pathLst>
          </a:custGeom>
          <a:ln w="15875">
            <a:solidFill>
              <a:srgbClr val="FFFFFF"/>
            </a:solidFill>
          </a:ln>
        </p:spPr>
        <p:txBody>
          <a:bodyPr wrap="square" lIns="0" tIns="0" rIns="0" bIns="0" rtlCol="0"/>
          <a:lstStyle/>
          <a:p>
            <a:endParaRPr/>
          </a:p>
        </p:txBody>
      </p:sp>
      <p:sp>
        <p:nvSpPr>
          <p:cNvPr id="20" name="object 20"/>
          <p:cNvSpPr/>
          <p:nvPr/>
        </p:nvSpPr>
        <p:spPr>
          <a:xfrm>
            <a:off x="5028003" y="3567013"/>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7"/>
                </a:lnTo>
                <a:lnTo>
                  <a:pt x="54995" y="238466"/>
                </a:lnTo>
                <a:lnTo>
                  <a:pt x="35808" y="278297"/>
                </a:lnTo>
                <a:lnTo>
                  <a:pt x="20485" y="320162"/>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8"/>
                </a:lnTo>
                <a:lnTo>
                  <a:pt x="409073" y="908973"/>
                </a:lnTo>
                <a:lnTo>
                  <a:pt x="455662" y="911325"/>
                </a:lnTo>
                <a:lnTo>
                  <a:pt x="502250" y="908973"/>
                </a:lnTo>
                <a:lnTo>
                  <a:pt x="547493" y="902068"/>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2"/>
                </a:lnTo>
                <a:lnTo>
                  <a:pt x="875515" y="278297"/>
                </a:lnTo>
                <a:lnTo>
                  <a:pt x="856328" y="238466"/>
                </a:lnTo>
                <a:lnTo>
                  <a:pt x="833504" y="200897"/>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21" name="object 21"/>
          <p:cNvSpPr/>
          <p:nvPr/>
        </p:nvSpPr>
        <p:spPr>
          <a:xfrm>
            <a:off x="5341716" y="3871832"/>
            <a:ext cx="285750" cy="383540"/>
          </a:xfrm>
          <a:custGeom>
            <a:avLst/>
            <a:gdLst/>
            <a:ahLst/>
            <a:cxnLst/>
            <a:rect l="l" t="t" r="r" b="b"/>
            <a:pathLst>
              <a:path w="285750" h="383539">
                <a:moveTo>
                  <a:pt x="142929" y="0"/>
                </a:moveTo>
                <a:lnTo>
                  <a:pt x="102280" y="10474"/>
                </a:lnTo>
                <a:lnTo>
                  <a:pt x="88511" y="20295"/>
                </a:lnTo>
                <a:lnTo>
                  <a:pt x="81955" y="25533"/>
                </a:lnTo>
                <a:lnTo>
                  <a:pt x="76710" y="30771"/>
                </a:lnTo>
                <a:lnTo>
                  <a:pt x="72120" y="37973"/>
                </a:lnTo>
                <a:lnTo>
                  <a:pt x="67530" y="44520"/>
                </a:lnTo>
                <a:lnTo>
                  <a:pt x="63597" y="52376"/>
                </a:lnTo>
                <a:lnTo>
                  <a:pt x="60975" y="60888"/>
                </a:lnTo>
                <a:lnTo>
                  <a:pt x="59008" y="68744"/>
                </a:lnTo>
                <a:lnTo>
                  <a:pt x="57697" y="77256"/>
                </a:lnTo>
                <a:lnTo>
                  <a:pt x="57697" y="95588"/>
                </a:lnTo>
                <a:lnTo>
                  <a:pt x="75398" y="138799"/>
                </a:lnTo>
                <a:lnTo>
                  <a:pt x="89167" y="151894"/>
                </a:lnTo>
                <a:lnTo>
                  <a:pt x="78677" y="156477"/>
                </a:lnTo>
                <a:lnTo>
                  <a:pt x="70153" y="161715"/>
                </a:lnTo>
                <a:lnTo>
                  <a:pt x="60975" y="166952"/>
                </a:lnTo>
                <a:lnTo>
                  <a:pt x="52450" y="172845"/>
                </a:lnTo>
                <a:lnTo>
                  <a:pt x="44583" y="180047"/>
                </a:lnTo>
                <a:lnTo>
                  <a:pt x="37372" y="187249"/>
                </a:lnTo>
                <a:lnTo>
                  <a:pt x="30815" y="195760"/>
                </a:lnTo>
                <a:lnTo>
                  <a:pt x="24259" y="203617"/>
                </a:lnTo>
                <a:lnTo>
                  <a:pt x="6557" y="241590"/>
                </a:lnTo>
                <a:lnTo>
                  <a:pt x="0" y="284147"/>
                </a:lnTo>
                <a:lnTo>
                  <a:pt x="0" y="373189"/>
                </a:lnTo>
                <a:lnTo>
                  <a:pt x="656" y="374498"/>
                </a:lnTo>
                <a:lnTo>
                  <a:pt x="656" y="376463"/>
                </a:lnTo>
                <a:lnTo>
                  <a:pt x="2622" y="380391"/>
                </a:lnTo>
                <a:lnTo>
                  <a:pt x="4589" y="381046"/>
                </a:lnTo>
                <a:lnTo>
                  <a:pt x="5901" y="382355"/>
                </a:lnTo>
                <a:lnTo>
                  <a:pt x="7867" y="383010"/>
                </a:lnTo>
                <a:lnTo>
                  <a:pt x="11146" y="383010"/>
                </a:lnTo>
                <a:lnTo>
                  <a:pt x="13769" y="382355"/>
                </a:lnTo>
                <a:lnTo>
                  <a:pt x="15079" y="381046"/>
                </a:lnTo>
                <a:lnTo>
                  <a:pt x="17047" y="380391"/>
                </a:lnTo>
                <a:lnTo>
                  <a:pt x="19014" y="376463"/>
                </a:lnTo>
                <a:lnTo>
                  <a:pt x="19014" y="374498"/>
                </a:lnTo>
                <a:lnTo>
                  <a:pt x="19669" y="373189"/>
                </a:lnTo>
                <a:lnTo>
                  <a:pt x="19669" y="273017"/>
                </a:lnTo>
                <a:lnTo>
                  <a:pt x="20980" y="263196"/>
                </a:lnTo>
                <a:lnTo>
                  <a:pt x="22947" y="252721"/>
                </a:lnTo>
                <a:lnTo>
                  <a:pt x="26882" y="242900"/>
                </a:lnTo>
                <a:lnTo>
                  <a:pt x="30159" y="233734"/>
                </a:lnTo>
                <a:lnTo>
                  <a:pt x="52450" y="199688"/>
                </a:lnTo>
                <a:lnTo>
                  <a:pt x="76055" y="180702"/>
                </a:lnTo>
                <a:lnTo>
                  <a:pt x="85233" y="174809"/>
                </a:lnTo>
                <a:lnTo>
                  <a:pt x="93756" y="170881"/>
                </a:lnTo>
                <a:lnTo>
                  <a:pt x="104246" y="166952"/>
                </a:lnTo>
                <a:lnTo>
                  <a:pt x="117360" y="163679"/>
                </a:lnTo>
                <a:lnTo>
                  <a:pt x="119326" y="161715"/>
                </a:lnTo>
                <a:lnTo>
                  <a:pt x="120638" y="158441"/>
                </a:lnTo>
                <a:lnTo>
                  <a:pt x="121293" y="155822"/>
                </a:lnTo>
                <a:lnTo>
                  <a:pt x="121293" y="152549"/>
                </a:lnTo>
                <a:lnTo>
                  <a:pt x="119983" y="149930"/>
                </a:lnTo>
                <a:lnTo>
                  <a:pt x="118671" y="147966"/>
                </a:lnTo>
                <a:lnTo>
                  <a:pt x="116048" y="145347"/>
                </a:lnTo>
                <a:lnTo>
                  <a:pt x="111459" y="143383"/>
                </a:lnTo>
                <a:lnTo>
                  <a:pt x="107525" y="141418"/>
                </a:lnTo>
                <a:lnTo>
                  <a:pt x="79333" y="104754"/>
                </a:lnTo>
                <a:lnTo>
                  <a:pt x="76710" y="91005"/>
                </a:lnTo>
                <a:lnTo>
                  <a:pt x="76710" y="79220"/>
                </a:lnTo>
                <a:lnTo>
                  <a:pt x="91790" y="43865"/>
                </a:lnTo>
                <a:lnTo>
                  <a:pt x="129816" y="20950"/>
                </a:lnTo>
                <a:lnTo>
                  <a:pt x="135718" y="20295"/>
                </a:lnTo>
                <a:lnTo>
                  <a:pt x="196692" y="20295"/>
                </a:lnTo>
                <a:lnTo>
                  <a:pt x="190792" y="14403"/>
                </a:lnTo>
                <a:lnTo>
                  <a:pt x="182924" y="10474"/>
                </a:lnTo>
                <a:lnTo>
                  <a:pt x="175712" y="7201"/>
                </a:lnTo>
                <a:lnTo>
                  <a:pt x="159976" y="1963"/>
                </a:lnTo>
                <a:lnTo>
                  <a:pt x="151453" y="654"/>
                </a:lnTo>
                <a:lnTo>
                  <a:pt x="142929" y="0"/>
                </a:lnTo>
                <a:close/>
              </a:path>
              <a:path w="285750" h="383539">
                <a:moveTo>
                  <a:pt x="196692" y="20295"/>
                </a:moveTo>
                <a:lnTo>
                  <a:pt x="149486" y="20295"/>
                </a:lnTo>
                <a:lnTo>
                  <a:pt x="155387" y="20950"/>
                </a:lnTo>
                <a:lnTo>
                  <a:pt x="162599" y="22914"/>
                </a:lnTo>
                <a:lnTo>
                  <a:pt x="201282" y="54341"/>
                </a:lnTo>
                <a:lnTo>
                  <a:pt x="208494" y="79220"/>
                </a:lnTo>
                <a:lnTo>
                  <a:pt x="208494" y="91005"/>
                </a:lnTo>
                <a:lnTo>
                  <a:pt x="186202" y="136181"/>
                </a:lnTo>
                <a:lnTo>
                  <a:pt x="181612" y="138799"/>
                </a:lnTo>
                <a:lnTo>
                  <a:pt x="177679" y="141418"/>
                </a:lnTo>
                <a:lnTo>
                  <a:pt x="173744" y="143383"/>
                </a:lnTo>
                <a:lnTo>
                  <a:pt x="169156" y="145347"/>
                </a:lnTo>
                <a:lnTo>
                  <a:pt x="166533" y="147966"/>
                </a:lnTo>
                <a:lnTo>
                  <a:pt x="165221" y="149930"/>
                </a:lnTo>
                <a:lnTo>
                  <a:pt x="163911" y="152549"/>
                </a:lnTo>
                <a:lnTo>
                  <a:pt x="163911" y="155822"/>
                </a:lnTo>
                <a:lnTo>
                  <a:pt x="164566" y="158441"/>
                </a:lnTo>
                <a:lnTo>
                  <a:pt x="165877" y="161715"/>
                </a:lnTo>
                <a:lnTo>
                  <a:pt x="167844" y="163679"/>
                </a:lnTo>
                <a:lnTo>
                  <a:pt x="171778" y="164334"/>
                </a:lnTo>
                <a:lnTo>
                  <a:pt x="180957" y="166952"/>
                </a:lnTo>
                <a:lnTo>
                  <a:pt x="191447" y="170881"/>
                </a:lnTo>
                <a:lnTo>
                  <a:pt x="200626" y="174809"/>
                </a:lnTo>
                <a:lnTo>
                  <a:pt x="209149" y="180702"/>
                </a:lnTo>
                <a:lnTo>
                  <a:pt x="217672" y="185939"/>
                </a:lnTo>
                <a:lnTo>
                  <a:pt x="245210" y="215402"/>
                </a:lnTo>
                <a:lnTo>
                  <a:pt x="262256" y="252721"/>
                </a:lnTo>
                <a:lnTo>
                  <a:pt x="265535" y="273017"/>
                </a:lnTo>
                <a:lnTo>
                  <a:pt x="265535" y="373189"/>
                </a:lnTo>
                <a:lnTo>
                  <a:pt x="266190" y="374498"/>
                </a:lnTo>
                <a:lnTo>
                  <a:pt x="266190" y="376463"/>
                </a:lnTo>
                <a:lnTo>
                  <a:pt x="268157" y="380391"/>
                </a:lnTo>
                <a:lnTo>
                  <a:pt x="270125" y="381046"/>
                </a:lnTo>
                <a:lnTo>
                  <a:pt x="272091" y="382355"/>
                </a:lnTo>
                <a:lnTo>
                  <a:pt x="274058" y="383010"/>
                </a:lnTo>
                <a:lnTo>
                  <a:pt x="277336" y="383010"/>
                </a:lnTo>
                <a:lnTo>
                  <a:pt x="279303" y="382355"/>
                </a:lnTo>
                <a:lnTo>
                  <a:pt x="280615" y="381046"/>
                </a:lnTo>
                <a:lnTo>
                  <a:pt x="282581" y="380391"/>
                </a:lnTo>
                <a:lnTo>
                  <a:pt x="284548" y="376463"/>
                </a:lnTo>
                <a:lnTo>
                  <a:pt x="284548" y="374498"/>
                </a:lnTo>
                <a:lnTo>
                  <a:pt x="285203" y="373189"/>
                </a:lnTo>
                <a:lnTo>
                  <a:pt x="285203" y="284147"/>
                </a:lnTo>
                <a:lnTo>
                  <a:pt x="284548" y="273017"/>
                </a:lnTo>
                <a:lnTo>
                  <a:pt x="275370" y="231115"/>
                </a:lnTo>
                <a:lnTo>
                  <a:pt x="254388" y="195760"/>
                </a:lnTo>
                <a:lnTo>
                  <a:pt x="247832" y="187249"/>
                </a:lnTo>
                <a:lnTo>
                  <a:pt x="215706" y="161715"/>
                </a:lnTo>
                <a:lnTo>
                  <a:pt x="196037" y="151894"/>
                </a:lnTo>
                <a:lnTo>
                  <a:pt x="203904" y="145347"/>
                </a:lnTo>
                <a:lnTo>
                  <a:pt x="225540" y="104754"/>
                </a:lnTo>
                <a:lnTo>
                  <a:pt x="228819" y="85767"/>
                </a:lnTo>
                <a:lnTo>
                  <a:pt x="226197" y="68744"/>
                </a:lnTo>
                <a:lnTo>
                  <a:pt x="224229" y="60888"/>
                </a:lnTo>
                <a:lnTo>
                  <a:pt x="221607" y="52376"/>
                </a:lnTo>
                <a:lnTo>
                  <a:pt x="217672" y="44520"/>
                </a:lnTo>
                <a:lnTo>
                  <a:pt x="213083" y="37973"/>
                </a:lnTo>
                <a:lnTo>
                  <a:pt x="208494" y="30771"/>
                </a:lnTo>
                <a:lnTo>
                  <a:pt x="203249" y="25533"/>
                </a:lnTo>
                <a:lnTo>
                  <a:pt x="196692" y="20295"/>
                </a:lnTo>
                <a:close/>
              </a:path>
            </a:pathLst>
          </a:custGeom>
          <a:solidFill>
            <a:srgbClr val="FFFFFF"/>
          </a:solidFill>
        </p:spPr>
        <p:txBody>
          <a:bodyPr wrap="square" lIns="0" tIns="0" rIns="0" bIns="0" rtlCol="0"/>
          <a:lstStyle/>
          <a:p>
            <a:endParaRPr/>
          </a:p>
        </p:txBody>
      </p:sp>
      <p:sp>
        <p:nvSpPr>
          <p:cNvPr id="22" name="object 22"/>
          <p:cNvSpPr/>
          <p:nvPr/>
        </p:nvSpPr>
        <p:spPr>
          <a:xfrm>
            <a:off x="5502635" y="3790508"/>
            <a:ext cx="227965" cy="384810"/>
          </a:xfrm>
          <a:custGeom>
            <a:avLst/>
            <a:gdLst/>
            <a:ahLst/>
            <a:cxnLst/>
            <a:rect l="l" t="t" r="r" b="b"/>
            <a:pathLst>
              <a:path w="227964" h="384810">
                <a:moveTo>
                  <a:pt x="139584" y="19742"/>
                </a:moveTo>
                <a:lnTo>
                  <a:pt x="91968" y="19742"/>
                </a:lnTo>
                <a:lnTo>
                  <a:pt x="98491" y="21059"/>
                </a:lnTo>
                <a:lnTo>
                  <a:pt x="104362" y="22374"/>
                </a:lnTo>
                <a:lnTo>
                  <a:pt x="135670" y="44091"/>
                </a:lnTo>
                <a:lnTo>
                  <a:pt x="140235" y="48698"/>
                </a:lnTo>
                <a:lnTo>
                  <a:pt x="142845" y="53962"/>
                </a:lnTo>
                <a:lnTo>
                  <a:pt x="148062" y="65808"/>
                </a:lnTo>
                <a:lnTo>
                  <a:pt x="150672" y="78969"/>
                </a:lnTo>
                <a:lnTo>
                  <a:pt x="150579" y="91473"/>
                </a:lnTo>
                <a:lnTo>
                  <a:pt x="150020" y="95422"/>
                </a:lnTo>
                <a:lnTo>
                  <a:pt x="149367" y="100686"/>
                </a:lnTo>
                <a:lnTo>
                  <a:pt x="127843" y="136223"/>
                </a:lnTo>
                <a:lnTo>
                  <a:pt x="108927" y="148069"/>
                </a:lnTo>
                <a:lnTo>
                  <a:pt x="106970" y="150043"/>
                </a:lnTo>
                <a:lnTo>
                  <a:pt x="106318" y="152675"/>
                </a:lnTo>
                <a:lnTo>
                  <a:pt x="106318" y="156624"/>
                </a:lnTo>
                <a:lnTo>
                  <a:pt x="106970" y="159256"/>
                </a:lnTo>
                <a:lnTo>
                  <a:pt x="108275" y="161888"/>
                </a:lnTo>
                <a:lnTo>
                  <a:pt x="110883" y="163863"/>
                </a:lnTo>
                <a:lnTo>
                  <a:pt x="113493" y="164521"/>
                </a:lnTo>
                <a:lnTo>
                  <a:pt x="123277" y="167811"/>
                </a:lnTo>
                <a:lnTo>
                  <a:pt x="133713" y="171760"/>
                </a:lnTo>
                <a:lnTo>
                  <a:pt x="142845" y="175708"/>
                </a:lnTo>
                <a:lnTo>
                  <a:pt x="151324" y="180973"/>
                </a:lnTo>
                <a:lnTo>
                  <a:pt x="159804" y="187554"/>
                </a:lnTo>
                <a:lnTo>
                  <a:pt x="168283" y="193477"/>
                </a:lnTo>
                <a:lnTo>
                  <a:pt x="192417" y="225065"/>
                </a:lnTo>
                <a:lnTo>
                  <a:pt x="206114" y="263892"/>
                </a:lnTo>
                <a:lnTo>
                  <a:pt x="207418" y="274421"/>
                </a:lnTo>
                <a:lnTo>
                  <a:pt x="207418" y="375108"/>
                </a:lnTo>
                <a:lnTo>
                  <a:pt x="208071" y="377082"/>
                </a:lnTo>
                <a:lnTo>
                  <a:pt x="208071" y="378399"/>
                </a:lnTo>
                <a:lnTo>
                  <a:pt x="209376" y="380373"/>
                </a:lnTo>
                <a:lnTo>
                  <a:pt x="211984" y="383005"/>
                </a:lnTo>
                <a:lnTo>
                  <a:pt x="215898" y="384321"/>
                </a:lnTo>
                <a:lnTo>
                  <a:pt x="219160" y="384321"/>
                </a:lnTo>
                <a:lnTo>
                  <a:pt x="221117" y="383663"/>
                </a:lnTo>
                <a:lnTo>
                  <a:pt x="222421" y="383005"/>
                </a:lnTo>
                <a:lnTo>
                  <a:pt x="223725" y="381689"/>
                </a:lnTo>
                <a:lnTo>
                  <a:pt x="225682" y="380373"/>
                </a:lnTo>
                <a:lnTo>
                  <a:pt x="226335" y="378399"/>
                </a:lnTo>
                <a:lnTo>
                  <a:pt x="226987" y="377082"/>
                </a:lnTo>
                <a:lnTo>
                  <a:pt x="227639" y="375108"/>
                </a:lnTo>
                <a:lnTo>
                  <a:pt x="227639" y="284950"/>
                </a:lnTo>
                <a:lnTo>
                  <a:pt x="226987" y="274421"/>
                </a:lnTo>
                <a:lnTo>
                  <a:pt x="217203" y="232304"/>
                </a:lnTo>
                <a:lnTo>
                  <a:pt x="196983" y="196109"/>
                </a:lnTo>
                <a:lnTo>
                  <a:pt x="174806" y="174392"/>
                </a:lnTo>
                <a:lnTo>
                  <a:pt x="166326" y="167153"/>
                </a:lnTo>
                <a:lnTo>
                  <a:pt x="157847" y="161888"/>
                </a:lnTo>
                <a:lnTo>
                  <a:pt x="148715" y="157282"/>
                </a:lnTo>
                <a:lnTo>
                  <a:pt x="138931" y="152017"/>
                </a:lnTo>
                <a:lnTo>
                  <a:pt x="165022" y="114506"/>
                </a:lnTo>
                <a:lnTo>
                  <a:pt x="170239" y="95422"/>
                </a:lnTo>
                <a:lnTo>
                  <a:pt x="170239" y="76996"/>
                </a:lnTo>
                <a:lnTo>
                  <a:pt x="168935" y="68440"/>
                </a:lnTo>
                <a:lnTo>
                  <a:pt x="166326" y="60543"/>
                </a:lnTo>
                <a:lnTo>
                  <a:pt x="163718" y="51988"/>
                </a:lnTo>
                <a:lnTo>
                  <a:pt x="159804" y="45407"/>
                </a:lnTo>
                <a:lnTo>
                  <a:pt x="155889" y="37510"/>
                </a:lnTo>
                <a:lnTo>
                  <a:pt x="145454" y="25665"/>
                </a:lnTo>
                <a:lnTo>
                  <a:pt x="139584" y="19742"/>
                </a:lnTo>
                <a:close/>
              </a:path>
              <a:path w="227964" h="384810">
                <a:moveTo>
                  <a:pt x="85445" y="0"/>
                </a:moveTo>
                <a:lnTo>
                  <a:pt x="45006" y="9871"/>
                </a:lnTo>
                <a:lnTo>
                  <a:pt x="15001" y="37510"/>
                </a:lnTo>
                <a:lnTo>
                  <a:pt x="10435" y="45407"/>
                </a:lnTo>
                <a:lnTo>
                  <a:pt x="6522" y="51988"/>
                </a:lnTo>
                <a:lnTo>
                  <a:pt x="3912" y="60543"/>
                </a:lnTo>
                <a:lnTo>
                  <a:pt x="1955" y="68440"/>
                </a:lnTo>
                <a:lnTo>
                  <a:pt x="651" y="76996"/>
                </a:lnTo>
                <a:lnTo>
                  <a:pt x="0" y="86209"/>
                </a:lnTo>
                <a:lnTo>
                  <a:pt x="651" y="88183"/>
                </a:lnTo>
                <a:lnTo>
                  <a:pt x="1304" y="89499"/>
                </a:lnTo>
                <a:lnTo>
                  <a:pt x="1955" y="91473"/>
                </a:lnTo>
                <a:lnTo>
                  <a:pt x="4565" y="94106"/>
                </a:lnTo>
                <a:lnTo>
                  <a:pt x="5869" y="94764"/>
                </a:lnTo>
                <a:lnTo>
                  <a:pt x="7827" y="95422"/>
                </a:lnTo>
                <a:lnTo>
                  <a:pt x="11739" y="95422"/>
                </a:lnTo>
                <a:lnTo>
                  <a:pt x="15654" y="94106"/>
                </a:lnTo>
                <a:lnTo>
                  <a:pt x="16958" y="92789"/>
                </a:lnTo>
                <a:lnTo>
                  <a:pt x="17611" y="91473"/>
                </a:lnTo>
                <a:lnTo>
                  <a:pt x="18915" y="89499"/>
                </a:lnTo>
                <a:lnTo>
                  <a:pt x="19566" y="88183"/>
                </a:lnTo>
                <a:lnTo>
                  <a:pt x="19566" y="78969"/>
                </a:lnTo>
                <a:lnTo>
                  <a:pt x="22176" y="65808"/>
                </a:lnTo>
                <a:lnTo>
                  <a:pt x="48267" y="30929"/>
                </a:lnTo>
                <a:lnTo>
                  <a:pt x="72400" y="21059"/>
                </a:lnTo>
                <a:lnTo>
                  <a:pt x="78271" y="19742"/>
                </a:lnTo>
                <a:lnTo>
                  <a:pt x="139584" y="19742"/>
                </a:lnTo>
                <a:lnTo>
                  <a:pt x="132408" y="15135"/>
                </a:lnTo>
                <a:lnTo>
                  <a:pt x="125886" y="9871"/>
                </a:lnTo>
                <a:lnTo>
                  <a:pt x="118059" y="6581"/>
                </a:lnTo>
                <a:lnTo>
                  <a:pt x="110883" y="3948"/>
                </a:lnTo>
                <a:lnTo>
                  <a:pt x="102405" y="1973"/>
                </a:lnTo>
                <a:lnTo>
                  <a:pt x="93925" y="657"/>
                </a:lnTo>
                <a:lnTo>
                  <a:pt x="85445" y="0"/>
                </a:lnTo>
                <a:close/>
              </a:path>
            </a:pathLst>
          </a:custGeom>
          <a:solidFill>
            <a:srgbClr val="FFFFFF"/>
          </a:solidFill>
        </p:spPr>
        <p:txBody>
          <a:bodyPr wrap="square" lIns="0" tIns="0" rIns="0" bIns="0" rtlCol="0"/>
          <a:lstStyle/>
          <a:p>
            <a:endParaRPr/>
          </a:p>
        </p:txBody>
      </p:sp>
      <p:sp>
        <p:nvSpPr>
          <p:cNvPr id="23" name="object 23"/>
          <p:cNvSpPr/>
          <p:nvPr/>
        </p:nvSpPr>
        <p:spPr>
          <a:xfrm>
            <a:off x="5237054" y="3790508"/>
            <a:ext cx="229235" cy="384810"/>
          </a:xfrm>
          <a:custGeom>
            <a:avLst/>
            <a:gdLst/>
            <a:ahLst/>
            <a:cxnLst/>
            <a:rect l="l" t="t" r="r" b="b"/>
            <a:pathLst>
              <a:path w="229235" h="384810">
                <a:moveTo>
                  <a:pt x="143010" y="0"/>
                </a:moveTo>
                <a:lnTo>
                  <a:pt x="102994" y="9871"/>
                </a:lnTo>
                <a:lnTo>
                  <a:pt x="95778" y="15135"/>
                </a:lnTo>
                <a:lnTo>
                  <a:pt x="89217" y="19742"/>
                </a:lnTo>
                <a:lnTo>
                  <a:pt x="82657" y="25665"/>
                </a:lnTo>
                <a:lnTo>
                  <a:pt x="72161" y="37510"/>
                </a:lnTo>
                <a:lnTo>
                  <a:pt x="68225" y="45407"/>
                </a:lnTo>
                <a:lnTo>
                  <a:pt x="64289" y="51988"/>
                </a:lnTo>
                <a:lnTo>
                  <a:pt x="61666" y="60543"/>
                </a:lnTo>
                <a:lnTo>
                  <a:pt x="59697" y="68440"/>
                </a:lnTo>
                <a:lnTo>
                  <a:pt x="57729" y="76996"/>
                </a:lnTo>
                <a:lnTo>
                  <a:pt x="57729" y="95422"/>
                </a:lnTo>
                <a:lnTo>
                  <a:pt x="70194" y="131616"/>
                </a:lnTo>
                <a:lnTo>
                  <a:pt x="89874" y="152017"/>
                </a:lnTo>
                <a:lnTo>
                  <a:pt x="70194" y="161888"/>
                </a:lnTo>
                <a:lnTo>
                  <a:pt x="61666" y="167153"/>
                </a:lnTo>
                <a:lnTo>
                  <a:pt x="53136" y="174392"/>
                </a:lnTo>
                <a:lnTo>
                  <a:pt x="45265" y="180973"/>
                </a:lnTo>
                <a:lnTo>
                  <a:pt x="19681" y="213219"/>
                </a:lnTo>
                <a:lnTo>
                  <a:pt x="4592" y="252704"/>
                </a:lnTo>
                <a:lnTo>
                  <a:pt x="0" y="284950"/>
                </a:lnTo>
                <a:lnTo>
                  <a:pt x="0" y="375108"/>
                </a:lnTo>
                <a:lnTo>
                  <a:pt x="656" y="377082"/>
                </a:lnTo>
                <a:lnTo>
                  <a:pt x="1968" y="378399"/>
                </a:lnTo>
                <a:lnTo>
                  <a:pt x="2625" y="380373"/>
                </a:lnTo>
                <a:lnTo>
                  <a:pt x="5248" y="383005"/>
                </a:lnTo>
                <a:lnTo>
                  <a:pt x="6560" y="383663"/>
                </a:lnTo>
                <a:lnTo>
                  <a:pt x="8528" y="384321"/>
                </a:lnTo>
                <a:lnTo>
                  <a:pt x="11808" y="384321"/>
                </a:lnTo>
                <a:lnTo>
                  <a:pt x="13776" y="383663"/>
                </a:lnTo>
                <a:lnTo>
                  <a:pt x="16400" y="383005"/>
                </a:lnTo>
                <a:lnTo>
                  <a:pt x="17712" y="381689"/>
                </a:lnTo>
                <a:lnTo>
                  <a:pt x="18369" y="380373"/>
                </a:lnTo>
                <a:lnTo>
                  <a:pt x="19681" y="378399"/>
                </a:lnTo>
                <a:lnTo>
                  <a:pt x="20336" y="377082"/>
                </a:lnTo>
                <a:lnTo>
                  <a:pt x="20336" y="274421"/>
                </a:lnTo>
                <a:lnTo>
                  <a:pt x="21648" y="263892"/>
                </a:lnTo>
                <a:lnTo>
                  <a:pt x="35425" y="225065"/>
                </a:lnTo>
                <a:lnTo>
                  <a:pt x="60352" y="193477"/>
                </a:lnTo>
                <a:lnTo>
                  <a:pt x="68225" y="187554"/>
                </a:lnTo>
                <a:lnTo>
                  <a:pt x="76753" y="180973"/>
                </a:lnTo>
                <a:lnTo>
                  <a:pt x="114802" y="164521"/>
                </a:lnTo>
                <a:lnTo>
                  <a:pt x="118082" y="163863"/>
                </a:lnTo>
                <a:lnTo>
                  <a:pt x="120050" y="161888"/>
                </a:lnTo>
                <a:lnTo>
                  <a:pt x="121362" y="159256"/>
                </a:lnTo>
                <a:lnTo>
                  <a:pt x="122019" y="156624"/>
                </a:lnTo>
                <a:lnTo>
                  <a:pt x="122019" y="152675"/>
                </a:lnTo>
                <a:lnTo>
                  <a:pt x="121362" y="150043"/>
                </a:lnTo>
                <a:lnTo>
                  <a:pt x="119393" y="148069"/>
                </a:lnTo>
                <a:lnTo>
                  <a:pt x="116114" y="146752"/>
                </a:lnTo>
                <a:lnTo>
                  <a:pt x="112177" y="144778"/>
                </a:lnTo>
                <a:lnTo>
                  <a:pt x="108242" y="142146"/>
                </a:lnTo>
                <a:lnTo>
                  <a:pt x="104306" y="138855"/>
                </a:lnTo>
                <a:lnTo>
                  <a:pt x="100370" y="136223"/>
                </a:lnTo>
                <a:lnTo>
                  <a:pt x="78722" y="100686"/>
                </a:lnTo>
                <a:lnTo>
                  <a:pt x="77878" y="94106"/>
                </a:lnTo>
                <a:lnTo>
                  <a:pt x="77503" y="91473"/>
                </a:lnTo>
                <a:lnTo>
                  <a:pt x="85281" y="53962"/>
                </a:lnTo>
                <a:lnTo>
                  <a:pt x="92497" y="44091"/>
                </a:lnTo>
                <a:lnTo>
                  <a:pt x="96433" y="38826"/>
                </a:lnTo>
                <a:lnTo>
                  <a:pt x="136451" y="19742"/>
                </a:lnTo>
                <a:lnTo>
                  <a:pt x="197459" y="19742"/>
                </a:lnTo>
                <a:lnTo>
                  <a:pt x="191555" y="15135"/>
                </a:lnTo>
                <a:lnTo>
                  <a:pt x="152195" y="657"/>
                </a:lnTo>
                <a:lnTo>
                  <a:pt x="143010" y="0"/>
                </a:lnTo>
                <a:close/>
              </a:path>
              <a:path w="229235" h="384810">
                <a:moveTo>
                  <a:pt x="197459" y="19742"/>
                </a:moveTo>
                <a:lnTo>
                  <a:pt x="150227" y="19742"/>
                </a:lnTo>
                <a:lnTo>
                  <a:pt x="156131" y="21059"/>
                </a:lnTo>
                <a:lnTo>
                  <a:pt x="163347" y="22374"/>
                </a:lnTo>
                <a:lnTo>
                  <a:pt x="168595" y="24348"/>
                </a:lnTo>
                <a:lnTo>
                  <a:pt x="175155" y="27639"/>
                </a:lnTo>
                <a:lnTo>
                  <a:pt x="180403" y="30929"/>
                </a:lnTo>
                <a:lnTo>
                  <a:pt x="184995" y="34878"/>
                </a:lnTo>
                <a:lnTo>
                  <a:pt x="190243" y="38826"/>
                </a:lnTo>
                <a:lnTo>
                  <a:pt x="194180" y="44091"/>
                </a:lnTo>
                <a:lnTo>
                  <a:pt x="198116" y="48698"/>
                </a:lnTo>
                <a:lnTo>
                  <a:pt x="201396" y="53962"/>
                </a:lnTo>
                <a:lnTo>
                  <a:pt x="204675" y="59885"/>
                </a:lnTo>
                <a:lnTo>
                  <a:pt x="206644" y="65808"/>
                </a:lnTo>
                <a:lnTo>
                  <a:pt x="209268" y="78969"/>
                </a:lnTo>
                <a:lnTo>
                  <a:pt x="209268" y="86209"/>
                </a:lnTo>
                <a:lnTo>
                  <a:pt x="209924" y="88183"/>
                </a:lnTo>
                <a:lnTo>
                  <a:pt x="209924" y="89499"/>
                </a:lnTo>
                <a:lnTo>
                  <a:pt x="211236" y="91473"/>
                </a:lnTo>
                <a:lnTo>
                  <a:pt x="211891" y="92789"/>
                </a:lnTo>
                <a:lnTo>
                  <a:pt x="213203" y="94106"/>
                </a:lnTo>
                <a:lnTo>
                  <a:pt x="217140" y="95422"/>
                </a:lnTo>
                <a:lnTo>
                  <a:pt x="221076" y="95422"/>
                </a:lnTo>
                <a:lnTo>
                  <a:pt x="223043" y="94764"/>
                </a:lnTo>
                <a:lnTo>
                  <a:pt x="224356" y="94106"/>
                </a:lnTo>
                <a:lnTo>
                  <a:pt x="226980" y="91473"/>
                </a:lnTo>
                <a:lnTo>
                  <a:pt x="227636" y="89499"/>
                </a:lnTo>
                <a:lnTo>
                  <a:pt x="228292" y="88183"/>
                </a:lnTo>
                <a:lnTo>
                  <a:pt x="228947" y="86209"/>
                </a:lnTo>
                <a:lnTo>
                  <a:pt x="228292" y="76996"/>
                </a:lnTo>
                <a:lnTo>
                  <a:pt x="226980" y="68440"/>
                </a:lnTo>
                <a:lnTo>
                  <a:pt x="209268" y="31587"/>
                </a:lnTo>
                <a:lnTo>
                  <a:pt x="204020" y="25665"/>
                </a:lnTo>
                <a:lnTo>
                  <a:pt x="197459" y="19742"/>
                </a:lnTo>
                <a:close/>
              </a:path>
            </a:pathLst>
          </a:custGeom>
          <a:solidFill>
            <a:srgbClr val="FFFFFF"/>
          </a:solidFill>
        </p:spPr>
        <p:txBody>
          <a:bodyPr wrap="square" lIns="0" tIns="0" rIns="0" bIns="0" rtlCol="0"/>
          <a:lstStyle/>
          <a:p>
            <a:endParaRPr/>
          </a:p>
        </p:txBody>
      </p:sp>
      <p:sp>
        <p:nvSpPr>
          <p:cNvPr id="24" name="object 24"/>
          <p:cNvSpPr/>
          <p:nvPr/>
        </p:nvSpPr>
        <p:spPr>
          <a:xfrm>
            <a:off x="395288" y="2749517"/>
            <a:ext cx="2506089" cy="18831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627" y="390047"/>
            <a:ext cx="256857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Blockchain</a:t>
            </a:r>
            <a:r>
              <a:rPr spc="-95" dirty="0">
                <a:solidFill>
                  <a:srgbClr val="0164FF"/>
                </a:solidFill>
              </a:rPr>
              <a:t> </a:t>
            </a:r>
            <a:r>
              <a:rPr spc="-5" dirty="0">
                <a:solidFill>
                  <a:srgbClr val="0164FF"/>
                </a:solidFill>
              </a:rPr>
              <a:t>Recap</a:t>
            </a:r>
          </a:p>
        </p:txBody>
      </p:sp>
      <p:sp>
        <p:nvSpPr>
          <p:cNvPr id="3" name="object 3"/>
          <p:cNvSpPr txBox="1"/>
          <p:nvPr/>
        </p:nvSpPr>
        <p:spPr>
          <a:xfrm>
            <a:off x="347517" y="1408517"/>
            <a:ext cx="4336415" cy="2371090"/>
          </a:xfrm>
          <a:prstGeom prst="rect">
            <a:avLst/>
          </a:prstGeom>
        </p:spPr>
        <p:txBody>
          <a:bodyPr vert="horz" wrap="square" lIns="0" tIns="31750" rIns="0" bIns="0" rtlCol="0">
            <a:spAutoFit/>
          </a:bodyPr>
          <a:lstStyle/>
          <a:p>
            <a:pPr marL="241300" indent="-228600">
              <a:lnSpc>
                <a:spcPct val="100000"/>
              </a:lnSpc>
              <a:spcBef>
                <a:spcPts val="250"/>
              </a:spcBef>
              <a:buFont typeface="Arial"/>
              <a:buChar char="–"/>
              <a:tabLst>
                <a:tab pos="240665" algn="l"/>
                <a:tab pos="241300" algn="l"/>
              </a:tabLst>
            </a:pPr>
            <a:r>
              <a:rPr sz="1400" spc="-5" dirty="0">
                <a:solidFill>
                  <a:srgbClr val="5A5A5A"/>
                </a:solidFill>
                <a:latin typeface="IBM Plex Sans"/>
                <a:cs typeface="IBM Plex Sans"/>
              </a:rPr>
              <a:t>Blockchain builds </a:t>
            </a:r>
            <a:r>
              <a:rPr sz="1400" dirty="0">
                <a:solidFill>
                  <a:srgbClr val="5A5A5A"/>
                </a:solidFill>
                <a:latin typeface="IBM Plex Sans"/>
                <a:cs typeface="IBM Plex Sans"/>
              </a:rPr>
              <a:t>on basic </a:t>
            </a:r>
            <a:r>
              <a:rPr sz="1400" spc="-5" dirty="0">
                <a:solidFill>
                  <a:srgbClr val="5A5A5A"/>
                </a:solidFill>
                <a:latin typeface="IBM Plex Sans"/>
                <a:cs typeface="IBM Plex Sans"/>
              </a:rPr>
              <a:t>business</a:t>
            </a:r>
            <a:r>
              <a:rPr sz="1400" spc="-10" dirty="0">
                <a:solidFill>
                  <a:srgbClr val="5A5A5A"/>
                </a:solidFill>
                <a:latin typeface="IBM Plex Sans"/>
                <a:cs typeface="IBM Plex Sans"/>
              </a:rPr>
              <a:t> </a:t>
            </a:r>
            <a:r>
              <a:rPr sz="1400" spc="-5" dirty="0">
                <a:solidFill>
                  <a:srgbClr val="5A5A5A"/>
                </a:solidFill>
                <a:latin typeface="IBM Plex Sans"/>
                <a:cs typeface="IBM Plex Sans"/>
              </a:rPr>
              <a:t>concepts</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b="1" spc="-5" dirty="0">
                <a:solidFill>
                  <a:srgbClr val="5A5A5A"/>
                </a:solidFill>
                <a:latin typeface="IBM Plex Sans"/>
                <a:cs typeface="IBM Plex Sans"/>
              </a:rPr>
              <a:t>Business Networks </a:t>
            </a:r>
            <a:r>
              <a:rPr sz="1400" spc="-5" dirty="0">
                <a:solidFill>
                  <a:srgbClr val="5A5A5A"/>
                </a:solidFill>
                <a:latin typeface="IBM Plex Sans"/>
                <a:cs typeface="IBM Plex Sans"/>
              </a:rPr>
              <a:t>connect</a:t>
            </a:r>
            <a:r>
              <a:rPr sz="1400" spc="-30" dirty="0">
                <a:solidFill>
                  <a:srgbClr val="5A5A5A"/>
                </a:solidFill>
                <a:latin typeface="IBM Plex Sans"/>
                <a:cs typeface="IBM Plex Sans"/>
              </a:rPr>
              <a:t> </a:t>
            </a:r>
            <a:r>
              <a:rPr sz="1400" spc="-5" dirty="0">
                <a:solidFill>
                  <a:srgbClr val="5A5A5A"/>
                </a:solidFill>
                <a:latin typeface="IBM Plex Sans"/>
                <a:cs typeface="IBM Plex Sans"/>
              </a:rPr>
              <a:t>businesses</a:t>
            </a:r>
            <a:endParaRPr sz="1400">
              <a:latin typeface="IBM Plex Sans"/>
              <a:cs typeface="IBM Plex Sans"/>
            </a:endParaRPr>
          </a:p>
          <a:p>
            <a:pPr marL="698500" lvl="1" indent="-228600">
              <a:lnSpc>
                <a:spcPct val="100000"/>
              </a:lnSpc>
              <a:spcBef>
                <a:spcPts val="185"/>
              </a:spcBef>
              <a:buFont typeface="Arial"/>
              <a:buChar char="–"/>
              <a:tabLst>
                <a:tab pos="697865" algn="l"/>
                <a:tab pos="698500" algn="l"/>
              </a:tabLst>
            </a:pPr>
            <a:r>
              <a:rPr sz="1400" b="1" spc="-5" dirty="0">
                <a:solidFill>
                  <a:srgbClr val="5A5A5A"/>
                </a:solidFill>
                <a:latin typeface="IBM Plex Sans"/>
                <a:cs typeface="IBM Plex Sans"/>
              </a:rPr>
              <a:t>Participants </a:t>
            </a:r>
            <a:r>
              <a:rPr sz="1400" spc="-5" dirty="0">
                <a:solidFill>
                  <a:srgbClr val="5A5A5A"/>
                </a:solidFill>
                <a:latin typeface="IBM Plex Sans"/>
                <a:cs typeface="IBM Plex Sans"/>
              </a:rPr>
              <a:t>with</a:t>
            </a:r>
            <a:r>
              <a:rPr sz="1400" spc="-55" dirty="0">
                <a:solidFill>
                  <a:srgbClr val="5A5A5A"/>
                </a:solidFill>
                <a:latin typeface="IBM Plex Sans"/>
                <a:cs typeface="IBM Plex Sans"/>
              </a:rPr>
              <a:t> </a:t>
            </a:r>
            <a:r>
              <a:rPr sz="1400" spc="-5" dirty="0">
                <a:solidFill>
                  <a:srgbClr val="5A5A5A"/>
                </a:solidFill>
                <a:latin typeface="IBM Plex Sans"/>
                <a:cs typeface="IBM Plex Sans"/>
              </a:rPr>
              <a:t>Identity</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b="1" spc="-5" dirty="0">
                <a:solidFill>
                  <a:srgbClr val="5A5A5A"/>
                </a:solidFill>
                <a:latin typeface="IBM Plex Sans"/>
                <a:cs typeface="IBM Plex Sans"/>
              </a:rPr>
              <a:t>Assets </a:t>
            </a:r>
            <a:r>
              <a:rPr sz="1400" spc="-5" dirty="0">
                <a:solidFill>
                  <a:srgbClr val="5A5A5A"/>
                </a:solidFill>
                <a:latin typeface="IBM Plex Sans"/>
                <a:cs typeface="IBM Plex Sans"/>
              </a:rPr>
              <a:t>flow over business</a:t>
            </a:r>
            <a:r>
              <a:rPr sz="1400" spc="-45" dirty="0">
                <a:solidFill>
                  <a:srgbClr val="5A5A5A"/>
                </a:solidFill>
                <a:latin typeface="IBM Plex Sans"/>
                <a:cs typeface="IBM Plex Sans"/>
              </a:rPr>
              <a:t> </a:t>
            </a:r>
            <a:r>
              <a:rPr sz="1400" spc="-5" dirty="0">
                <a:solidFill>
                  <a:srgbClr val="5A5A5A"/>
                </a:solidFill>
                <a:latin typeface="IBM Plex Sans"/>
                <a:cs typeface="IBM Plex Sans"/>
              </a:rPr>
              <a:t>networks</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b="1" spc="-5" dirty="0">
                <a:solidFill>
                  <a:srgbClr val="5A5A5A"/>
                </a:solidFill>
                <a:latin typeface="IBM Plex Sans"/>
                <a:cs typeface="IBM Plex Sans"/>
              </a:rPr>
              <a:t>Transactions </a:t>
            </a:r>
            <a:r>
              <a:rPr sz="1400" spc="-5" dirty="0">
                <a:solidFill>
                  <a:srgbClr val="5A5A5A"/>
                </a:solidFill>
                <a:latin typeface="IBM Plex Sans"/>
                <a:cs typeface="IBM Plex Sans"/>
              </a:rPr>
              <a:t>describe asset</a:t>
            </a:r>
            <a:r>
              <a:rPr sz="1400" spc="-35" dirty="0">
                <a:solidFill>
                  <a:srgbClr val="5A5A5A"/>
                </a:solidFill>
                <a:latin typeface="IBM Plex Sans"/>
                <a:cs typeface="IBM Plex Sans"/>
              </a:rPr>
              <a:t> </a:t>
            </a:r>
            <a:r>
              <a:rPr sz="1400" spc="-5" dirty="0">
                <a:solidFill>
                  <a:srgbClr val="5A5A5A"/>
                </a:solidFill>
                <a:latin typeface="IBM Plex Sans"/>
                <a:cs typeface="IBM Plex Sans"/>
              </a:rPr>
              <a:t>exchange</a:t>
            </a:r>
            <a:endParaRPr sz="1400">
              <a:latin typeface="IBM Plex Sans"/>
              <a:cs typeface="IBM Plex Sans"/>
            </a:endParaRPr>
          </a:p>
          <a:p>
            <a:pPr marL="698500" lvl="1" indent="-228600">
              <a:lnSpc>
                <a:spcPct val="100000"/>
              </a:lnSpc>
              <a:spcBef>
                <a:spcPts val="185"/>
              </a:spcBef>
              <a:buFont typeface="Arial"/>
              <a:buChar char="–"/>
              <a:tabLst>
                <a:tab pos="697865" algn="l"/>
                <a:tab pos="698500" algn="l"/>
              </a:tabLst>
            </a:pPr>
            <a:r>
              <a:rPr sz="1400" b="1" spc="-5" dirty="0">
                <a:solidFill>
                  <a:srgbClr val="5A5A5A"/>
                </a:solidFill>
                <a:latin typeface="IBM Plex Sans"/>
                <a:cs typeface="IBM Plex Sans"/>
              </a:rPr>
              <a:t>Contracts </a:t>
            </a:r>
            <a:r>
              <a:rPr sz="1400" spc="-5" dirty="0">
                <a:solidFill>
                  <a:srgbClr val="5A5A5A"/>
                </a:solidFill>
                <a:latin typeface="IBM Plex Sans"/>
                <a:cs typeface="IBM Plex Sans"/>
              </a:rPr>
              <a:t>underpin</a:t>
            </a:r>
            <a:r>
              <a:rPr sz="1400" spc="-10" dirty="0">
                <a:solidFill>
                  <a:srgbClr val="5A5A5A"/>
                </a:solidFill>
                <a:latin typeface="IBM Plex Sans"/>
                <a:cs typeface="IBM Plex Sans"/>
              </a:rPr>
              <a:t> </a:t>
            </a:r>
            <a:r>
              <a:rPr sz="1400" spc="-5" dirty="0">
                <a:solidFill>
                  <a:srgbClr val="5A5A5A"/>
                </a:solidFill>
                <a:latin typeface="IBM Plex Sans"/>
                <a:cs typeface="IBM Plex Sans"/>
              </a:rPr>
              <a:t>transactions</a:t>
            </a:r>
            <a:endParaRPr sz="140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The </a:t>
            </a:r>
            <a:r>
              <a:rPr sz="1400" b="1" spc="-5" dirty="0">
                <a:solidFill>
                  <a:srgbClr val="5A5A5A"/>
                </a:solidFill>
                <a:latin typeface="IBM Plex Sans"/>
                <a:cs typeface="IBM Plex Sans"/>
              </a:rPr>
              <a:t>ledger </a:t>
            </a:r>
            <a:r>
              <a:rPr sz="1400" dirty="0">
                <a:solidFill>
                  <a:srgbClr val="5A5A5A"/>
                </a:solidFill>
                <a:latin typeface="IBM Plex Sans"/>
                <a:cs typeface="IBM Plex Sans"/>
              </a:rPr>
              <a:t>is a </a:t>
            </a:r>
            <a:r>
              <a:rPr sz="1400" spc="-5" dirty="0">
                <a:solidFill>
                  <a:srgbClr val="5A5A5A"/>
                </a:solidFill>
                <a:latin typeface="IBM Plex Sans"/>
                <a:cs typeface="IBM Plex Sans"/>
              </a:rPr>
              <a:t>log </a:t>
            </a:r>
            <a:r>
              <a:rPr sz="1400" dirty="0">
                <a:solidFill>
                  <a:srgbClr val="5A5A5A"/>
                </a:solidFill>
                <a:latin typeface="IBM Plex Sans"/>
                <a:cs typeface="IBM Plex Sans"/>
              </a:rPr>
              <a:t>of</a:t>
            </a:r>
            <a:r>
              <a:rPr sz="1400" spc="-50" dirty="0">
                <a:solidFill>
                  <a:srgbClr val="5A5A5A"/>
                </a:solidFill>
                <a:latin typeface="IBM Plex Sans"/>
                <a:cs typeface="IBM Plex Sans"/>
              </a:rPr>
              <a:t> </a:t>
            </a:r>
            <a:r>
              <a:rPr sz="1400" spc="-5" dirty="0">
                <a:solidFill>
                  <a:srgbClr val="5A5A5A"/>
                </a:solidFill>
                <a:latin typeface="IBM Plex Sans"/>
                <a:cs typeface="IBM Plex Sans"/>
              </a:rPr>
              <a:t>transactions</a:t>
            </a:r>
            <a:endParaRPr sz="1400">
              <a:latin typeface="IBM Plex Sans"/>
              <a:cs typeface="IBM Plex Sans"/>
            </a:endParaRPr>
          </a:p>
          <a:p>
            <a:pPr lvl="1">
              <a:lnSpc>
                <a:spcPct val="100000"/>
              </a:lnSpc>
              <a:buClr>
                <a:srgbClr val="5A5A5A"/>
              </a:buClr>
              <a:buFont typeface="Arial"/>
              <a:buChar char="–"/>
            </a:pPr>
            <a:endParaRPr sz="175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Blockchain </a:t>
            </a:r>
            <a:r>
              <a:rPr sz="1400" dirty="0">
                <a:solidFill>
                  <a:srgbClr val="5A5A5A"/>
                </a:solidFill>
                <a:latin typeface="IBM Plex Sans"/>
                <a:cs typeface="IBM Plex Sans"/>
              </a:rPr>
              <a:t>is a </a:t>
            </a:r>
            <a:r>
              <a:rPr sz="1400" spc="-5" dirty="0">
                <a:solidFill>
                  <a:srgbClr val="5A5A5A"/>
                </a:solidFill>
                <a:latin typeface="IBM Plex Sans"/>
                <a:cs typeface="IBM Plex Sans"/>
              </a:rPr>
              <a:t>shared, replicated</a:t>
            </a:r>
            <a:r>
              <a:rPr sz="1400" spc="-45" dirty="0">
                <a:solidFill>
                  <a:srgbClr val="5A5A5A"/>
                </a:solidFill>
                <a:latin typeface="IBM Plex Sans"/>
                <a:cs typeface="IBM Plex Sans"/>
              </a:rPr>
              <a:t> </a:t>
            </a:r>
            <a:r>
              <a:rPr sz="1400" spc="-10" dirty="0">
                <a:solidFill>
                  <a:srgbClr val="5A5A5A"/>
                </a:solidFill>
                <a:latin typeface="IBM Plex Sans"/>
                <a:cs typeface="IBM Plex Sans"/>
              </a:rPr>
              <a:t>ledger</a:t>
            </a:r>
            <a:endParaRPr sz="1400">
              <a:latin typeface="IBM Plex Sans"/>
              <a:cs typeface="IBM Plex Sans"/>
            </a:endParaRPr>
          </a:p>
          <a:p>
            <a:pPr marL="698500" lvl="1" indent="-228600">
              <a:lnSpc>
                <a:spcPct val="100000"/>
              </a:lnSpc>
              <a:spcBef>
                <a:spcPts val="180"/>
              </a:spcBef>
              <a:buFont typeface="Arial"/>
              <a:buChar char="–"/>
              <a:tabLst>
                <a:tab pos="697865" algn="l"/>
                <a:tab pos="698500" algn="l"/>
              </a:tabLst>
            </a:pPr>
            <a:r>
              <a:rPr sz="1400" spc="-5" dirty="0">
                <a:solidFill>
                  <a:srgbClr val="5A5A5A"/>
                </a:solidFill>
                <a:latin typeface="IBM Plex Sans"/>
                <a:cs typeface="IBM Plex Sans"/>
              </a:rPr>
              <a:t>Consensus, immutability, finality,</a:t>
            </a:r>
            <a:r>
              <a:rPr sz="1400" spc="15" dirty="0">
                <a:solidFill>
                  <a:srgbClr val="5A5A5A"/>
                </a:solidFill>
                <a:latin typeface="IBM Plex Sans"/>
                <a:cs typeface="IBM Plex Sans"/>
              </a:rPr>
              <a:t> </a:t>
            </a:r>
            <a:r>
              <a:rPr sz="1400" spc="-5" dirty="0">
                <a:solidFill>
                  <a:srgbClr val="5A5A5A"/>
                </a:solidFill>
                <a:latin typeface="IBM Plex Sans"/>
                <a:cs typeface="IBM Plex Sans"/>
              </a:rPr>
              <a:t>provenance</a:t>
            </a:r>
            <a:endParaRPr sz="1400">
              <a:latin typeface="IBM Plex Sans"/>
              <a:cs typeface="IBM Plex Sans"/>
            </a:endParaRPr>
          </a:p>
        </p:txBody>
      </p:sp>
      <p:sp>
        <p:nvSpPr>
          <p:cNvPr id="4" name="object 4"/>
          <p:cNvSpPr/>
          <p:nvPr/>
        </p:nvSpPr>
        <p:spPr>
          <a:xfrm>
            <a:off x="5261547" y="804423"/>
            <a:ext cx="3882452" cy="357905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56350" y="4377128"/>
            <a:ext cx="768350" cy="3175"/>
          </a:xfrm>
          <a:custGeom>
            <a:avLst/>
            <a:gdLst/>
            <a:ahLst/>
            <a:cxnLst/>
            <a:rect l="l" t="t" r="r" b="b"/>
            <a:pathLst>
              <a:path w="768350" h="3175">
                <a:moveTo>
                  <a:pt x="0" y="3175"/>
                </a:moveTo>
                <a:lnTo>
                  <a:pt x="768350" y="0"/>
                </a:lnTo>
              </a:path>
            </a:pathLst>
          </a:custGeom>
          <a:ln w="22225">
            <a:solidFill>
              <a:srgbClr val="325C80"/>
            </a:solidFill>
          </a:ln>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7" name="object 7"/>
          <p:cNvSpPr txBox="1"/>
          <p:nvPr/>
        </p:nvSpPr>
        <p:spPr>
          <a:xfrm>
            <a:off x="8810625" y="4894698"/>
            <a:ext cx="96520" cy="129539"/>
          </a:xfrm>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sz="600" dirty="0">
                <a:solidFill>
                  <a:srgbClr val="5A5A5A"/>
                </a:solidFill>
                <a:latin typeface="IBM Plex Sans"/>
                <a:cs typeface="IBM Plex Sans"/>
              </a:rPr>
              <a:t>5</a:t>
            </a:fld>
            <a:endParaRPr sz="600">
              <a:latin typeface="IBM Plex Sans"/>
              <a:cs typeface="IBM Plex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626" y="390047"/>
            <a:ext cx="723900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Hyperledger Composer: Accelerating </a:t>
            </a:r>
            <a:r>
              <a:rPr dirty="0">
                <a:solidFill>
                  <a:srgbClr val="0164FF"/>
                </a:solidFill>
              </a:rPr>
              <a:t>time to</a:t>
            </a:r>
            <a:r>
              <a:rPr spc="35" dirty="0">
                <a:solidFill>
                  <a:srgbClr val="0164FF"/>
                </a:solidFill>
              </a:rPr>
              <a:t> </a:t>
            </a:r>
            <a:r>
              <a:rPr spc="-5" dirty="0">
                <a:solidFill>
                  <a:srgbClr val="0164FF"/>
                </a:solidFill>
              </a:rPr>
              <a:t>value</a:t>
            </a:r>
          </a:p>
        </p:txBody>
      </p:sp>
      <p:sp>
        <p:nvSpPr>
          <p:cNvPr id="3" name="object 3"/>
          <p:cNvSpPr/>
          <p:nvPr/>
        </p:nvSpPr>
        <p:spPr>
          <a:xfrm>
            <a:off x="6403813" y="997296"/>
            <a:ext cx="2519690" cy="19816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979912" y="1175847"/>
            <a:ext cx="145986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IBM Plex Sans"/>
                <a:cs typeface="IBM Plex Sans"/>
              </a:rPr>
              <a:t>Business</a:t>
            </a:r>
            <a:r>
              <a:rPr sz="1200" spc="-45" dirty="0">
                <a:latin typeface="IBM Plex Sans"/>
                <a:cs typeface="IBM Plex Sans"/>
              </a:rPr>
              <a:t> </a:t>
            </a:r>
            <a:r>
              <a:rPr sz="1200" spc="-5" dirty="0">
                <a:latin typeface="IBM Plex Sans"/>
                <a:cs typeface="IBM Plex Sans"/>
              </a:rPr>
              <a:t>Application</a:t>
            </a:r>
            <a:endParaRPr sz="1200">
              <a:latin typeface="IBM Plex Sans"/>
              <a:cs typeface="IBM Plex Sans"/>
            </a:endParaRPr>
          </a:p>
        </p:txBody>
      </p:sp>
      <p:sp>
        <p:nvSpPr>
          <p:cNvPr id="5" name="object 5"/>
          <p:cNvSpPr txBox="1"/>
          <p:nvPr/>
        </p:nvSpPr>
        <p:spPr>
          <a:xfrm>
            <a:off x="6892342" y="1868031"/>
            <a:ext cx="16135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IBM Plex Sans"/>
                <a:cs typeface="IBM Plex Sans"/>
              </a:rPr>
              <a:t>Hyperledger</a:t>
            </a:r>
            <a:r>
              <a:rPr sz="1200" spc="-50" dirty="0">
                <a:latin typeface="IBM Plex Sans"/>
                <a:cs typeface="IBM Plex Sans"/>
              </a:rPr>
              <a:t> </a:t>
            </a:r>
            <a:r>
              <a:rPr sz="1200" dirty="0">
                <a:latin typeface="IBM Plex Sans"/>
                <a:cs typeface="IBM Plex Sans"/>
              </a:rPr>
              <a:t>Composer</a:t>
            </a:r>
            <a:endParaRPr sz="1200">
              <a:latin typeface="IBM Plex Sans"/>
              <a:cs typeface="IBM Plex Sans"/>
            </a:endParaRPr>
          </a:p>
        </p:txBody>
      </p:sp>
      <p:sp>
        <p:nvSpPr>
          <p:cNvPr id="6" name="object 6"/>
          <p:cNvSpPr/>
          <p:nvPr/>
        </p:nvSpPr>
        <p:spPr>
          <a:xfrm>
            <a:off x="7366000" y="2154766"/>
            <a:ext cx="664633" cy="30056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439562" y="2181391"/>
            <a:ext cx="518464" cy="19968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439562" y="2181391"/>
            <a:ext cx="518795" cy="200025"/>
          </a:xfrm>
          <a:custGeom>
            <a:avLst/>
            <a:gdLst/>
            <a:ahLst/>
            <a:cxnLst/>
            <a:rect l="l" t="t" r="r" b="b"/>
            <a:pathLst>
              <a:path w="518795" h="200025">
                <a:moveTo>
                  <a:pt x="0" y="99845"/>
                </a:moveTo>
                <a:lnTo>
                  <a:pt x="129616" y="99845"/>
                </a:lnTo>
                <a:lnTo>
                  <a:pt x="129616" y="0"/>
                </a:lnTo>
                <a:lnTo>
                  <a:pt x="388848" y="0"/>
                </a:lnTo>
                <a:lnTo>
                  <a:pt x="388848" y="99845"/>
                </a:lnTo>
                <a:lnTo>
                  <a:pt x="518465" y="99845"/>
                </a:lnTo>
                <a:lnTo>
                  <a:pt x="259232" y="199690"/>
                </a:lnTo>
                <a:lnTo>
                  <a:pt x="0" y="99845"/>
                </a:lnTo>
                <a:close/>
              </a:path>
            </a:pathLst>
          </a:custGeom>
          <a:ln w="9525">
            <a:solidFill>
              <a:srgbClr val="FF40FF"/>
            </a:solidFill>
          </a:ln>
        </p:spPr>
        <p:txBody>
          <a:bodyPr wrap="square" lIns="0" tIns="0" rIns="0" bIns="0" rtlCol="0"/>
          <a:lstStyle/>
          <a:p>
            <a:endParaRPr/>
          </a:p>
        </p:txBody>
      </p:sp>
      <p:sp>
        <p:nvSpPr>
          <p:cNvPr id="9" name="object 9"/>
          <p:cNvSpPr/>
          <p:nvPr/>
        </p:nvSpPr>
        <p:spPr>
          <a:xfrm>
            <a:off x="7366000" y="1532467"/>
            <a:ext cx="664633" cy="3048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439562" y="1561251"/>
            <a:ext cx="518464" cy="19968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439562" y="1561251"/>
            <a:ext cx="518795" cy="200025"/>
          </a:xfrm>
          <a:custGeom>
            <a:avLst/>
            <a:gdLst/>
            <a:ahLst/>
            <a:cxnLst/>
            <a:rect l="l" t="t" r="r" b="b"/>
            <a:pathLst>
              <a:path w="518795" h="200025">
                <a:moveTo>
                  <a:pt x="0" y="99845"/>
                </a:moveTo>
                <a:lnTo>
                  <a:pt x="129616" y="99845"/>
                </a:lnTo>
                <a:lnTo>
                  <a:pt x="129616" y="0"/>
                </a:lnTo>
                <a:lnTo>
                  <a:pt x="388848" y="0"/>
                </a:lnTo>
                <a:lnTo>
                  <a:pt x="388848" y="99845"/>
                </a:lnTo>
                <a:lnTo>
                  <a:pt x="518465" y="99845"/>
                </a:lnTo>
                <a:lnTo>
                  <a:pt x="259232" y="199690"/>
                </a:lnTo>
                <a:lnTo>
                  <a:pt x="0" y="99845"/>
                </a:lnTo>
                <a:close/>
              </a:path>
            </a:pathLst>
          </a:custGeom>
          <a:ln w="9525">
            <a:solidFill>
              <a:srgbClr val="92D050"/>
            </a:solidFill>
          </a:ln>
        </p:spPr>
        <p:txBody>
          <a:bodyPr wrap="square" lIns="0" tIns="0" rIns="0" bIns="0" rtlCol="0"/>
          <a:lstStyle/>
          <a:p>
            <a:endParaRPr/>
          </a:p>
        </p:txBody>
      </p:sp>
      <p:sp>
        <p:nvSpPr>
          <p:cNvPr id="12" name="object 12"/>
          <p:cNvSpPr txBox="1"/>
          <p:nvPr/>
        </p:nvSpPr>
        <p:spPr>
          <a:xfrm>
            <a:off x="2427796" y="2513716"/>
            <a:ext cx="6423025" cy="2298065"/>
          </a:xfrm>
          <a:prstGeom prst="rect">
            <a:avLst/>
          </a:prstGeom>
        </p:spPr>
        <p:txBody>
          <a:bodyPr vert="horz" wrap="square" lIns="0" tIns="12700" rIns="0" bIns="0" rtlCol="0">
            <a:spAutoFit/>
          </a:bodyPr>
          <a:lstStyle/>
          <a:p>
            <a:pPr marL="4134485">
              <a:lnSpc>
                <a:spcPct val="100000"/>
              </a:lnSpc>
              <a:spcBef>
                <a:spcPts val="100"/>
              </a:spcBef>
            </a:pPr>
            <a:r>
              <a:rPr sz="1200" spc="-5" dirty="0">
                <a:latin typeface="IBM Plex Sans"/>
                <a:cs typeface="IBM Plex Sans"/>
              </a:rPr>
              <a:t>Blockchain (Hyperledger</a:t>
            </a:r>
            <a:r>
              <a:rPr sz="1200" spc="15" dirty="0">
                <a:latin typeface="IBM Plex Sans"/>
                <a:cs typeface="IBM Plex Sans"/>
              </a:rPr>
              <a:t> </a:t>
            </a:r>
            <a:r>
              <a:rPr sz="1200" spc="-5" dirty="0">
                <a:latin typeface="IBM Plex Sans"/>
                <a:cs typeface="IBM Plex Sans"/>
              </a:rPr>
              <a:t>Fabric)</a:t>
            </a:r>
            <a:endParaRPr sz="1200" dirty="0">
              <a:latin typeface="IBM Plex Sans"/>
              <a:cs typeface="IBM Plex Sans"/>
            </a:endParaRPr>
          </a:p>
          <a:p>
            <a:pPr>
              <a:lnSpc>
                <a:spcPct val="100000"/>
              </a:lnSpc>
              <a:spcBef>
                <a:spcPts val="10"/>
              </a:spcBef>
            </a:pPr>
            <a:endParaRPr sz="1250" dirty="0" smtClean="0">
              <a:latin typeface="Times New Roman"/>
              <a:cs typeface="Times New Roman"/>
            </a:endParaRPr>
          </a:p>
          <a:p>
            <a:pPr marL="12700">
              <a:lnSpc>
                <a:spcPct val="100000"/>
              </a:lnSpc>
              <a:tabLst>
                <a:tab pos="240665" algn="l"/>
                <a:tab pos="241300" algn="l"/>
              </a:tabLst>
            </a:pPr>
            <a:r>
              <a:rPr sz="1400" spc="-5" dirty="0" smtClean="0">
                <a:solidFill>
                  <a:srgbClr val="5A5A5A"/>
                </a:solidFill>
                <a:latin typeface="IBM Plex Sans"/>
                <a:cs typeface="IBM Plex Sans"/>
              </a:rPr>
              <a:t>Features</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Model </a:t>
            </a:r>
            <a:r>
              <a:rPr sz="1400" dirty="0">
                <a:solidFill>
                  <a:srgbClr val="5A5A5A"/>
                </a:solidFill>
                <a:latin typeface="IBM Plex Sans"/>
                <a:cs typeface="IBM Plex Sans"/>
              </a:rPr>
              <a:t>your </a:t>
            </a:r>
            <a:r>
              <a:rPr sz="1400" spc="-5" dirty="0">
                <a:solidFill>
                  <a:srgbClr val="5A5A5A"/>
                </a:solidFill>
                <a:latin typeface="IBM Plex Sans"/>
                <a:cs typeface="IBM Plex Sans"/>
              </a:rPr>
              <a:t>business networks, test </a:t>
            </a:r>
            <a:r>
              <a:rPr sz="1400" dirty="0">
                <a:solidFill>
                  <a:srgbClr val="5A5A5A"/>
                </a:solidFill>
                <a:latin typeface="IBM Plex Sans"/>
                <a:cs typeface="IBM Plex Sans"/>
              </a:rPr>
              <a:t>and </a:t>
            </a:r>
            <a:r>
              <a:rPr sz="1400" spc="-5" dirty="0">
                <a:solidFill>
                  <a:srgbClr val="5A5A5A"/>
                </a:solidFill>
                <a:latin typeface="IBM Plex Sans"/>
                <a:cs typeface="IBM Plex Sans"/>
              </a:rPr>
              <a:t>expose via</a:t>
            </a:r>
            <a:r>
              <a:rPr sz="1400" spc="-30" dirty="0">
                <a:solidFill>
                  <a:srgbClr val="5A5A5A"/>
                </a:solidFill>
                <a:latin typeface="IBM Plex Sans"/>
                <a:cs typeface="IBM Plex Sans"/>
              </a:rPr>
              <a:t> </a:t>
            </a:r>
            <a:r>
              <a:rPr sz="1400" dirty="0">
                <a:solidFill>
                  <a:srgbClr val="5A5A5A"/>
                </a:solidFill>
                <a:latin typeface="IBM Plex Sans"/>
                <a:cs typeface="IBM Plex Sans"/>
              </a:rPr>
              <a:t>APIs</a:t>
            </a:r>
            <a:endParaRPr sz="1400" dirty="0">
              <a:latin typeface="IBM Plex Sans"/>
              <a:cs typeface="IBM Plex Sans"/>
            </a:endParaRPr>
          </a:p>
          <a:p>
            <a:pPr marL="698500" lvl="1" indent="-228600">
              <a:lnSpc>
                <a:spcPct val="100000"/>
              </a:lnSpc>
              <a:spcBef>
                <a:spcPts val="185"/>
              </a:spcBef>
              <a:buFont typeface="Arial"/>
              <a:buChar char="–"/>
              <a:tabLst>
                <a:tab pos="697865" algn="l"/>
                <a:tab pos="698500" algn="l"/>
              </a:tabLst>
            </a:pPr>
            <a:r>
              <a:rPr sz="1400" spc="-5" dirty="0">
                <a:solidFill>
                  <a:srgbClr val="5A5A5A"/>
                </a:solidFill>
                <a:latin typeface="IBM Plex Sans"/>
                <a:cs typeface="IBM Plex Sans"/>
              </a:rPr>
              <a:t>Applications invoke </a:t>
            </a:r>
            <a:r>
              <a:rPr sz="1400" dirty="0">
                <a:solidFill>
                  <a:srgbClr val="5A5A5A"/>
                </a:solidFill>
                <a:latin typeface="IBM Plex Sans"/>
                <a:cs typeface="IBM Plex Sans"/>
              </a:rPr>
              <a:t>APIs </a:t>
            </a:r>
            <a:r>
              <a:rPr sz="1400" spc="-5" dirty="0">
                <a:solidFill>
                  <a:srgbClr val="5A5A5A"/>
                </a:solidFill>
                <a:latin typeface="IBM Plex Sans"/>
                <a:cs typeface="IBM Plex Sans"/>
              </a:rPr>
              <a:t>transactions to interact with business</a:t>
            </a:r>
            <a:r>
              <a:rPr sz="1400" spc="75" dirty="0">
                <a:solidFill>
                  <a:srgbClr val="5A5A5A"/>
                </a:solidFill>
                <a:latin typeface="IBM Plex Sans"/>
                <a:cs typeface="IBM Plex Sans"/>
              </a:rPr>
              <a:t> </a:t>
            </a:r>
            <a:r>
              <a:rPr sz="1400" spc="-5" dirty="0">
                <a:solidFill>
                  <a:srgbClr val="5A5A5A"/>
                </a:solidFill>
                <a:latin typeface="IBM Plex Sans"/>
                <a:cs typeface="IBM Plex Sans"/>
              </a:rPr>
              <a:t>network</a:t>
            </a:r>
            <a:endParaRPr sz="1400" dirty="0">
              <a:latin typeface="IBM Plex Sans"/>
              <a:cs typeface="IBM Plex Sans"/>
            </a:endParaRPr>
          </a:p>
          <a:p>
            <a:pPr marL="698500" lvl="1" indent="-228600">
              <a:lnSpc>
                <a:spcPct val="100000"/>
              </a:lnSpc>
              <a:spcBef>
                <a:spcPts val="150"/>
              </a:spcBef>
              <a:buFont typeface="Arial"/>
              <a:buChar char="–"/>
              <a:tabLst>
                <a:tab pos="697865" algn="l"/>
                <a:tab pos="698500" algn="l"/>
              </a:tabLst>
            </a:pPr>
            <a:r>
              <a:rPr sz="1400" spc="-5" dirty="0">
                <a:solidFill>
                  <a:srgbClr val="5A5A5A"/>
                </a:solidFill>
                <a:latin typeface="IBM Plex Sans"/>
                <a:cs typeface="IBM Plex Sans"/>
              </a:rPr>
              <a:t>Integrate existing systems </a:t>
            </a:r>
            <a:r>
              <a:rPr sz="1400" dirty="0">
                <a:solidFill>
                  <a:srgbClr val="5A5A5A"/>
                </a:solidFill>
                <a:latin typeface="IBM Plex Sans"/>
                <a:cs typeface="IBM Plex Sans"/>
              </a:rPr>
              <a:t>of </a:t>
            </a:r>
            <a:r>
              <a:rPr sz="1400" spc="-5" dirty="0">
                <a:solidFill>
                  <a:srgbClr val="5A5A5A"/>
                </a:solidFill>
                <a:latin typeface="IBM Plex Sans"/>
                <a:cs typeface="IBM Plex Sans"/>
              </a:rPr>
              <a:t>record </a:t>
            </a:r>
            <a:r>
              <a:rPr sz="1400" dirty="0">
                <a:solidFill>
                  <a:srgbClr val="5A5A5A"/>
                </a:solidFill>
                <a:latin typeface="IBM Plex Sans"/>
                <a:cs typeface="IBM Plex Sans"/>
              </a:rPr>
              <a:t>using</a:t>
            </a:r>
            <a:r>
              <a:rPr sz="1400" spc="-10" dirty="0">
                <a:solidFill>
                  <a:srgbClr val="5A5A5A"/>
                </a:solidFill>
                <a:latin typeface="IBM Plex Sans"/>
                <a:cs typeface="IBM Plex Sans"/>
              </a:rPr>
              <a:t> </a:t>
            </a:r>
            <a:r>
              <a:rPr sz="1400" spc="-5" dirty="0">
                <a:solidFill>
                  <a:srgbClr val="5A5A5A"/>
                </a:solidFill>
                <a:latin typeface="IBM Plex Sans"/>
                <a:cs typeface="IBM Plex Sans"/>
              </a:rPr>
              <a:t>loopback/REST</a:t>
            </a:r>
            <a:endParaRPr sz="1400" dirty="0">
              <a:latin typeface="IBM Plex Sans"/>
              <a:cs typeface="IBM Plex Sans"/>
            </a:endParaRPr>
          </a:p>
          <a:p>
            <a:pPr lvl="1">
              <a:lnSpc>
                <a:spcPct val="100000"/>
              </a:lnSpc>
              <a:buClr>
                <a:srgbClr val="5A5A5A"/>
              </a:buClr>
              <a:buFont typeface="Arial"/>
              <a:buChar char="–"/>
            </a:pPr>
            <a:endParaRPr sz="1750" dirty="0">
              <a:latin typeface="Times New Roman"/>
              <a:cs typeface="Times New Roman"/>
            </a:endParaRPr>
          </a:p>
          <a:p>
            <a:pPr marL="241300" indent="-228600">
              <a:lnSpc>
                <a:spcPct val="100000"/>
              </a:lnSpc>
              <a:spcBef>
                <a:spcPts val="5"/>
              </a:spcBef>
              <a:buFont typeface="Arial"/>
              <a:buChar char="–"/>
              <a:tabLst>
                <a:tab pos="240665" algn="l"/>
                <a:tab pos="241300" algn="l"/>
              </a:tabLst>
            </a:pPr>
            <a:r>
              <a:rPr sz="1400" spc="-5" dirty="0">
                <a:solidFill>
                  <a:srgbClr val="5A5A5A"/>
                </a:solidFill>
                <a:latin typeface="IBM Plex Sans"/>
                <a:cs typeface="IBM Plex Sans"/>
              </a:rPr>
              <a:t>Fully open </a:t>
            </a:r>
            <a:r>
              <a:rPr sz="1400" dirty="0">
                <a:solidFill>
                  <a:srgbClr val="5A5A5A"/>
                </a:solidFill>
                <a:latin typeface="IBM Plex Sans"/>
                <a:cs typeface="IBM Plex Sans"/>
              </a:rPr>
              <a:t>and </a:t>
            </a:r>
            <a:r>
              <a:rPr sz="1400" spc="-5" dirty="0">
                <a:solidFill>
                  <a:srgbClr val="5A5A5A"/>
                </a:solidFill>
                <a:latin typeface="IBM Plex Sans"/>
                <a:cs typeface="IBM Plex Sans"/>
              </a:rPr>
              <a:t>part </a:t>
            </a:r>
            <a:r>
              <a:rPr sz="1400" dirty="0">
                <a:solidFill>
                  <a:srgbClr val="5A5A5A"/>
                </a:solidFill>
                <a:latin typeface="IBM Plex Sans"/>
                <a:cs typeface="IBM Plex Sans"/>
              </a:rPr>
              <a:t>of </a:t>
            </a:r>
            <a:r>
              <a:rPr sz="1400" spc="-5" dirty="0">
                <a:solidFill>
                  <a:srgbClr val="5A5A5A"/>
                </a:solidFill>
                <a:latin typeface="IBM Plex Sans"/>
                <a:cs typeface="IBM Plex Sans"/>
              </a:rPr>
              <a:t>Linux Foundation</a:t>
            </a:r>
            <a:r>
              <a:rPr sz="1400" spc="-30" dirty="0">
                <a:solidFill>
                  <a:srgbClr val="5A5A5A"/>
                </a:solidFill>
                <a:latin typeface="IBM Plex Sans"/>
                <a:cs typeface="IBM Plex Sans"/>
              </a:rPr>
              <a:t> </a:t>
            </a:r>
            <a:r>
              <a:rPr sz="1400" spc="-5" dirty="0">
                <a:solidFill>
                  <a:srgbClr val="5A5A5A"/>
                </a:solidFill>
                <a:latin typeface="IBM Plex Sans"/>
                <a:cs typeface="IBM Plex Sans"/>
              </a:rPr>
              <a:t>Hyperledger</a:t>
            </a:r>
            <a:endParaRPr sz="1400" dirty="0">
              <a:latin typeface="IBM Plex Sans"/>
              <a:cs typeface="IBM Plex Sans"/>
            </a:endParaRPr>
          </a:p>
          <a:p>
            <a:pPr>
              <a:lnSpc>
                <a:spcPct val="100000"/>
              </a:lnSpc>
              <a:spcBef>
                <a:spcPts val="5"/>
              </a:spcBef>
              <a:buClr>
                <a:srgbClr val="5A5A5A"/>
              </a:buClr>
              <a:buFont typeface="Arial"/>
              <a:buChar char="–"/>
            </a:pPr>
            <a:endParaRPr sz="1750" dirty="0">
              <a:latin typeface="Times New Roman"/>
              <a:cs typeface="Times New Roman"/>
            </a:endParaRPr>
          </a:p>
          <a:p>
            <a:pPr marL="241300" indent="-228600">
              <a:lnSpc>
                <a:spcPct val="100000"/>
              </a:lnSpc>
              <a:buFont typeface="Arial"/>
              <a:buChar char="–"/>
              <a:tabLst>
                <a:tab pos="240665" algn="l"/>
                <a:tab pos="241300" algn="l"/>
              </a:tabLst>
            </a:pPr>
            <a:r>
              <a:rPr sz="1400" spc="-5" dirty="0">
                <a:solidFill>
                  <a:srgbClr val="5A5A5A"/>
                </a:solidFill>
                <a:latin typeface="IBM Plex Sans"/>
                <a:cs typeface="IBM Plex Sans"/>
              </a:rPr>
              <a:t>Try </a:t>
            </a:r>
            <a:r>
              <a:rPr sz="1400" dirty="0">
                <a:solidFill>
                  <a:srgbClr val="5A5A5A"/>
                </a:solidFill>
                <a:latin typeface="IBM Plex Sans"/>
                <a:cs typeface="IBM Plex Sans"/>
              </a:rPr>
              <a:t>it in your </a:t>
            </a:r>
            <a:r>
              <a:rPr sz="1400" spc="-5" dirty="0">
                <a:solidFill>
                  <a:srgbClr val="5A5A5A"/>
                </a:solidFill>
                <a:latin typeface="IBM Plex Sans"/>
                <a:cs typeface="IBM Plex Sans"/>
              </a:rPr>
              <a:t>web browser now: </a:t>
            </a:r>
            <a:r>
              <a:rPr sz="1400" spc="5" dirty="0">
                <a:solidFill>
                  <a:srgbClr val="0064FF"/>
                </a:solidFill>
                <a:latin typeface="IBM Plex Sans"/>
                <a:cs typeface="IBM Plex Sans"/>
              </a:rPr>
              <a:t> </a:t>
            </a:r>
            <a:r>
              <a:rPr sz="1400" u="sng" spc="-5" dirty="0">
                <a:solidFill>
                  <a:srgbClr val="0064FF"/>
                </a:solidFill>
                <a:latin typeface="IBM Plex Sans"/>
                <a:cs typeface="IBM Plex Sans"/>
                <a:hlinkClick r:id="rId7"/>
              </a:rPr>
              <a:t>http://composer-playground.mybluemix.net/</a:t>
            </a:r>
            <a:endParaRPr sz="1400" dirty="0">
              <a:latin typeface="IBM Plex Sans"/>
              <a:cs typeface="IBM Plex Sans"/>
            </a:endParaRPr>
          </a:p>
        </p:txBody>
      </p:sp>
      <p:sp>
        <p:nvSpPr>
          <p:cNvPr id="13" name="object 13"/>
          <p:cNvSpPr/>
          <p:nvPr/>
        </p:nvSpPr>
        <p:spPr>
          <a:xfrm>
            <a:off x="260957" y="2652578"/>
            <a:ext cx="2088098" cy="2088098"/>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420829" y="1178193"/>
            <a:ext cx="5676900" cy="1263015"/>
          </a:xfrm>
          <a:prstGeom prst="rect">
            <a:avLst/>
          </a:prstGeom>
        </p:spPr>
        <p:txBody>
          <a:bodyPr vert="horz" wrap="square" lIns="0" tIns="12700" rIns="0" bIns="0" rtlCol="0">
            <a:spAutoFit/>
          </a:bodyPr>
          <a:lstStyle/>
          <a:p>
            <a:pPr marL="529590">
              <a:lnSpc>
                <a:spcPct val="100000"/>
              </a:lnSpc>
              <a:spcBef>
                <a:spcPts val="100"/>
              </a:spcBef>
            </a:pPr>
            <a:r>
              <a:rPr sz="1800" u="sng" spc="-5" dirty="0">
                <a:solidFill>
                  <a:srgbClr val="0064FF"/>
                </a:solidFill>
                <a:latin typeface="IBM Plex Sans"/>
                <a:cs typeface="IBM Plex Sans"/>
              </a:rPr>
              <a:t>https://hyperledger.github.io/composer/</a:t>
            </a:r>
            <a:endParaRPr sz="1800" dirty="0">
              <a:latin typeface="IBM Plex Sans"/>
              <a:cs typeface="IBM Plex Sans"/>
            </a:endParaRPr>
          </a:p>
          <a:p>
            <a:pPr>
              <a:lnSpc>
                <a:spcPct val="100000"/>
              </a:lnSpc>
              <a:spcBef>
                <a:spcPts val="15"/>
              </a:spcBef>
            </a:pPr>
            <a:endParaRPr sz="1900" dirty="0">
              <a:latin typeface="Times New Roman"/>
              <a:cs typeface="Times New Roman"/>
            </a:endParaRPr>
          </a:p>
          <a:p>
            <a:pPr marL="241300" indent="-228600">
              <a:lnSpc>
                <a:spcPct val="100000"/>
              </a:lnSpc>
              <a:buFont typeface="Arial"/>
              <a:buChar char="–"/>
              <a:tabLst>
                <a:tab pos="240665" algn="l"/>
                <a:tab pos="241300" algn="l"/>
              </a:tabLst>
            </a:pPr>
            <a:r>
              <a:rPr sz="1400" dirty="0">
                <a:solidFill>
                  <a:srgbClr val="5A5A5A"/>
                </a:solidFill>
                <a:latin typeface="IBM Plex Sans"/>
                <a:cs typeface="IBM Plex Sans"/>
              </a:rPr>
              <a:t>A </a:t>
            </a:r>
            <a:r>
              <a:rPr sz="1400" spc="-5" dirty="0">
                <a:solidFill>
                  <a:srgbClr val="5A5A5A"/>
                </a:solidFill>
                <a:latin typeface="IBM Plex Sans"/>
                <a:cs typeface="IBM Plex Sans"/>
              </a:rPr>
              <a:t>suite </a:t>
            </a:r>
            <a:r>
              <a:rPr sz="1400" dirty="0">
                <a:solidFill>
                  <a:srgbClr val="5A5A5A"/>
                </a:solidFill>
                <a:latin typeface="IBM Plex Sans"/>
                <a:cs typeface="IBM Plex Sans"/>
              </a:rPr>
              <a:t>of </a:t>
            </a:r>
            <a:r>
              <a:rPr sz="1400" spc="-5" dirty="0">
                <a:solidFill>
                  <a:srgbClr val="5A5A5A"/>
                </a:solidFill>
                <a:latin typeface="IBM Plex Sans"/>
                <a:cs typeface="IBM Plex Sans"/>
              </a:rPr>
              <a:t>high </a:t>
            </a:r>
            <a:r>
              <a:rPr sz="1400" spc="-10" dirty="0">
                <a:solidFill>
                  <a:srgbClr val="5A5A5A"/>
                </a:solidFill>
                <a:latin typeface="IBM Plex Sans"/>
                <a:cs typeface="IBM Plex Sans"/>
              </a:rPr>
              <a:t>level </a:t>
            </a:r>
            <a:r>
              <a:rPr sz="1400" spc="-5" dirty="0">
                <a:solidFill>
                  <a:srgbClr val="5A5A5A"/>
                </a:solidFill>
                <a:latin typeface="IBM Plex Sans"/>
                <a:cs typeface="IBM Plex Sans"/>
              </a:rPr>
              <a:t>application </a:t>
            </a:r>
            <a:r>
              <a:rPr sz="1400" b="1" spc="-5" dirty="0">
                <a:solidFill>
                  <a:srgbClr val="5A5A5A"/>
                </a:solidFill>
                <a:latin typeface="IBM Plex Sans"/>
                <a:cs typeface="IBM Plex Sans"/>
              </a:rPr>
              <a:t>abstractions </a:t>
            </a:r>
            <a:r>
              <a:rPr sz="1400" spc="-5" dirty="0">
                <a:solidFill>
                  <a:srgbClr val="5A5A5A"/>
                </a:solidFill>
                <a:latin typeface="IBM Plex Sans"/>
                <a:cs typeface="IBM Plex Sans"/>
              </a:rPr>
              <a:t>for business</a:t>
            </a:r>
            <a:r>
              <a:rPr sz="1400" spc="35" dirty="0">
                <a:solidFill>
                  <a:srgbClr val="5A5A5A"/>
                </a:solidFill>
                <a:latin typeface="IBM Plex Sans"/>
                <a:cs typeface="IBM Plex Sans"/>
              </a:rPr>
              <a:t> </a:t>
            </a:r>
            <a:r>
              <a:rPr sz="1400" spc="-5" dirty="0">
                <a:solidFill>
                  <a:srgbClr val="5A5A5A"/>
                </a:solidFill>
                <a:latin typeface="IBM Plex Sans"/>
                <a:cs typeface="IBM Plex Sans"/>
              </a:rPr>
              <a:t>networks</a:t>
            </a:r>
            <a:endParaRPr sz="1400" dirty="0">
              <a:latin typeface="IBM Plex Sans"/>
              <a:cs typeface="IBM Plex Sans"/>
            </a:endParaRPr>
          </a:p>
          <a:p>
            <a:pPr marL="241300" indent="-228600">
              <a:lnSpc>
                <a:spcPct val="100000"/>
              </a:lnSpc>
              <a:spcBef>
                <a:spcPts val="150"/>
              </a:spcBef>
              <a:buFont typeface="Arial"/>
              <a:buChar char="–"/>
              <a:tabLst>
                <a:tab pos="240665" algn="l"/>
                <a:tab pos="241300" algn="l"/>
              </a:tabLst>
            </a:pPr>
            <a:r>
              <a:rPr sz="1400" spc="-5" dirty="0">
                <a:solidFill>
                  <a:srgbClr val="5A5A5A"/>
                </a:solidFill>
                <a:latin typeface="IBM Plex Sans"/>
                <a:cs typeface="IBM Plex Sans"/>
              </a:rPr>
              <a:t>Emphasis </a:t>
            </a:r>
            <a:r>
              <a:rPr sz="1400" dirty="0">
                <a:solidFill>
                  <a:srgbClr val="5A5A5A"/>
                </a:solidFill>
                <a:latin typeface="IBM Plex Sans"/>
                <a:cs typeface="IBM Plex Sans"/>
              </a:rPr>
              <a:t>on </a:t>
            </a:r>
            <a:r>
              <a:rPr sz="1400" spc="-5" dirty="0">
                <a:solidFill>
                  <a:srgbClr val="5A5A5A"/>
                </a:solidFill>
                <a:latin typeface="IBM Plex Sans"/>
                <a:cs typeface="IBM Plex Sans"/>
              </a:rPr>
              <a:t>business-centric vocabulary for quick solution</a:t>
            </a:r>
            <a:r>
              <a:rPr sz="1400" spc="75" dirty="0">
                <a:solidFill>
                  <a:srgbClr val="5A5A5A"/>
                </a:solidFill>
                <a:latin typeface="IBM Plex Sans"/>
                <a:cs typeface="IBM Plex Sans"/>
              </a:rPr>
              <a:t> </a:t>
            </a:r>
            <a:r>
              <a:rPr sz="1400" spc="-5" dirty="0">
                <a:solidFill>
                  <a:srgbClr val="5A5A5A"/>
                </a:solidFill>
                <a:latin typeface="IBM Plex Sans"/>
                <a:cs typeface="IBM Plex Sans"/>
              </a:rPr>
              <a:t>creation</a:t>
            </a:r>
            <a:endParaRPr sz="1400" dirty="0">
              <a:latin typeface="IBM Plex Sans"/>
              <a:cs typeface="IBM Plex Sans"/>
            </a:endParaRPr>
          </a:p>
          <a:p>
            <a:pPr marL="241300" indent="-228600">
              <a:lnSpc>
                <a:spcPct val="100000"/>
              </a:lnSpc>
              <a:spcBef>
                <a:spcPts val="185"/>
              </a:spcBef>
              <a:buFont typeface="Arial"/>
              <a:buChar char="–"/>
              <a:tabLst>
                <a:tab pos="240665" algn="l"/>
                <a:tab pos="241300" algn="l"/>
              </a:tabLst>
            </a:pPr>
            <a:r>
              <a:rPr sz="1400" spc="-5" dirty="0">
                <a:solidFill>
                  <a:srgbClr val="5A5A5A"/>
                </a:solidFill>
                <a:latin typeface="IBM Plex Sans"/>
                <a:cs typeface="IBM Plex Sans"/>
              </a:rPr>
              <a:t>Reduce risk, </a:t>
            </a:r>
            <a:r>
              <a:rPr sz="1400" dirty="0">
                <a:solidFill>
                  <a:srgbClr val="5A5A5A"/>
                </a:solidFill>
                <a:latin typeface="IBM Plex Sans"/>
                <a:cs typeface="IBM Plex Sans"/>
              </a:rPr>
              <a:t>and </a:t>
            </a:r>
            <a:r>
              <a:rPr sz="1400" spc="-5" dirty="0">
                <a:solidFill>
                  <a:srgbClr val="5A5A5A"/>
                </a:solidFill>
                <a:latin typeface="IBM Plex Sans"/>
                <a:cs typeface="IBM Plex Sans"/>
              </a:rPr>
              <a:t>increase understanding </a:t>
            </a:r>
            <a:r>
              <a:rPr sz="1400" dirty="0">
                <a:solidFill>
                  <a:srgbClr val="5A5A5A"/>
                </a:solidFill>
                <a:latin typeface="IBM Plex Sans"/>
                <a:cs typeface="IBM Plex Sans"/>
              </a:rPr>
              <a:t>and</a:t>
            </a:r>
            <a:r>
              <a:rPr sz="1400" spc="-20" dirty="0">
                <a:solidFill>
                  <a:srgbClr val="5A5A5A"/>
                </a:solidFill>
                <a:latin typeface="IBM Plex Sans"/>
                <a:cs typeface="IBM Plex Sans"/>
              </a:rPr>
              <a:t> </a:t>
            </a:r>
            <a:r>
              <a:rPr sz="1400" spc="-5" dirty="0">
                <a:solidFill>
                  <a:srgbClr val="5A5A5A"/>
                </a:solidFill>
                <a:latin typeface="IBM Plex Sans"/>
                <a:cs typeface="IBM Plex Sans"/>
              </a:rPr>
              <a:t>flexibility</a:t>
            </a:r>
            <a:endParaRPr sz="1400" dirty="0">
              <a:latin typeface="IBM Plex Sans"/>
              <a:cs typeface="IBM Plex Sans"/>
            </a:endParaRPr>
          </a:p>
        </p:txBody>
      </p:sp>
      <p:sp>
        <p:nvSpPr>
          <p:cNvPr id="15" name="object 1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6" name="object 16"/>
          <p:cNvSpPr txBox="1"/>
          <p:nvPr/>
        </p:nvSpPr>
        <p:spPr>
          <a:xfrm>
            <a:off x="8810625" y="4894698"/>
            <a:ext cx="96520" cy="129539"/>
          </a:xfrm>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sz="600" dirty="0">
                <a:solidFill>
                  <a:srgbClr val="5A5A5A"/>
                </a:solidFill>
                <a:latin typeface="IBM Plex Sans"/>
                <a:cs typeface="IBM Plex Sans"/>
              </a:rPr>
              <a:t>6</a:t>
            </a:fld>
            <a:endParaRPr sz="600">
              <a:latin typeface="IBM Plex Sans"/>
              <a:cs typeface="IBM Plex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579945"/>
            <a:ext cx="494347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Benefits of Hyperledger</a:t>
            </a:r>
            <a:r>
              <a:rPr spc="10" dirty="0">
                <a:solidFill>
                  <a:srgbClr val="0164FF"/>
                </a:solidFill>
              </a:rPr>
              <a:t> </a:t>
            </a:r>
            <a:r>
              <a:rPr spc="-5" dirty="0">
                <a:solidFill>
                  <a:srgbClr val="0164FF"/>
                </a:solidFill>
              </a:rPr>
              <a:t>Composer</a:t>
            </a:r>
          </a:p>
        </p:txBody>
      </p:sp>
      <p:sp>
        <p:nvSpPr>
          <p:cNvPr id="3" name="object 3"/>
          <p:cNvSpPr/>
          <p:nvPr/>
        </p:nvSpPr>
        <p:spPr>
          <a:xfrm>
            <a:off x="2462669"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4" name="object 4"/>
          <p:cNvSpPr/>
          <p:nvPr/>
        </p:nvSpPr>
        <p:spPr>
          <a:xfrm>
            <a:off x="4515182"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5" name="object 5"/>
          <p:cNvSpPr/>
          <p:nvPr/>
        </p:nvSpPr>
        <p:spPr>
          <a:xfrm>
            <a:off x="6672242" y="2857467"/>
            <a:ext cx="0" cy="1463675"/>
          </a:xfrm>
          <a:custGeom>
            <a:avLst/>
            <a:gdLst/>
            <a:ahLst/>
            <a:cxnLst/>
            <a:rect l="l" t="t" r="r" b="b"/>
            <a:pathLst>
              <a:path h="1463675">
                <a:moveTo>
                  <a:pt x="0" y="0"/>
                </a:moveTo>
                <a:lnTo>
                  <a:pt x="0" y="1463676"/>
                </a:lnTo>
              </a:path>
            </a:pathLst>
          </a:custGeom>
          <a:ln w="6350">
            <a:solidFill>
              <a:srgbClr val="000000"/>
            </a:solidFill>
          </a:ln>
        </p:spPr>
        <p:txBody>
          <a:bodyPr wrap="square" lIns="0" tIns="0" rIns="0" bIns="0" rtlCol="0"/>
          <a:lstStyle/>
          <a:p>
            <a:endParaRPr/>
          </a:p>
        </p:txBody>
      </p:sp>
      <p:sp>
        <p:nvSpPr>
          <p:cNvPr id="6" name="object 6"/>
          <p:cNvSpPr txBox="1"/>
          <p:nvPr/>
        </p:nvSpPr>
        <p:spPr>
          <a:xfrm>
            <a:off x="6905479" y="3049522"/>
            <a:ext cx="168719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0064FF"/>
                </a:solidFill>
                <a:latin typeface="IBM Plex Sans"/>
                <a:cs typeface="IBM Plex Sans"/>
              </a:rPr>
              <a:t>Increases</a:t>
            </a:r>
            <a:r>
              <a:rPr sz="1400" b="1" spc="-65" dirty="0">
                <a:solidFill>
                  <a:srgbClr val="0064FF"/>
                </a:solidFill>
                <a:latin typeface="IBM Plex Sans"/>
                <a:cs typeface="IBM Plex Sans"/>
              </a:rPr>
              <a:t> </a:t>
            </a:r>
            <a:r>
              <a:rPr sz="1400" b="1" spc="-5" dirty="0">
                <a:solidFill>
                  <a:srgbClr val="0064FF"/>
                </a:solidFill>
                <a:latin typeface="IBM Plex Sans"/>
                <a:cs typeface="IBM Plex Sans"/>
              </a:rPr>
              <a:t>flexibility</a:t>
            </a:r>
            <a:endParaRPr sz="1400">
              <a:latin typeface="IBM Plex Sans"/>
              <a:cs typeface="IBM Plex Sans"/>
            </a:endParaRPr>
          </a:p>
        </p:txBody>
      </p:sp>
      <p:sp>
        <p:nvSpPr>
          <p:cNvPr id="7" name="object 7"/>
          <p:cNvSpPr txBox="1"/>
          <p:nvPr/>
        </p:nvSpPr>
        <p:spPr>
          <a:xfrm>
            <a:off x="612681" y="2942842"/>
            <a:ext cx="1708150" cy="1245870"/>
          </a:xfrm>
          <a:prstGeom prst="rect">
            <a:avLst/>
          </a:prstGeom>
        </p:spPr>
        <p:txBody>
          <a:bodyPr vert="horz" wrap="square" lIns="0" tIns="20320" rIns="0" bIns="0" rtlCol="0">
            <a:spAutoFit/>
          </a:bodyPr>
          <a:lstStyle/>
          <a:p>
            <a:pPr marL="182880" marR="295275" algn="ctr">
              <a:lnSpc>
                <a:spcPts val="1670"/>
              </a:lnSpc>
              <a:spcBef>
                <a:spcPts val="160"/>
              </a:spcBef>
            </a:pPr>
            <a:r>
              <a:rPr sz="1400" b="1" spc="-5" dirty="0">
                <a:solidFill>
                  <a:srgbClr val="0064FF"/>
                </a:solidFill>
                <a:latin typeface="IBM Plex Sans"/>
                <a:cs typeface="IBM Plex Sans"/>
              </a:rPr>
              <a:t>Increases  </a:t>
            </a:r>
            <a:r>
              <a:rPr sz="1400" b="1" dirty="0">
                <a:solidFill>
                  <a:srgbClr val="0064FF"/>
                </a:solidFill>
                <a:latin typeface="IBM Plex Sans"/>
                <a:cs typeface="IBM Plex Sans"/>
              </a:rPr>
              <a:t>un</a:t>
            </a:r>
            <a:r>
              <a:rPr sz="1400" b="1" spc="-5" dirty="0">
                <a:solidFill>
                  <a:srgbClr val="0064FF"/>
                </a:solidFill>
                <a:latin typeface="IBM Plex Sans"/>
                <a:cs typeface="IBM Plex Sans"/>
              </a:rPr>
              <a:t>d</a:t>
            </a:r>
            <a:r>
              <a:rPr sz="1400" b="1" dirty="0">
                <a:solidFill>
                  <a:srgbClr val="0064FF"/>
                </a:solidFill>
                <a:latin typeface="IBM Plex Sans"/>
                <a:cs typeface="IBM Plex Sans"/>
              </a:rPr>
              <a:t>e</a:t>
            </a:r>
            <a:r>
              <a:rPr sz="1400" b="1" spc="-5" dirty="0">
                <a:solidFill>
                  <a:srgbClr val="0064FF"/>
                </a:solidFill>
                <a:latin typeface="IBM Plex Sans"/>
                <a:cs typeface="IBM Plex Sans"/>
              </a:rPr>
              <a:t>r</a:t>
            </a:r>
            <a:r>
              <a:rPr sz="1400" b="1" spc="-10" dirty="0">
                <a:solidFill>
                  <a:srgbClr val="0064FF"/>
                </a:solidFill>
                <a:latin typeface="IBM Plex Sans"/>
                <a:cs typeface="IBM Plex Sans"/>
              </a:rPr>
              <a:t>s</a:t>
            </a:r>
            <a:r>
              <a:rPr sz="1400" b="1" dirty="0">
                <a:solidFill>
                  <a:srgbClr val="0064FF"/>
                </a:solidFill>
                <a:latin typeface="IBM Plex Sans"/>
                <a:cs typeface="IBM Plex Sans"/>
              </a:rPr>
              <a:t>tan</a:t>
            </a:r>
            <a:r>
              <a:rPr sz="1400" b="1" spc="-5" dirty="0">
                <a:solidFill>
                  <a:srgbClr val="0064FF"/>
                </a:solidFill>
                <a:latin typeface="IBM Plex Sans"/>
                <a:cs typeface="IBM Plex Sans"/>
              </a:rPr>
              <a:t>di</a:t>
            </a:r>
            <a:r>
              <a:rPr sz="1400" b="1" dirty="0">
                <a:solidFill>
                  <a:srgbClr val="0064FF"/>
                </a:solidFill>
                <a:latin typeface="IBM Plex Sans"/>
                <a:cs typeface="IBM Plex Sans"/>
              </a:rPr>
              <a:t>ng</a:t>
            </a:r>
            <a:endParaRPr sz="1400">
              <a:latin typeface="IBM Plex Sans"/>
              <a:cs typeface="IBM Plex Sans"/>
            </a:endParaRPr>
          </a:p>
          <a:p>
            <a:pPr marL="12065" marR="5080" indent="-6350" algn="ctr">
              <a:lnSpc>
                <a:spcPct val="100200"/>
              </a:lnSpc>
              <a:spcBef>
                <a:spcPts val="1150"/>
              </a:spcBef>
            </a:pPr>
            <a:r>
              <a:rPr sz="1400" spc="-5" dirty="0">
                <a:solidFill>
                  <a:srgbClr val="757575"/>
                </a:solidFill>
                <a:latin typeface="IBM Plex Sans"/>
                <a:cs typeface="IBM Plex Sans"/>
              </a:rPr>
              <a:t>Bridges simply from  business concepts</a:t>
            </a:r>
            <a:r>
              <a:rPr sz="1400" spc="-35" dirty="0">
                <a:solidFill>
                  <a:srgbClr val="757575"/>
                </a:solidFill>
                <a:latin typeface="IBM Plex Sans"/>
                <a:cs typeface="IBM Plex Sans"/>
              </a:rPr>
              <a:t> </a:t>
            </a:r>
            <a:r>
              <a:rPr sz="1400" spc="-5" dirty="0">
                <a:solidFill>
                  <a:srgbClr val="757575"/>
                </a:solidFill>
                <a:latin typeface="IBM Plex Sans"/>
                <a:cs typeface="IBM Plex Sans"/>
              </a:rPr>
              <a:t>to  blockchain</a:t>
            </a:r>
            <a:endParaRPr sz="1400">
              <a:latin typeface="IBM Plex Sans"/>
              <a:cs typeface="IBM Plex Sans"/>
            </a:endParaRPr>
          </a:p>
        </p:txBody>
      </p:sp>
      <p:sp>
        <p:nvSpPr>
          <p:cNvPr id="8" name="object 8"/>
          <p:cNvSpPr txBox="1"/>
          <p:nvPr/>
        </p:nvSpPr>
        <p:spPr>
          <a:xfrm>
            <a:off x="2689618" y="2942842"/>
            <a:ext cx="1598930" cy="1245870"/>
          </a:xfrm>
          <a:prstGeom prst="rect">
            <a:avLst/>
          </a:prstGeom>
        </p:spPr>
        <p:txBody>
          <a:bodyPr vert="horz" wrap="square" lIns="0" tIns="20320" rIns="0" bIns="0" rtlCol="0">
            <a:spAutoFit/>
          </a:bodyPr>
          <a:lstStyle/>
          <a:p>
            <a:pPr marL="550545" marR="542290" algn="ctr">
              <a:lnSpc>
                <a:spcPts val="1670"/>
              </a:lnSpc>
              <a:spcBef>
                <a:spcPts val="160"/>
              </a:spcBef>
            </a:pPr>
            <a:r>
              <a:rPr sz="1400" b="1" dirty="0">
                <a:solidFill>
                  <a:srgbClr val="0064FF"/>
                </a:solidFill>
                <a:latin typeface="IBM Plex Sans"/>
                <a:cs typeface="IBM Plex Sans"/>
              </a:rPr>
              <a:t>Sa</a:t>
            </a:r>
            <a:r>
              <a:rPr sz="1400" b="1" spc="-5" dirty="0">
                <a:solidFill>
                  <a:srgbClr val="0064FF"/>
                </a:solidFill>
                <a:latin typeface="IBM Plex Sans"/>
                <a:cs typeface="IBM Plex Sans"/>
              </a:rPr>
              <a:t>v</a:t>
            </a:r>
            <a:r>
              <a:rPr sz="1400" b="1" dirty="0">
                <a:solidFill>
                  <a:srgbClr val="0064FF"/>
                </a:solidFill>
                <a:latin typeface="IBM Plex Sans"/>
                <a:cs typeface="IBM Plex Sans"/>
              </a:rPr>
              <a:t>es  </a:t>
            </a:r>
            <a:r>
              <a:rPr sz="1400" b="1" spc="-5" dirty="0">
                <a:solidFill>
                  <a:srgbClr val="0064FF"/>
                </a:solidFill>
                <a:latin typeface="IBM Plex Sans"/>
                <a:cs typeface="IBM Plex Sans"/>
              </a:rPr>
              <a:t>time</a:t>
            </a:r>
            <a:endParaRPr sz="1400">
              <a:latin typeface="IBM Plex Sans"/>
              <a:cs typeface="IBM Plex Sans"/>
            </a:endParaRPr>
          </a:p>
          <a:p>
            <a:pPr marL="12700" marR="5080" indent="-635" algn="ctr">
              <a:lnSpc>
                <a:spcPct val="100200"/>
              </a:lnSpc>
              <a:spcBef>
                <a:spcPts val="1150"/>
              </a:spcBef>
            </a:pPr>
            <a:r>
              <a:rPr sz="1400" spc="-10" dirty="0">
                <a:solidFill>
                  <a:srgbClr val="757575"/>
                </a:solidFill>
                <a:latin typeface="IBM Plex Sans"/>
                <a:cs typeface="IBM Plex Sans"/>
              </a:rPr>
              <a:t>Develop </a:t>
            </a:r>
            <a:r>
              <a:rPr sz="1400" spc="-5" dirty="0">
                <a:solidFill>
                  <a:srgbClr val="757575"/>
                </a:solidFill>
                <a:latin typeface="IBM Plex Sans"/>
                <a:cs typeface="IBM Plex Sans"/>
              </a:rPr>
              <a:t>blockchain  applications more  quickly </a:t>
            </a:r>
            <a:r>
              <a:rPr sz="1400" dirty="0">
                <a:solidFill>
                  <a:srgbClr val="757575"/>
                </a:solidFill>
                <a:latin typeface="IBM Plex Sans"/>
                <a:cs typeface="IBM Plex Sans"/>
              </a:rPr>
              <a:t>and</a:t>
            </a:r>
            <a:r>
              <a:rPr sz="1400" spc="-80" dirty="0">
                <a:solidFill>
                  <a:srgbClr val="757575"/>
                </a:solidFill>
                <a:latin typeface="IBM Plex Sans"/>
                <a:cs typeface="IBM Plex Sans"/>
              </a:rPr>
              <a:t> </a:t>
            </a:r>
            <a:r>
              <a:rPr sz="1400" spc="-5" dirty="0">
                <a:solidFill>
                  <a:srgbClr val="757575"/>
                </a:solidFill>
                <a:latin typeface="IBM Plex Sans"/>
                <a:cs typeface="IBM Plex Sans"/>
              </a:rPr>
              <a:t>cheaply</a:t>
            </a:r>
            <a:endParaRPr sz="1400">
              <a:latin typeface="IBM Plex Sans"/>
              <a:cs typeface="IBM Plex Sans"/>
            </a:endParaRPr>
          </a:p>
        </p:txBody>
      </p:sp>
      <p:sp>
        <p:nvSpPr>
          <p:cNvPr id="9" name="object 9"/>
          <p:cNvSpPr txBox="1"/>
          <p:nvPr/>
        </p:nvSpPr>
        <p:spPr>
          <a:xfrm>
            <a:off x="4819011" y="2942842"/>
            <a:ext cx="1664335" cy="1245870"/>
          </a:xfrm>
          <a:prstGeom prst="rect">
            <a:avLst/>
          </a:prstGeom>
        </p:spPr>
        <p:txBody>
          <a:bodyPr vert="horz" wrap="square" lIns="0" tIns="20320" rIns="0" bIns="0" rtlCol="0">
            <a:spAutoFit/>
          </a:bodyPr>
          <a:lstStyle/>
          <a:p>
            <a:pPr marL="417195" marR="523240" algn="ctr">
              <a:lnSpc>
                <a:spcPts val="1670"/>
              </a:lnSpc>
              <a:spcBef>
                <a:spcPts val="160"/>
              </a:spcBef>
            </a:pPr>
            <a:r>
              <a:rPr sz="1400" b="1" spc="-10" dirty="0">
                <a:solidFill>
                  <a:srgbClr val="0064FF"/>
                </a:solidFill>
                <a:latin typeface="IBM Plex Sans"/>
                <a:cs typeface="IBM Plex Sans"/>
              </a:rPr>
              <a:t>R</a:t>
            </a:r>
            <a:r>
              <a:rPr sz="1400" b="1" dirty="0">
                <a:solidFill>
                  <a:srgbClr val="0064FF"/>
                </a:solidFill>
                <a:latin typeface="IBM Plex Sans"/>
                <a:cs typeface="IBM Plex Sans"/>
              </a:rPr>
              <a:t>e</a:t>
            </a:r>
            <a:r>
              <a:rPr sz="1400" b="1" spc="-5" dirty="0">
                <a:solidFill>
                  <a:srgbClr val="0064FF"/>
                </a:solidFill>
                <a:latin typeface="IBM Plex Sans"/>
                <a:cs typeface="IBM Plex Sans"/>
              </a:rPr>
              <a:t>d</a:t>
            </a:r>
            <a:r>
              <a:rPr sz="1400" b="1" dirty="0">
                <a:solidFill>
                  <a:srgbClr val="0064FF"/>
                </a:solidFill>
                <a:latin typeface="IBM Plex Sans"/>
                <a:cs typeface="IBM Plex Sans"/>
              </a:rPr>
              <a:t>uces  </a:t>
            </a:r>
            <a:r>
              <a:rPr sz="1400" b="1" spc="-5" dirty="0">
                <a:solidFill>
                  <a:srgbClr val="0064FF"/>
                </a:solidFill>
                <a:latin typeface="IBM Plex Sans"/>
                <a:cs typeface="IBM Plex Sans"/>
              </a:rPr>
              <a:t>risk</a:t>
            </a:r>
            <a:endParaRPr sz="1400">
              <a:latin typeface="IBM Plex Sans"/>
              <a:cs typeface="IBM Plex Sans"/>
            </a:endParaRPr>
          </a:p>
          <a:p>
            <a:pPr marL="12700" marR="5080" algn="ctr">
              <a:lnSpc>
                <a:spcPct val="100200"/>
              </a:lnSpc>
              <a:spcBef>
                <a:spcPts val="1150"/>
              </a:spcBef>
            </a:pPr>
            <a:r>
              <a:rPr sz="1400" spc="-5" dirty="0">
                <a:solidFill>
                  <a:srgbClr val="757575"/>
                </a:solidFill>
                <a:latin typeface="IBM Plex Sans"/>
                <a:cs typeface="IBM Plex Sans"/>
              </a:rPr>
              <a:t>Well tested,</a:t>
            </a:r>
            <a:r>
              <a:rPr sz="1400" spc="-105" dirty="0">
                <a:solidFill>
                  <a:srgbClr val="757575"/>
                </a:solidFill>
                <a:latin typeface="IBM Plex Sans"/>
                <a:cs typeface="IBM Plex Sans"/>
              </a:rPr>
              <a:t> </a:t>
            </a:r>
            <a:r>
              <a:rPr sz="1400" spc="-5" dirty="0">
                <a:solidFill>
                  <a:srgbClr val="757575"/>
                </a:solidFill>
                <a:latin typeface="IBM Plex Sans"/>
                <a:cs typeface="IBM Plex Sans"/>
              </a:rPr>
              <a:t>efficient  design conforms to  best</a:t>
            </a:r>
            <a:r>
              <a:rPr sz="1400" spc="-75" dirty="0">
                <a:solidFill>
                  <a:srgbClr val="757575"/>
                </a:solidFill>
                <a:latin typeface="IBM Plex Sans"/>
                <a:cs typeface="IBM Plex Sans"/>
              </a:rPr>
              <a:t> </a:t>
            </a:r>
            <a:r>
              <a:rPr sz="1400" spc="-5" dirty="0">
                <a:solidFill>
                  <a:srgbClr val="757575"/>
                </a:solidFill>
                <a:latin typeface="IBM Plex Sans"/>
                <a:cs typeface="IBM Plex Sans"/>
              </a:rPr>
              <a:t>practice</a:t>
            </a:r>
            <a:endParaRPr sz="1400">
              <a:latin typeface="IBM Plex Sans"/>
              <a:cs typeface="IBM Plex Sans"/>
            </a:endParaRPr>
          </a:p>
        </p:txBody>
      </p:sp>
      <p:sp>
        <p:nvSpPr>
          <p:cNvPr id="10" name="object 10"/>
          <p:cNvSpPr txBox="1"/>
          <p:nvPr/>
        </p:nvSpPr>
        <p:spPr>
          <a:xfrm>
            <a:off x="6985648" y="3521805"/>
            <a:ext cx="1648460" cy="666750"/>
          </a:xfrm>
          <a:prstGeom prst="rect">
            <a:avLst/>
          </a:prstGeom>
        </p:spPr>
        <p:txBody>
          <a:bodyPr vert="horz" wrap="square" lIns="0" tIns="12065" rIns="0" bIns="0" rtlCol="0">
            <a:spAutoFit/>
          </a:bodyPr>
          <a:lstStyle/>
          <a:p>
            <a:pPr marL="12065" marR="5080" indent="-6350" algn="ctr">
              <a:lnSpc>
                <a:spcPct val="100200"/>
              </a:lnSpc>
              <a:spcBef>
                <a:spcPts val="95"/>
              </a:spcBef>
            </a:pPr>
            <a:r>
              <a:rPr sz="1400" spc="-5" dirty="0">
                <a:solidFill>
                  <a:srgbClr val="757575"/>
                </a:solidFill>
                <a:latin typeface="IBM Plex Sans"/>
                <a:cs typeface="IBM Plex Sans"/>
              </a:rPr>
              <a:t>Higher </a:t>
            </a:r>
            <a:r>
              <a:rPr sz="1400" spc="-10" dirty="0">
                <a:solidFill>
                  <a:srgbClr val="757575"/>
                </a:solidFill>
                <a:latin typeface="IBM Plex Sans"/>
                <a:cs typeface="IBM Plex Sans"/>
              </a:rPr>
              <a:t>level  </a:t>
            </a:r>
            <a:r>
              <a:rPr sz="1400" spc="-5" dirty="0">
                <a:solidFill>
                  <a:srgbClr val="757575"/>
                </a:solidFill>
                <a:latin typeface="IBM Plex Sans"/>
                <a:cs typeface="IBM Plex Sans"/>
              </a:rPr>
              <a:t>abstraction makes</a:t>
            </a:r>
            <a:r>
              <a:rPr sz="1400" spc="-50" dirty="0">
                <a:solidFill>
                  <a:srgbClr val="757575"/>
                </a:solidFill>
                <a:latin typeface="IBM Plex Sans"/>
                <a:cs typeface="IBM Plex Sans"/>
              </a:rPr>
              <a:t> </a:t>
            </a:r>
            <a:r>
              <a:rPr sz="1400" dirty="0">
                <a:solidFill>
                  <a:srgbClr val="757575"/>
                </a:solidFill>
                <a:latin typeface="IBM Plex Sans"/>
                <a:cs typeface="IBM Plex Sans"/>
              </a:rPr>
              <a:t>it  </a:t>
            </a:r>
            <a:r>
              <a:rPr sz="1400" spc="-5" dirty="0">
                <a:solidFill>
                  <a:srgbClr val="757575"/>
                </a:solidFill>
                <a:latin typeface="IBM Plex Sans"/>
                <a:cs typeface="IBM Plex Sans"/>
              </a:rPr>
              <a:t>easier to</a:t>
            </a:r>
            <a:r>
              <a:rPr sz="1400" spc="-80" dirty="0">
                <a:solidFill>
                  <a:srgbClr val="757575"/>
                </a:solidFill>
                <a:latin typeface="IBM Plex Sans"/>
                <a:cs typeface="IBM Plex Sans"/>
              </a:rPr>
              <a:t> </a:t>
            </a:r>
            <a:r>
              <a:rPr sz="1400" spc="-5" dirty="0">
                <a:solidFill>
                  <a:srgbClr val="757575"/>
                </a:solidFill>
                <a:latin typeface="IBM Plex Sans"/>
                <a:cs typeface="IBM Plex Sans"/>
              </a:rPr>
              <a:t>iterate</a:t>
            </a:r>
            <a:endParaRPr sz="1400">
              <a:latin typeface="IBM Plex Sans"/>
              <a:cs typeface="IBM Plex Sans"/>
            </a:endParaRPr>
          </a:p>
        </p:txBody>
      </p:sp>
      <p:sp>
        <p:nvSpPr>
          <p:cNvPr id="11" name="object 11"/>
          <p:cNvSpPr/>
          <p:nvPr/>
        </p:nvSpPr>
        <p:spPr>
          <a:xfrm>
            <a:off x="862290" y="1645344"/>
            <a:ext cx="1193800" cy="83819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047705" y="1448755"/>
            <a:ext cx="862699" cy="108339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150125" y="1577619"/>
            <a:ext cx="939122" cy="97364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361863" y="1596893"/>
            <a:ext cx="929279" cy="886652"/>
          </a:xfrm>
          <a:prstGeom prst="rect">
            <a:avLst/>
          </a:prstGeom>
          <a:blipFill>
            <a:blip r:embed="rId5" cstate="print"/>
            <a:stretch>
              <a:fillRect/>
            </a:stretch>
          </a:blip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21590" rIns="0" bIns="0" rtlCol="0">
            <a:spAutoFit/>
          </a:bodyPr>
          <a:lstStyle/>
          <a:p>
            <a:pPr marL="12700">
              <a:lnSpc>
                <a:spcPct val="100000"/>
              </a:lnSpc>
              <a:spcBef>
                <a:spcPts val="170"/>
              </a:spcBef>
            </a:pPr>
            <a:r>
              <a:rPr dirty="0"/>
              <a:t>© 2017</a:t>
            </a:r>
            <a:r>
              <a:rPr spc="-110" dirty="0"/>
              <a:t> </a:t>
            </a:r>
            <a:r>
              <a:rPr spc="-5" dirty="0"/>
              <a:t>IBM </a:t>
            </a:r>
            <a:r>
              <a:rPr dirty="0"/>
              <a:t>Corporation</a:t>
            </a:r>
          </a:p>
        </p:txBody>
      </p:sp>
      <p:sp>
        <p:nvSpPr>
          <p:cNvPr id="16" name="object 16"/>
          <p:cNvSpPr txBox="1"/>
          <p:nvPr/>
        </p:nvSpPr>
        <p:spPr>
          <a:xfrm>
            <a:off x="8810625" y="4894698"/>
            <a:ext cx="96520" cy="129539"/>
          </a:xfrm>
          <a:prstGeom prst="rect">
            <a:avLst/>
          </a:prstGeom>
        </p:spPr>
        <p:txBody>
          <a:bodyPr vert="horz" wrap="square" lIns="0" tIns="21590" rIns="0" bIns="0" rtlCol="0">
            <a:spAutoFit/>
          </a:bodyPr>
          <a:lstStyle/>
          <a:p>
            <a:pPr marL="25400">
              <a:lnSpc>
                <a:spcPct val="100000"/>
              </a:lnSpc>
              <a:spcBef>
                <a:spcPts val="170"/>
              </a:spcBef>
            </a:pPr>
            <a:fld id="{81D60167-4931-47E6-BA6A-407CBD079E47}" type="slidenum">
              <a:rPr sz="600" dirty="0">
                <a:solidFill>
                  <a:srgbClr val="5A5A5A"/>
                </a:solidFill>
                <a:latin typeface="IBM Plex Sans"/>
                <a:cs typeface="IBM Plex Sans"/>
              </a:rPr>
              <a:t>7</a:t>
            </a:fld>
            <a:endParaRPr sz="600">
              <a:latin typeface="IBM Plex Sans"/>
              <a:cs typeface="IBM Plex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23325" y="4903765"/>
            <a:ext cx="71120"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5A5A5A"/>
                </a:solidFill>
                <a:latin typeface="IBM Plex Sans"/>
                <a:cs typeface="IBM Plex Sans"/>
              </a:rPr>
              <a:t>7</a:t>
            </a:r>
            <a:endParaRPr sz="600">
              <a:latin typeface="IBM Plex Sans"/>
              <a:cs typeface="IBM Plex Sans"/>
            </a:endParaRPr>
          </a:p>
        </p:txBody>
      </p:sp>
      <p:sp>
        <p:nvSpPr>
          <p:cNvPr id="3" name="object 3"/>
          <p:cNvSpPr txBox="1"/>
          <p:nvPr/>
        </p:nvSpPr>
        <p:spPr>
          <a:xfrm>
            <a:off x="600075" y="4850320"/>
            <a:ext cx="870585" cy="116839"/>
          </a:xfrm>
          <a:prstGeom prst="rect">
            <a:avLst/>
          </a:prstGeom>
        </p:spPr>
        <p:txBody>
          <a:bodyPr vert="horz" wrap="square" lIns="0" tIns="12700" rIns="0" bIns="0" rtlCol="0">
            <a:spAutoFit/>
          </a:bodyPr>
          <a:lstStyle/>
          <a:p>
            <a:pPr marL="12700">
              <a:lnSpc>
                <a:spcPct val="100000"/>
              </a:lnSpc>
              <a:spcBef>
                <a:spcPts val="100"/>
              </a:spcBef>
            </a:pPr>
            <a:r>
              <a:rPr sz="600" dirty="0">
                <a:solidFill>
                  <a:srgbClr val="5A5A5A"/>
                </a:solidFill>
                <a:latin typeface="IBM Plex Sans"/>
                <a:cs typeface="IBM Plex Sans"/>
              </a:rPr>
              <a:t>© 2017</a:t>
            </a:r>
            <a:r>
              <a:rPr sz="600" spc="-110" dirty="0">
                <a:solidFill>
                  <a:srgbClr val="5A5A5A"/>
                </a:solidFill>
                <a:latin typeface="IBM Plex Sans"/>
                <a:cs typeface="IBM Plex Sans"/>
              </a:rPr>
              <a:t> </a:t>
            </a:r>
            <a:r>
              <a:rPr sz="600" spc="-5" dirty="0">
                <a:solidFill>
                  <a:srgbClr val="5A5A5A"/>
                </a:solidFill>
                <a:latin typeface="IBM Plex Sans"/>
                <a:cs typeface="IBM Plex Sans"/>
              </a:rPr>
              <a:t>IBM </a:t>
            </a:r>
            <a:r>
              <a:rPr sz="600" dirty="0">
                <a:solidFill>
                  <a:srgbClr val="5A5A5A"/>
                </a:solidFill>
                <a:latin typeface="IBM Plex Sans"/>
                <a:cs typeface="IBM Plex Sans"/>
              </a:rPr>
              <a:t>Corporation</a:t>
            </a:r>
            <a:endParaRPr sz="600">
              <a:latin typeface="IBM Plex Sans"/>
              <a:cs typeface="IBM Plex Sans"/>
            </a:endParaRPr>
          </a:p>
        </p:txBody>
      </p:sp>
      <p:sp>
        <p:nvSpPr>
          <p:cNvPr id="4" name="object 4"/>
          <p:cNvSpPr txBox="1">
            <a:spLocks noGrp="1"/>
          </p:cNvSpPr>
          <p:nvPr>
            <p:ph type="title"/>
          </p:nvPr>
        </p:nvSpPr>
        <p:spPr>
          <a:xfrm>
            <a:off x="608622" y="438757"/>
            <a:ext cx="488696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164FF"/>
                </a:solidFill>
              </a:rPr>
              <a:t>User Roles </a:t>
            </a:r>
            <a:r>
              <a:rPr dirty="0">
                <a:solidFill>
                  <a:srgbClr val="0164FF"/>
                </a:solidFill>
              </a:rPr>
              <a:t>in a </a:t>
            </a:r>
            <a:r>
              <a:rPr spc="-5" dirty="0">
                <a:solidFill>
                  <a:srgbClr val="0164FF"/>
                </a:solidFill>
              </a:rPr>
              <a:t>Blockchain</a:t>
            </a:r>
            <a:r>
              <a:rPr spc="-65" dirty="0">
                <a:solidFill>
                  <a:srgbClr val="0164FF"/>
                </a:solidFill>
              </a:rPr>
              <a:t> </a:t>
            </a:r>
            <a:r>
              <a:rPr spc="-5" dirty="0">
                <a:solidFill>
                  <a:srgbClr val="0164FF"/>
                </a:solidFill>
              </a:rPr>
              <a:t>Project</a:t>
            </a:r>
          </a:p>
        </p:txBody>
      </p:sp>
      <p:sp>
        <p:nvSpPr>
          <p:cNvPr id="5" name="object 5"/>
          <p:cNvSpPr txBox="1"/>
          <p:nvPr/>
        </p:nvSpPr>
        <p:spPr>
          <a:xfrm>
            <a:off x="1542774" y="1153143"/>
            <a:ext cx="5872480" cy="514984"/>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404040"/>
                </a:solidFill>
                <a:latin typeface="IBM Plex Sans"/>
                <a:cs typeface="IBM Plex Sans"/>
              </a:rPr>
              <a:t>Application</a:t>
            </a:r>
            <a:r>
              <a:rPr sz="1600" b="1" spc="-25" dirty="0">
                <a:solidFill>
                  <a:srgbClr val="404040"/>
                </a:solidFill>
                <a:latin typeface="IBM Plex Sans"/>
                <a:cs typeface="IBM Plex Sans"/>
              </a:rPr>
              <a:t> </a:t>
            </a:r>
            <a:r>
              <a:rPr sz="1600" b="1" spc="-5" dirty="0">
                <a:solidFill>
                  <a:srgbClr val="404040"/>
                </a:solidFill>
                <a:latin typeface="IBM Plex Sans"/>
                <a:cs typeface="IBM Plex Sans"/>
              </a:rPr>
              <a:t>Developer</a:t>
            </a:r>
            <a:endParaRPr sz="1600">
              <a:latin typeface="IBM Plex Sans"/>
              <a:cs typeface="IBM Plex Sans"/>
            </a:endParaRPr>
          </a:p>
          <a:p>
            <a:pPr marL="755650" indent="-285750">
              <a:lnSpc>
                <a:spcPct val="100000"/>
              </a:lnSpc>
              <a:spcBef>
                <a:spcPts val="10"/>
              </a:spcBef>
              <a:buFont typeface="Arial"/>
              <a:buChar char="•"/>
              <a:tabLst>
                <a:tab pos="755015" algn="l"/>
                <a:tab pos="755650" algn="l"/>
              </a:tabLst>
            </a:pPr>
            <a:r>
              <a:rPr sz="1600" spc="-5" dirty="0">
                <a:solidFill>
                  <a:srgbClr val="404040"/>
                </a:solidFill>
                <a:latin typeface="IBM Plex Sans"/>
                <a:cs typeface="IBM Plex Sans"/>
              </a:rPr>
              <a:t>Developing </a:t>
            </a:r>
            <a:r>
              <a:rPr sz="1600" dirty="0">
                <a:solidFill>
                  <a:srgbClr val="404040"/>
                </a:solidFill>
                <a:latin typeface="IBM Plex Sans"/>
                <a:cs typeface="IBM Plex Sans"/>
              </a:rPr>
              <a:t>the </a:t>
            </a:r>
            <a:r>
              <a:rPr sz="1600" spc="-5" dirty="0">
                <a:solidFill>
                  <a:srgbClr val="404040"/>
                </a:solidFill>
                <a:latin typeface="IBM Plex Sans"/>
                <a:cs typeface="IBM Plex Sans"/>
              </a:rPr>
              <a:t>application that interacts with </a:t>
            </a:r>
            <a:r>
              <a:rPr sz="1600" dirty="0">
                <a:solidFill>
                  <a:srgbClr val="404040"/>
                </a:solidFill>
                <a:latin typeface="IBM Plex Sans"/>
                <a:cs typeface="IBM Plex Sans"/>
              </a:rPr>
              <a:t>the</a:t>
            </a:r>
            <a:r>
              <a:rPr sz="1600" spc="30" dirty="0">
                <a:solidFill>
                  <a:srgbClr val="404040"/>
                </a:solidFill>
                <a:latin typeface="IBM Plex Sans"/>
                <a:cs typeface="IBM Plex Sans"/>
              </a:rPr>
              <a:t> </a:t>
            </a:r>
            <a:r>
              <a:rPr sz="1600" spc="-5" dirty="0">
                <a:solidFill>
                  <a:srgbClr val="404040"/>
                </a:solidFill>
                <a:latin typeface="IBM Plex Sans"/>
                <a:cs typeface="IBM Plex Sans"/>
              </a:rPr>
              <a:t>ledger</a:t>
            </a:r>
            <a:endParaRPr sz="1600">
              <a:latin typeface="IBM Plex Sans"/>
              <a:cs typeface="IBM Plex Sans"/>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755650" indent="-285750">
              <a:lnSpc>
                <a:spcPts val="1910"/>
              </a:lnSpc>
              <a:spcBef>
                <a:spcPts val="100"/>
              </a:spcBef>
              <a:buFont typeface="Arial"/>
              <a:buChar char="•"/>
              <a:tabLst>
                <a:tab pos="755015" algn="l"/>
                <a:tab pos="755650" algn="l"/>
              </a:tabLst>
            </a:pPr>
            <a:r>
              <a:rPr spc="-5" dirty="0"/>
              <a:t>Modelling </a:t>
            </a:r>
            <a:r>
              <a:rPr dirty="0"/>
              <a:t>the </a:t>
            </a:r>
            <a:r>
              <a:rPr spc="-5" dirty="0"/>
              <a:t>business</a:t>
            </a:r>
            <a:r>
              <a:rPr spc="-35" dirty="0"/>
              <a:t> </a:t>
            </a:r>
            <a:r>
              <a:rPr spc="-5" dirty="0"/>
              <a:t>network</a:t>
            </a:r>
          </a:p>
          <a:p>
            <a:pPr marL="755650" indent="-285750">
              <a:lnSpc>
                <a:spcPts val="1910"/>
              </a:lnSpc>
              <a:buFont typeface="Arial"/>
              <a:buChar char="•"/>
              <a:tabLst>
                <a:tab pos="755015" algn="l"/>
                <a:tab pos="755650" algn="l"/>
              </a:tabLst>
            </a:pPr>
            <a:r>
              <a:rPr spc="-5" dirty="0"/>
              <a:t>Implementing </a:t>
            </a:r>
            <a:r>
              <a:rPr dirty="0"/>
              <a:t>the </a:t>
            </a:r>
            <a:r>
              <a:rPr spc="-5" dirty="0"/>
              <a:t>script files that define transaction</a:t>
            </a:r>
            <a:r>
              <a:rPr spc="35" dirty="0"/>
              <a:t> </a:t>
            </a:r>
            <a:r>
              <a:rPr spc="-5" dirty="0"/>
              <a:t>behaviour</a:t>
            </a:r>
          </a:p>
          <a:p>
            <a:pPr marL="12700">
              <a:lnSpc>
                <a:spcPct val="100000"/>
              </a:lnSpc>
              <a:spcBef>
                <a:spcPts val="1910"/>
              </a:spcBef>
            </a:pPr>
            <a:r>
              <a:rPr b="1" spc="-5" dirty="0">
                <a:latin typeface="IBM Plex Sans"/>
                <a:cs typeface="IBM Plex Sans"/>
              </a:rPr>
              <a:t>Solution</a:t>
            </a:r>
            <a:r>
              <a:rPr b="1" spc="-30" dirty="0">
                <a:latin typeface="IBM Plex Sans"/>
                <a:cs typeface="IBM Plex Sans"/>
              </a:rPr>
              <a:t> </a:t>
            </a:r>
            <a:r>
              <a:rPr b="1" spc="-5" dirty="0">
                <a:latin typeface="IBM Plex Sans"/>
                <a:cs typeface="IBM Plex Sans"/>
              </a:rPr>
              <a:t>Administrator</a:t>
            </a:r>
          </a:p>
          <a:p>
            <a:pPr marL="755650" indent="-285750">
              <a:lnSpc>
                <a:spcPct val="100000"/>
              </a:lnSpc>
              <a:spcBef>
                <a:spcPts val="10"/>
              </a:spcBef>
              <a:buFont typeface="Arial"/>
              <a:buChar char="•"/>
              <a:tabLst>
                <a:tab pos="755015" algn="l"/>
                <a:tab pos="755650" algn="l"/>
              </a:tabLst>
            </a:pPr>
            <a:r>
              <a:rPr spc="-5" dirty="0"/>
              <a:t>Provisioning </a:t>
            </a:r>
            <a:r>
              <a:rPr dirty="0"/>
              <a:t>the </a:t>
            </a:r>
            <a:r>
              <a:rPr spc="-5" dirty="0"/>
              <a:t>target</a:t>
            </a:r>
            <a:r>
              <a:rPr spc="15" dirty="0"/>
              <a:t> </a:t>
            </a:r>
            <a:r>
              <a:rPr spc="-5" dirty="0"/>
              <a:t>environment</a:t>
            </a:r>
          </a:p>
          <a:p>
            <a:pPr marL="755650" indent="-285750">
              <a:lnSpc>
                <a:spcPts val="1910"/>
              </a:lnSpc>
              <a:spcBef>
                <a:spcPts val="10"/>
              </a:spcBef>
              <a:buFont typeface="Arial"/>
              <a:buChar char="•"/>
              <a:tabLst>
                <a:tab pos="755015" algn="l"/>
                <a:tab pos="755650" algn="l"/>
              </a:tabLst>
            </a:pPr>
            <a:r>
              <a:rPr spc="-5" dirty="0"/>
              <a:t>Deploying </a:t>
            </a:r>
            <a:r>
              <a:rPr dirty="0"/>
              <a:t>the </a:t>
            </a:r>
            <a:r>
              <a:rPr spc="-5" dirty="0"/>
              <a:t>business</a:t>
            </a:r>
            <a:r>
              <a:rPr spc="-30" dirty="0"/>
              <a:t> </a:t>
            </a:r>
            <a:r>
              <a:rPr spc="-5" dirty="0"/>
              <a:t>application</a:t>
            </a:r>
          </a:p>
          <a:p>
            <a:pPr marL="755650" indent="-285750">
              <a:lnSpc>
                <a:spcPts val="1910"/>
              </a:lnSpc>
              <a:buFont typeface="Arial"/>
              <a:buChar char="•"/>
              <a:tabLst>
                <a:tab pos="755015" algn="l"/>
                <a:tab pos="755650" algn="l"/>
              </a:tabLst>
            </a:pPr>
            <a:r>
              <a:rPr spc="-5" dirty="0"/>
              <a:t>Managing </a:t>
            </a:r>
            <a:r>
              <a:rPr dirty="0"/>
              <a:t>the</a:t>
            </a:r>
            <a:r>
              <a:rPr spc="-50" dirty="0"/>
              <a:t> </a:t>
            </a:r>
            <a:r>
              <a:rPr spc="-5" dirty="0"/>
              <a:t>blockchain</a:t>
            </a:r>
          </a:p>
          <a:p>
            <a:pPr marL="12700">
              <a:lnSpc>
                <a:spcPct val="100000"/>
              </a:lnSpc>
              <a:spcBef>
                <a:spcPts val="1914"/>
              </a:spcBef>
            </a:pPr>
            <a:r>
              <a:rPr b="1" spc="-5" dirty="0">
                <a:latin typeface="IBM Plex Sans"/>
                <a:cs typeface="IBM Plex Sans"/>
              </a:rPr>
              <a:t>Business Network</a:t>
            </a:r>
            <a:r>
              <a:rPr b="1" spc="5" dirty="0">
                <a:latin typeface="IBM Plex Sans"/>
                <a:cs typeface="IBM Plex Sans"/>
              </a:rPr>
              <a:t> </a:t>
            </a:r>
            <a:r>
              <a:rPr b="1" spc="-5" dirty="0">
                <a:latin typeface="IBM Plex Sans"/>
                <a:cs typeface="IBM Plex Sans"/>
              </a:rPr>
              <a:t>Participant</a:t>
            </a:r>
          </a:p>
        </p:txBody>
      </p:sp>
      <p:sp>
        <p:nvSpPr>
          <p:cNvPr id="7" name="object 7"/>
          <p:cNvSpPr txBox="1"/>
          <p:nvPr/>
        </p:nvSpPr>
        <p:spPr>
          <a:xfrm>
            <a:off x="1999974" y="3837077"/>
            <a:ext cx="6298565" cy="756285"/>
          </a:xfrm>
          <a:prstGeom prst="rect">
            <a:avLst/>
          </a:prstGeom>
        </p:spPr>
        <p:txBody>
          <a:bodyPr vert="horz" wrap="square" lIns="0" tIns="12700" rIns="0" bIns="0" rtlCol="0">
            <a:spAutoFit/>
          </a:bodyPr>
          <a:lstStyle/>
          <a:p>
            <a:pPr marL="298450" indent="-285750">
              <a:lnSpc>
                <a:spcPct val="100000"/>
              </a:lnSpc>
              <a:spcBef>
                <a:spcPts val="100"/>
              </a:spcBef>
              <a:buFont typeface="Arial"/>
              <a:buChar char="•"/>
              <a:tabLst>
                <a:tab pos="297815" algn="l"/>
                <a:tab pos="298450" algn="l"/>
              </a:tabLst>
            </a:pPr>
            <a:r>
              <a:rPr sz="1600" dirty="0">
                <a:solidFill>
                  <a:srgbClr val="404040"/>
                </a:solidFill>
                <a:latin typeface="IBM Plex Sans"/>
                <a:cs typeface="IBM Plex Sans"/>
              </a:rPr>
              <a:t>Running </a:t>
            </a:r>
            <a:r>
              <a:rPr sz="1600" spc="-5" dirty="0">
                <a:solidFill>
                  <a:srgbClr val="404040"/>
                </a:solidFill>
                <a:latin typeface="IBM Plex Sans"/>
                <a:cs typeface="IBM Plex Sans"/>
              </a:rPr>
              <a:t>an end-user application that invokes</a:t>
            </a:r>
            <a:r>
              <a:rPr sz="1600" spc="25" dirty="0">
                <a:solidFill>
                  <a:srgbClr val="404040"/>
                </a:solidFill>
                <a:latin typeface="IBM Plex Sans"/>
                <a:cs typeface="IBM Plex Sans"/>
              </a:rPr>
              <a:t> </a:t>
            </a:r>
            <a:r>
              <a:rPr sz="1600" spc="-5" dirty="0">
                <a:solidFill>
                  <a:srgbClr val="404040"/>
                </a:solidFill>
                <a:latin typeface="IBM Plex Sans"/>
                <a:cs typeface="IBM Plex Sans"/>
              </a:rPr>
              <a:t>transactions</a:t>
            </a:r>
            <a:endParaRPr sz="1600">
              <a:latin typeface="IBM Plex Sans"/>
              <a:cs typeface="IBM Plex Sans"/>
            </a:endParaRPr>
          </a:p>
          <a:p>
            <a:pPr marL="298450" indent="-285750">
              <a:lnSpc>
                <a:spcPts val="1910"/>
              </a:lnSpc>
              <a:spcBef>
                <a:spcPts val="10"/>
              </a:spcBef>
              <a:buFont typeface="Arial"/>
              <a:buChar char="•"/>
              <a:tabLst>
                <a:tab pos="297815" algn="l"/>
                <a:tab pos="298450" algn="l"/>
              </a:tabLst>
            </a:pPr>
            <a:r>
              <a:rPr sz="1600" spc="-5" dirty="0">
                <a:solidFill>
                  <a:srgbClr val="404040"/>
                </a:solidFill>
                <a:latin typeface="IBM Plex Sans"/>
                <a:cs typeface="IBM Plex Sans"/>
              </a:rPr>
              <a:t>Aware </a:t>
            </a:r>
            <a:r>
              <a:rPr sz="1600" dirty="0">
                <a:solidFill>
                  <a:srgbClr val="404040"/>
                </a:solidFill>
                <a:latin typeface="IBM Plex Sans"/>
                <a:cs typeface="IBM Plex Sans"/>
              </a:rPr>
              <a:t>of </a:t>
            </a:r>
            <a:r>
              <a:rPr sz="1600" spc="-5" dirty="0">
                <a:solidFill>
                  <a:srgbClr val="404040"/>
                </a:solidFill>
                <a:latin typeface="IBM Plex Sans"/>
                <a:cs typeface="IBM Plex Sans"/>
              </a:rPr>
              <a:t>business concepts: assets, participants and</a:t>
            </a:r>
            <a:r>
              <a:rPr sz="1600" spc="0" dirty="0">
                <a:solidFill>
                  <a:srgbClr val="404040"/>
                </a:solidFill>
                <a:latin typeface="IBM Plex Sans"/>
                <a:cs typeface="IBM Plex Sans"/>
              </a:rPr>
              <a:t> </a:t>
            </a:r>
            <a:r>
              <a:rPr sz="1600" spc="-5" dirty="0">
                <a:solidFill>
                  <a:srgbClr val="404040"/>
                </a:solidFill>
                <a:latin typeface="IBM Plex Sans"/>
                <a:cs typeface="IBM Plex Sans"/>
              </a:rPr>
              <a:t>transactions</a:t>
            </a:r>
            <a:endParaRPr sz="1600">
              <a:latin typeface="IBM Plex Sans"/>
              <a:cs typeface="IBM Plex Sans"/>
            </a:endParaRPr>
          </a:p>
          <a:p>
            <a:pPr marL="298450" indent="-285750">
              <a:lnSpc>
                <a:spcPts val="1910"/>
              </a:lnSpc>
              <a:buFont typeface="Arial"/>
              <a:buChar char="•"/>
              <a:tabLst>
                <a:tab pos="297815" algn="l"/>
                <a:tab pos="298450" algn="l"/>
              </a:tabLst>
            </a:pPr>
            <a:r>
              <a:rPr sz="1600" spc="-5" dirty="0">
                <a:solidFill>
                  <a:srgbClr val="404040"/>
                </a:solidFill>
                <a:latin typeface="IBM Plex Sans"/>
                <a:cs typeface="IBM Plex Sans"/>
              </a:rPr>
              <a:t>May </a:t>
            </a:r>
            <a:r>
              <a:rPr sz="1600" dirty="0">
                <a:solidFill>
                  <a:srgbClr val="404040"/>
                </a:solidFill>
                <a:latin typeface="IBM Plex Sans"/>
                <a:cs typeface="IBM Plex Sans"/>
              </a:rPr>
              <a:t>not </a:t>
            </a:r>
            <a:r>
              <a:rPr sz="1600" spc="-5" dirty="0">
                <a:solidFill>
                  <a:srgbClr val="404040"/>
                </a:solidFill>
                <a:latin typeface="IBM Plex Sans"/>
                <a:cs typeface="IBM Plex Sans"/>
              </a:rPr>
              <a:t>be aware </a:t>
            </a:r>
            <a:r>
              <a:rPr sz="1600" dirty="0">
                <a:solidFill>
                  <a:srgbClr val="404040"/>
                </a:solidFill>
                <a:latin typeface="IBM Plex Sans"/>
                <a:cs typeface="IBM Plex Sans"/>
              </a:rPr>
              <a:t>of </a:t>
            </a:r>
            <a:r>
              <a:rPr sz="1600" spc="-5" dirty="0">
                <a:solidFill>
                  <a:srgbClr val="404040"/>
                </a:solidFill>
                <a:latin typeface="IBM Plex Sans"/>
                <a:cs typeface="IBM Plex Sans"/>
              </a:rPr>
              <a:t>blockchain</a:t>
            </a:r>
            <a:r>
              <a:rPr sz="1600" spc="-25" dirty="0">
                <a:solidFill>
                  <a:srgbClr val="404040"/>
                </a:solidFill>
                <a:latin typeface="IBM Plex Sans"/>
                <a:cs typeface="IBM Plex Sans"/>
              </a:rPr>
              <a:t> </a:t>
            </a:r>
            <a:r>
              <a:rPr sz="1600" spc="-5" dirty="0">
                <a:solidFill>
                  <a:srgbClr val="404040"/>
                </a:solidFill>
                <a:latin typeface="IBM Plex Sans"/>
                <a:cs typeface="IBM Plex Sans"/>
              </a:rPr>
              <a:t>underpinnings</a:t>
            </a:r>
            <a:endParaRPr sz="1600">
              <a:latin typeface="IBM Plex Sans"/>
              <a:cs typeface="IBM Plex Sans"/>
            </a:endParaRPr>
          </a:p>
        </p:txBody>
      </p:sp>
      <p:sp>
        <p:nvSpPr>
          <p:cNvPr id="8" name="object 8"/>
          <p:cNvSpPr/>
          <p:nvPr/>
        </p:nvSpPr>
        <p:spPr>
          <a:xfrm>
            <a:off x="611452" y="1269103"/>
            <a:ext cx="530692" cy="729968"/>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803797" y="1621449"/>
            <a:ext cx="14986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IBM Plex Sans"/>
                <a:cs typeface="IBM Plex Sans"/>
              </a:rPr>
              <a:t>D</a:t>
            </a:r>
            <a:endParaRPr sz="1400">
              <a:latin typeface="IBM Plex Sans"/>
              <a:cs typeface="IBM Plex Sans"/>
            </a:endParaRPr>
          </a:p>
        </p:txBody>
      </p:sp>
      <p:sp>
        <p:nvSpPr>
          <p:cNvPr id="10" name="object 10"/>
          <p:cNvSpPr/>
          <p:nvPr/>
        </p:nvSpPr>
        <p:spPr>
          <a:xfrm>
            <a:off x="611452" y="2519753"/>
            <a:ext cx="530692" cy="729968"/>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803797" y="2872101"/>
            <a:ext cx="14732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IBM Plex Sans"/>
                <a:cs typeface="IBM Plex Sans"/>
              </a:rPr>
              <a:t>A</a:t>
            </a:r>
            <a:endParaRPr sz="1400">
              <a:latin typeface="IBM Plex Sans"/>
              <a:cs typeface="IBM Plex Sans"/>
            </a:endParaRPr>
          </a:p>
        </p:txBody>
      </p:sp>
      <p:sp>
        <p:nvSpPr>
          <p:cNvPr id="12" name="object 12"/>
          <p:cNvSpPr/>
          <p:nvPr/>
        </p:nvSpPr>
        <p:spPr>
          <a:xfrm>
            <a:off x="611452" y="3695363"/>
            <a:ext cx="530692" cy="729968"/>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803797" y="4047710"/>
            <a:ext cx="14224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IBM Plex Sans"/>
                <a:cs typeface="IBM Plex Sans"/>
              </a:rPr>
              <a:t>P</a:t>
            </a:r>
            <a:endParaRPr sz="1400">
              <a:latin typeface="IBM Plex Sans"/>
              <a:cs typeface="IBM Plex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EAEAEA"/>
          </a:solidFill>
        </p:spPr>
        <p:txBody>
          <a:bodyPr wrap="square" lIns="0" tIns="0" rIns="0" bIns="0" rtlCol="0"/>
          <a:lstStyle/>
          <a:p>
            <a:endParaRPr/>
          </a:p>
        </p:txBody>
      </p:sp>
      <p:sp>
        <p:nvSpPr>
          <p:cNvPr id="3" name="object 3"/>
          <p:cNvSpPr txBox="1"/>
          <p:nvPr/>
        </p:nvSpPr>
        <p:spPr>
          <a:xfrm>
            <a:off x="6061646" y="776732"/>
            <a:ext cx="21082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E5E"/>
                </a:solidFill>
                <a:latin typeface="IBM Plex Sans"/>
                <a:cs typeface="IBM Plex Sans"/>
              </a:rPr>
              <a:t>What </a:t>
            </a:r>
            <a:r>
              <a:rPr sz="1800" dirty="0">
                <a:solidFill>
                  <a:srgbClr val="000E5E"/>
                </a:solidFill>
                <a:latin typeface="IBM Plex Sans"/>
                <a:cs typeface="IBM Plex Sans"/>
              </a:rPr>
              <a:t>is </a:t>
            </a:r>
            <a:r>
              <a:rPr sz="1800" spc="-5" dirty="0">
                <a:solidFill>
                  <a:srgbClr val="000E5E"/>
                </a:solidFill>
                <a:latin typeface="IBM Plex Sans"/>
                <a:cs typeface="IBM Plex Sans"/>
              </a:rPr>
              <a:t>Hyperledger  Composer</a:t>
            </a:r>
            <a:endParaRPr sz="1800">
              <a:latin typeface="IBM Plex Sans"/>
              <a:cs typeface="IBM Plex Sans"/>
            </a:endParaRPr>
          </a:p>
        </p:txBody>
      </p:sp>
      <p:sp>
        <p:nvSpPr>
          <p:cNvPr id="4" name="object 4"/>
          <p:cNvSpPr txBox="1"/>
          <p:nvPr/>
        </p:nvSpPr>
        <p:spPr>
          <a:xfrm>
            <a:off x="5278877" y="2179859"/>
            <a:ext cx="3402329" cy="730250"/>
          </a:xfrm>
          <a:prstGeom prst="rect">
            <a:avLst/>
          </a:prstGeom>
        </p:spPr>
        <p:txBody>
          <a:bodyPr vert="horz" wrap="square" lIns="0" tIns="12700" rIns="0" bIns="0" rtlCol="0">
            <a:spAutoFit/>
          </a:bodyPr>
          <a:lstStyle/>
          <a:p>
            <a:pPr marL="793115">
              <a:lnSpc>
                <a:spcPct val="100000"/>
              </a:lnSpc>
              <a:spcBef>
                <a:spcPts val="100"/>
              </a:spcBef>
            </a:pPr>
            <a:r>
              <a:rPr sz="1800" spc="-5" dirty="0">
                <a:solidFill>
                  <a:srgbClr val="000E5E"/>
                </a:solidFill>
                <a:latin typeface="IBM Plex Sans"/>
                <a:cs typeface="IBM Plex Sans"/>
              </a:rPr>
              <a:t>Application</a:t>
            </a:r>
            <a:r>
              <a:rPr sz="1800" spc="-10" dirty="0">
                <a:solidFill>
                  <a:srgbClr val="000E5E"/>
                </a:solidFill>
                <a:latin typeface="IBM Plex Sans"/>
                <a:cs typeface="IBM Plex Sans"/>
              </a:rPr>
              <a:t> </a:t>
            </a:r>
            <a:r>
              <a:rPr sz="1800" spc="-5" dirty="0">
                <a:solidFill>
                  <a:srgbClr val="000E5E"/>
                </a:solidFill>
                <a:latin typeface="IBM Plex Sans"/>
                <a:cs typeface="IBM Plex Sans"/>
              </a:rPr>
              <a:t>Development</a:t>
            </a:r>
            <a:endParaRPr sz="1800">
              <a:latin typeface="IBM Plex Sans"/>
              <a:cs typeface="IBM Plex Sans"/>
            </a:endParaRPr>
          </a:p>
          <a:p>
            <a:pPr marL="12700">
              <a:lnSpc>
                <a:spcPts val="1675"/>
              </a:lnSpc>
              <a:spcBef>
                <a:spcPts val="40"/>
              </a:spcBef>
              <a:tabLst>
                <a:tab pos="396240" algn="l"/>
                <a:tab pos="792480" algn="l"/>
              </a:tabLst>
            </a:pPr>
            <a:r>
              <a:rPr sz="1400" i="1" u="dbl" dirty="0">
                <a:solidFill>
                  <a:srgbClr val="BFBFBF"/>
                </a:solidFill>
                <a:latin typeface="IBM Plex Sans"/>
                <a:cs typeface="IBM Plex Sans"/>
              </a:rPr>
              <a:t> 	</a:t>
            </a:r>
            <a:r>
              <a:rPr sz="1400" i="1" dirty="0">
                <a:solidFill>
                  <a:srgbClr val="BFBFBF"/>
                </a:solidFill>
                <a:latin typeface="IBM Plex Sans"/>
                <a:cs typeface="IBM Plex Sans"/>
              </a:rPr>
              <a:t>	</a:t>
            </a:r>
            <a:r>
              <a:rPr sz="1400" i="1" spc="-5" dirty="0">
                <a:solidFill>
                  <a:srgbClr val="BFBFBF"/>
                </a:solidFill>
                <a:latin typeface="IBM Plex Sans"/>
                <a:cs typeface="IBM Plex Sans"/>
              </a:rPr>
              <a:t>Writing the</a:t>
            </a:r>
            <a:r>
              <a:rPr sz="1400" i="1" spc="0" dirty="0">
                <a:solidFill>
                  <a:srgbClr val="BFBFBF"/>
                </a:solidFill>
                <a:latin typeface="IBM Plex Sans"/>
                <a:cs typeface="IBM Plex Sans"/>
              </a:rPr>
              <a:t> </a:t>
            </a:r>
            <a:r>
              <a:rPr sz="1400" i="1" spc="-5" dirty="0">
                <a:solidFill>
                  <a:srgbClr val="BFBFBF"/>
                </a:solidFill>
                <a:latin typeface="IBM Plex Sans"/>
                <a:cs typeface="IBM Plex Sans"/>
              </a:rPr>
              <a:t>application</a:t>
            </a:r>
            <a:endParaRPr sz="1400">
              <a:latin typeface="IBM Plex Sans"/>
              <a:cs typeface="IBM Plex Sans"/>
            </a:endParaRPr>
          </a:p>
          <a:p>
            <a:pPr marL="793115">
              <a:lnSpc>
                <a:spcPts val="1675"/>
              </a:lnSpc>
            </a:pPr>
            <a:r>
              <a:rPr sz="1400" i="1" spc="-5" dirty="0">
                <a:solidFill>
                  <a:srgbClr val="BFBFBF"/>
                </a:solidFill>
                <a:latin typeface="IBM Plex Sans"/>
                <a:cs typeface="IBM Plex Sans"/>
              </a:rPr>
              <a:t>Modeling the business network</a:t>
            </a:r>
            <a:endParaRPr sz="1400">
              <a:latin typeface="IBM Plex Sans"/>
              <a:cs typeface="IBM Plex Sans"/>
            </a:endParaRPr>
          </a:p>
        </p:txBody>
      </p:sp>
      <p:sp>
        <p:nvSpPr>
          <p:cNvPr id="5" name="object 5"/>
          <p:cNvSpPr txBox="1"/>
          <p:nvPr/>
        </p:nvSpPr>
        <p:spPr>
          <a:xfrm>
            <a:off x="6061645" y="3581911"/>
            <a:ext cx="2693670" cy="7302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E5E"/>
                </a:solidFill>
                <a:latin typeface="IBM Plex Sans"/>
                <a:cs typeface="IBM Plex Sans"/>
              </a:rPr>
              <a:t>Effective</a:t>
            </a:r>
            <a:r>
              <a:rPr sz="1800" spc="0" dirty="0">
                <a:solidFill>
                  <a:srgbClr val="000E5E"/>
                </a:solidFill>
                <a:latin typeface="IBM Plex Sans"/>
                <a:cs typeface="IBM Plex Sans"/>
              </a:rPr>
              <a:t> </a:t>
            </a:r>
            <a:r>
              <a:rPr sz="1800" spc="-5" dirty="0">
                <a:solidFill>
                  <a:srgbClr val="000E5E"/>
                </a:solidFill>
                <a:latin typeface="IBM Plex Sans"/>
                <a:cs typeface="IBM Plex Sans"/>
              </a:rPr>
              <a:t>Administration</a:t>
            </a:r>
            <a:endParaRPr sz="1800">
              <a:latin typeface="IBM Plex Sans"/>
              <a:cs typeface="IBM Plex Sans"/>
            </a:endParaRPr>
          </a:p>
          <a:p>
            <a:pPr marL="12700" marR="5080">
              <a:lnSpc>
                <a:spcPts val="1670"/>
              </a:lnSpc>
              <a:spcBef>
                <a:spcPts val="105"/>
              </a:spcBef>
            </a:pPr>
            <a:r>
              <a:rPr sz="1400" i="1" spc="-5" dirty="0">
                <a:solidFill>
                  <a:srgbClr val="BFBFBF"/>
                </a:solidFill>
                <a:latin typeface="IBM Plex Sans"/>
                <a:cs typeface="IBM Plex Sans"/>
              </a:rPr>
              <a:t>Deploying </a:t>
            </a:r>
            <a:r>
              <a:rPr sz="1400" i="1" dirty="0">
                <a:solidFill>
                  <a:srgbClr val="BFBFBF"/>
                </a:solidFill>
                <a:latin typeface="IBM Plex Sans"/>
                <a:cs typeface="IBM Plex Sans"/>
              </a:rPr>
              <a:t>to a </a:t>
            </a:r>
            <a:r>
              <a:rPr sz="1400" i="1" spc="-5" dirty="0">
                <a:solidFill>
                  <a:srgbClr val="BFBFBF"/>
                </a:solidFill>
                <a:latin typeface="IBM Plex Sans"/>
                <a:cs typeface="IBM Plex Sans"/>
              </a:rPr>
              <a:t>blockchain  Interacting </a:t>
            </a:r>
            <a:r>
              <a:rPr sz="1400" i="1" dirty="0">
                <a:solidFill>
                  <a:srgbClr val="BFBFBF"/>
                </a:solidFill>
                <a:latin typeface="IBM Plex Sans"/>
                <a:cs typeface="IBM Plex Sans"/>
              </a:rPr>
              <a:t>with </a:t>
            </a:r>
            <a:r>
              <a:rPr sz="1400" i="1" spc="-5" dirty="0">
                <a:solidFill>
                  <a:srgbClr val="BFBFBF"/>
                </a:solidFill>
                <a:latin typeface="IBM Plex Sans"/>
                <a:cs typeface="IBM Plex Sans"/>
              </a:rPr>
              <a:t>systems </a:t>
            </a:r>
            <a:r>
              <a:rPr sz="1400" i="1" dirty="0">
                <a:solidFill>
                  <a:srgbClr val="BFBFBF"/>
                </a:solidFill>
                <a:latin typeface="IBM Plex Sans"/>
                <a:cs typeface="IBM Plex Sans"/>
              </a:rPr>
              <a:t>of</a:t>
            </a:r>
            <a:r>
              <a:rPr sz="1400" i="1" spc="-30" dirty="0">
                <a:solidFill>
                  <a:srgbClr val="BFBFBF"/>
                </a:solidFill>
                <a:latin typeface="IBM Plex Sans"/>
                <a:cs typeface="IBM Plex Sans"/>
              </a:rPr>
              <a:t> </a:t>
            </a:r>
            <a:r>
              <a:rPr sz="1400" i="1" spc="-5" dirty="0">
                <a:solidFill>
                  <a:srgbClr val="BFBFBF"/>
                </a:solidFill>
                <a:latin typeface="IBM Plex Sans"/>
                <a:cs typeface="IBM Plex Sans"/>
              </a:rPr>
              <a:t>record</a:t>
            </a:r>
            <a:endParaRPr sz="1400">
              <a:latin typeface="IBM Plex Sans"/>
              <a:cs typeface="IBM Plex Sans"/>
            </a:endParaRPr>
          </a:p>
        </p:txBody>
      </p:sp>
      <p:sp>
        <p:nvSpPr>
          <p:cNvPr id="6" name="object 6"/>
          <p:cNvSpPr txBox="1">
            <a:spLocks noGrp="1"/>
          </p:cNvSpPr>
          <p:nvPr>
            <p:ph type="title"/>
          </p:nvPr>
        </p:nvSpPr>
        <p:spPr>
          <a:xfrm>
            <a:off x="260572" y="580490"/>
            <a:ext cx="131762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164FF"/>
                </a:solidFill>
              </a:rPr>
              <a:t>C</a:t>
            </a:r>
            <a:r>
              <a:rPr spc="-5" dirty="0">
                <a:solidFill>
                  <a:srgbClr val="0164FF"/>
                </a:solidFill>
              </a:rPr>
              <a:t>o</a:t>
            </a:r>
            <a:r>
              <a:rPr spc="-10" dirty="0">
                <a:solidFill>
                  <a:srgbClr val="0164FF"/>
                </a:solidFill>
              </a:rPr>
              <a:t>n</a:t>
            </a:r>
            <a:r>
              <a:rPr spc="0" dirty="0">
                <a:solidFill>
                  <a:srgbClr val="0164FF"/>
                </a:solidFill>
              </a:rPr>
              <a:t>t</a:t>
            </a:r>
            <a:r>
              <a:rPr dirty="0">
                <a:solidFill>
                  <a:srgbClr val="0164FF"/>
                </a:solidFill>
              </a:rPr>
              <a:t>e</a:t>
            </a:r>
            <a:r>
              <a:rPr spc="-10" dirty="0">
                <a:solidFill>
                  <a:srgbClr val="0164FF"/>
                </a:solidFill>
              </a:rPr>
              <a:t>n</a:t>
            </a:r>
            <a:r>
              <a:rPr spc="0" dirty="0">
                <a:solidFill>
                  <a:srgbClr val="0164FF"/>
                </a:solidFill>
              </a:rPr>
              <a:t>t</a:t>
            </a:r>
            <a:r>
              <a:rPr dirty="0">
                <a:solidFill>
                  <a:srgbClr val="0164FF"/>
                </a:solidFill>
              </a:rPr>
              <a:t>s</a:t>
            </a:r>
          </a:p>
        </p:txBody>
      </p:sp>
      <p:sp>
        <p:nvSpPr>
          <p:cNvPr id="7" name="object 7"/>
          <p:cNvSpPr/>
          <p:nvPr/>
        </p:nvSpPr>
        <p:spPr>
          <a:xfrm>
            <a:off x="5028005" y="610144"/>
            <a:ext cx="911860" cy="911860"/>
          </a:xfrm>
          <a:custGeom>
            <a:avLst/>
            <a:gdLst/>
            <a:ahLst/>
            <a:cxnLst/>
            <a:rect l="l" t="t" r="r" b="b"/>
            <a:pathLst>
              <a:path w="911860" h="911860">
                <a:moveTo>
                  <a:pt x="455663" y="0"/>
                </a:moveTo>
                <a:lnTo>
                  <a:pt x="409074" y="2352"/>
                </a:lnTo>
                <a:lnTo>
                  <a:pt x="363831" y="9257"/>
                </a:lnTo>
                <a:lnTo>
                  <a:pt x="320163" y="20485"/>
                </a:lnTo>
                <a:lnTo>
                  <a:pt x="278298" y="35808"/>
                </a:lnTo>
                <a:lnTo>
                  <a:pt x="238467" y="54996"/>
                </a:lnTo>
                <a:lnTo>
                  <a:pt x="200897" y="77820"/>
                </a:lnTo>
                <a:lnTo>
                  <a:pt x="165819" y="104051"/>
                </a:lnTo>
                <a:lnTo>
                  <a:pt x="133460" y="133460"/>
                </a:lnTo>
                <a:lnTo>
                  <a:pt x="104051" y="165819"/>
                </a:lnTo>
                <a:lnTo>
                  <a:pt x="77820" y="200897"/>
                </a:lnTo>
                <a:lnTo>
                  <a:pt x="54996" y="238467"/>
                </a:lnTo>
                <a:lnTo>
                  <a:pt x="35808" y="278298"/>
                </a:lnTo>
                <a:lnTo>
                  <a:pt x="20485" y="320163"/>
                </a:lnTo>
                <a:lnTo>
                  <a:pt x="9257" y="363831"/>
                </a:lnTo>
                <a:lnTo>
                  <a:pt x="2352" y="409074"/>
                </a:lnTo>
                <a:lnTo>
                  <a:pt x="0" y="455663"/>
                </a:lnTo>
                <a:lnTo>
                  <a:pt x="2352" y="502252"/>
                </a:lnTo>
                <a:lnTo>
                  <a:pt x="9257" y="547495"/>
                </a:lnTo>
                <a:lnTo>
                  <a:pt x="20485" y="591163"/>
                </a:lnTo>
                <a:lnTo>
                  <a:pt x="35808" y="633027"/>
                </a:lnTo>
                <a:lnTo>
                  <a:pt x="54996" y="672859"/>
                </a:lnTo>
                <a:lnTo>
                  <a:pt x="77820" y="710428"/>
                </a:lnTo>
                <a:lnTo>
                  <a:pt x="104051" y="745507"/>
                </a:lnTo>
                <a:lnTo>
                  <a:pt x="133460" y="777865"/>
                </a:lnTo>
                <a:lnTo>
                  <a:pt x="165819" y="807275"/>
                </a:lnTo>
                <a:lnTo>
                  <a:pt x="200897" y="833506"/>
                </a:lnTo>
                <a:lnTo>
                  <a:pt x="238467" y="856330"/>
                </a:lnTo>
                <a:lnTo>
                  <a:pt x="278298" y="875518"/>
                </a:lnTo>
                <a:lnTo>
                  <a:pt x="320163" y="890840"/>
                </a:lnTo>
                <a:lnTo>
                  <a:pt x="363831" y="902069"/>
                </a:lnTo>
                <a:lnTo>
                  <a:pt x="409074" y="908974"/>
                </a:lnTo>
                <a:lnTo>
                  <a:pt x="455663" y="911326"/>
                </a:lnTo>
                <a:lnTo>
                  <a:pt x="502251" y="908974"/>
                </a:lnTo>
                <a:lnTo>
                  <a:pt x="547494" y="902069"/>
                </a:lnTo>
                <a:lnTo>
                  <a:pt x="591162" y="890840"/>
                </a:lnTo>
                <a:lnTo>
                  <a:pt x="633027" y="875518"/>
                </a:lnTo>
                <a:lnTo>
                  <a:pt x="672858" y="856330"/>
                </a:lnTo>
                <a:lnTo>
                  <a:pt x="710427" y="833506"/>
                </a:lnTo>
                <a:lnTo>
                  <a:pt x="745506" y="807275"/>
                </a:lnTo>
                <a:lnTo>
                  <a:pt x="777864" y="777865"/>
                </a:lnTo>
                <a:lnTo>
                  <a:pt x="807273" y="745507"/>
                </a:lnTo>
                <a:lnTo>
                  <a:pt x="833505" y="710428"/>
                </a:lnTo>
                <a:lnTo>
                  <a:pt x="856329" y="672859"/>
                </a:lnTo>
                <a:lnTo>
                  <a:pt x="875517" y="633027"/>
                </a:lnTo>
                <a:lnTo>
                  <a:pt x="890839" y="591163"/>
                </a:lnTo>
                <a:lnTo>
                  <a:pt x="902067" y="547495"/>
                </a:lnTo>
                <a:lnTo>
                  <a:pt x="908972" y="502252"/>
                </a:lnTo>
                <a:lnTo>
                  <a:pt x="911325" y="455663"/>
                </a:lnTo>
                <a:lnTo>
                  <a:pt x="908972" y="409074"/>
                </a:lnTo>
                <a:lnTo>
                  <a:pt x="902067" y="363831"/>
                </a:lnTo>
                <a:lnTo>
                  <a:pt x="890839" y="320163"/>
                </a:lnTo>
                <a:lnTo>
                  <a:pt x="875517" y="278298"/>
                </a:lnTo>
                <a:lnTo>
                  <a:pt x="856329" y="238467"/>
                </a:lnTo>
                <a:lnTo>
                  <a:pt x="833505" y="200897"/>
                </a:lnTo>
                <a:lnTo>
                  <a:pt x="807273" y="165819"/>
                </a:lnTo>
                <a:lnTo>
                  <a:pt x="777864" y="133460"/>
                </a:lnTo>
                <a:lnTo>
                  <a:pt x="745506" y="104051"/>
                </a:lnTo>
                <a:lnTo>
                  <a:pt x="710427" y="77820"/>
                </a:lnTo>
                <a:lnTo>
                  <a:pt x="672858" y="54996"/>
                </a:lnTo>
                <a:lnTo>
                  <a:pt x="633027" y="35808"/>
                </a:lnTo>
                <a:lnTo>
                  <a:pt x="591162" y="20485"/>
                </a:lnTo>
                <a:lnTo>
                  <a:pt x="547494" y="9257"/>
                </a:lnTo>
                <a:lnTo>
                  <a:pt x="502251" y="2352"/>
                </a:lnTo>
                <a:lnTo>
                  <a:pt x="455663" y="0"/>
                </a:lnTo>
                <a:close/>
              </a:path>
            </a:pathLst>
          </a:custGeom>
          <a:solidFill>
            <a:srgbClr val="0064FF"/>
          </a:solidFill>
        </p:spPr>
        <p:txBody>
          <a:bodyPr wrap="square" lIns="0" tIns="0" rIns="0" bIns="0" rtlCol="0"/>
          <a:lstStyle/>
          <a:p>
            <a:endParaRPr/>
          </a:p>
        </p:txBody>
      </p:sp>
      <p:sp>
        <p:nvSpPr>
          <p:cNvPr id="8" name="object 8"/>
          <p:cNvSpPr/>
          <p:nvPr/>
        </p:nvSpPr>
        <p:spPr>
          <a:xfrm>
            <a:off x="5447689" y="1263488"/>
            <a:ext cx="73660" cy="73660"/>
          </a:xfrm>
          <a:custGeom>
            <a:avLst/>
            <a:gdLst/>
            <a:ahLst/>
            <a:cxnLst/>
            <a:rect l="l" t="t" r="r" b="b"/>
            <a:pathLst>
              <a:path w="73660" h="73659">
                <a:moveTo>
                  <a:pt x="44222" y="655"/>
                </a:moveTo>
                <a:lnTo>
                  <a:pt x="29041" y="655"/>
                </a:lnTo>
                <a:lnTo>
                  <a:pt x="25741" y="1964"/>
                </a:lnTo>
                <a:lnTo>
                  <a:pt x="21781" y="3272"/>
                </a:lnTo>
                <a:lnTo>
                  <a:pt x="0" y="32729"/>
                </a:lnTo>
                <a:lnTo>
                  <a:pt x="0" y="40584"/>
                </a:lnTo>
                <a:lnTo>
                  <a:pt x="25741" y="71349"/>
                </a:lnTo>
                <a:lnTo>
                  <a:pt x="29041" y="72659"/>
                </a:lnTo>
                <a:lnTo>
                  <a:pt x="32341" y="73313"/>
                </a:lnTo>
                <a:lnTo>
                  <a:pt x="40262" y="73313"/>
                </a:lnTo>
                <a:lnTo>
                  <a:pt x="44222" y="72659"/>
                </a:lnTo>
                <a:lnTo>
                  <a:pt x="47522" y="71349"/>
                </a:lnTo>
                <a:lnTo>
                  <a:pt x="50822" y="70694"/>
                </a:lnTo>
                <a:lnTo>
                  <a:pt x="73263" y="40584"/>
                </a:lnTo>
                <a:lnTo>
                  <a:pt x="73263" y="32729"/>
                </a:lnTo>
                <a:lnTo>
                  <a:pt x="71944" y="26183"/>
                </a:lnTo>
                <a:lnTo>
                  <a:pt x="70623" y="22255"/>
                </a:lnTo>
                <a:lnTo>
                  <a:pt x="67323" y="16365"/>
                </a:lnTo>
                <a:lnTo>
                  <a:pt x="62043" y="11127"/>
                </a:lnTo>
                <a:lnTo>
                  <a:pt x="57423" y="5891"/>
                </a:lnTo>
                <a:lnTo>
                  <a:pt x="44222" y="655"/>
                </a:lnTo>
                <a:close/>
              </a:path>
              <a:path w="73660" h="73659">
                <a:moveTo>
                  <a:pt x="36301" y="0"/>
                </a:moveTo>
                <a:lnTo>
                  <a:pt x="32341" y="655"/>
                </a:lnTo>
                <a:lnTo>
                  <a:pt x="40262" y="655"/>
                </a:lnTo>
                <a:lnTo>
                  <a:pt x="36301" y="0"/>
                </a:lnTo>
                <a:close/>
              </a:path>
            </a:pathLst>
          </a:custGeom>
          <a:solidFill>
            <a:srgbClr val="FFFFFF"/>
          </a:solidFill>
        </p:spPr>
        <p:txBody>
          <a:bodyPr wrap="square" lIns="0" tIns="0" rIns="0" bIns="0" rtlCol="0"/>
          <a:lstStyle/>
          <a:p>
            <a:endParaRPr/>
          </a:p>
        </p:txBody>
      </p:sp>
      <p:sp>
        <p:nvSpPr>
          <p:cNvPr id="9" name="object 9"/>
          <p:cNvSpPr/>
          <p:nvPr/>
        </p:nvSpPr>
        <p:spPr>
          <a:xfrm>
            <a:off x="5335177" y="794812"/>
            <a:ext cx="297180" cy="390525"/>
          </a:xfrm>
          <a:custGeom>
            <a:avLst/>
            <a:gdLst/>
            <a:ahLst/>
            <a:cxnLst/>
            <a:rect l="l" t="t" r="r" b="b"/>
            <a:pathLst>
              <a:path w="297179" h="390525">
                <a:moveTo>
                  <a:pt x="240075" y="26837"/>
                </a:moveTo>
                <a:lnTo>
                  <a:pt x="161217" y="26837"/>
                </a:lnTo>
                <a:lnTo>
                  <a:pt x="174270" y="28801"/>
                </a:lnTo>
                <a:lnTo>
                  <a:pt x="186019" y="30764"/>
                </a:lnTo>
                <a:lnTo>
                  <a:pt x="227792" y="50402"/>
                </a:lnTo>
                <a:lnTo>
                  <a:pt x="256512" y="82476"/>
                </a:lnTo>
                <a:lnTo>
                  <a:pt x="269565" y="124369"/>
                </a:lnTo>
                <a:lnTo>
                  <a:pt x="270217" y="146625"/>
                </a:lnTo>
                <a:lnTo>
                  <a:pt x="268912" y="156443"/>
                </a:lnTo>
                <a:lnTo>
                  <a:pt x="267606" y="165607"/>
                </a:lnTo>
                <a:lnTo>
                  <a:pt x="265649" y="174116"/>
                </a:lnTo>
                <a:lnTo>
                  <a:pt x="262385" y="181971"/>
                </a:lnTo>
                <a:lnTo>
                  <a:pt x="259774" y="188517"/>
                </a:lnTo>
                <a:lnTo>
                  <a:pt x="255859" y="195718"/>
                </a:lnTo>
                <a:lnTo>
                  <a:pt x="252595" y="201608"/>
                </a:lnTo>
                <a:lnTo>
                  <a:pt x="247373" y="207500"/>
                </a:lnTo>
                <a:lnTo>
                  <a:pt x="243457" y="212736"/>
                </a:lnTo>
                <a:lnTo>
                  <a:pt x="238235" y="217318"/>
                </a:lnTo>
                <a:lnTo>
                  <a:pt x="233014" y="222556"/>
                </a:lnTo>
                <a:lnTo>
                  <a:pt x="221918" y="231065"/>
                </a:lnTo>
                <a:lnTo>
                  <a:pt x="210169" y="240229"/>
                </a:lnTo>
                <a:lnTo>
                  <a:pt x="196462" y="250701"/>
                </a:lnTo>
                <a:lnTo>
                  <a:pt x="183408" y="261175"/>
                </a:lnTo>
                <a:lnTo>
                  <a:pt x="154037" y="296522"/>
                </a:lnTo>
                <a:lnTo>
                  <a:pt x="139025" y="337106"/>
                </a:lnTo>
                <a:lnTo>
                  <a:pt x="135108" y="376381"/>
                </a:lnTo>
                <a:lnTo>
                  <a:pt x="135761" y="379653"/>
                </a:lnTo>
                <a:lnTo>
                  <a:pt x="136414" y="382272"/>
                </a:lnTo>
                <a:lnTo>
                  <a:pt x="139025" y="386199"/>
                </a:lnTo>
                <a:lnTo>
                  <a:pt x="140982" y="388162"/>
                </a:lnTo>
                <a:lnTo>
                  <a:pt x="142941" y="388818"/>
                </a:lnTo>
                <a:lnTo>
                  <a:pt x="145552" y="390127"/>
                </a:lnTo>
                <a:lnTo>
                  <a:pt x="151427" y="390127"/>
                </a:lnTo>
                <a:lnTo>
                  <a:pt x="153384" y="388818"/>
                </a:lnTo>
                <a:lnTo>
                  <a:pt x="155995" y="388162"/>
                </a:lnTo>
                <a:lnTo>
                  <a:pt x="157953" y="386199"/>
                </a:lnTo>
                <a:lnTo>
                  <a:pt x="160564" y="382272"/>
                </a:lnTo>
                <a:lnTo>
                  <a:pt x="161217" y="379653"/>
                </a:lnTo>
                <a:lnTo>
                  <a:pt x="161217" y="376381"/>
                </a:lnTo>
                <a:lnTo>
                  <a:pt x="162521" y="354125"/>
                </a:lnTo>
                <a:lnTo>
                  <a:pt x="165133" y="343651"/>
                </a:lnTo>
                <a:lnTo>
                  <a:pt x="167091" y="333833"/>
                </a:lnTo>
                <a:lnTo>
                  <a:pt x="169702" y="325978"/>
                </a:lnTo>
                <a:lnTo>
                  <a:pt x="172965" y="317469"/>
                </a:lnTo>
                <a:lnTo>
                  <a:pt x="176229" y="310923"/>
                </a:lnTo>
                <a:lnTo>
                  <a:pt x="180798" y="303723"/>
                </a:lnTo>
                <a:lnTo>
                  <a:pt x="185366" y="297831"/>
                </a:lnTo>
                <a:lnTo>
                  <a:pt x="189936" y="291285"/>
                </a:lnTo>
                <a:lnTo>
                  <a:pt x="195809" y="286049"/>
                </a:lnTo>
                <a:lnTo>
                  <a:pt x="201032" y="281467"/>
                </a:lnTo>
                <a:lnTo>
                  <a:pt x="225833" y="261830"/>
                </a:lnTo>
                <a:lnTo>
                  <a:pt x="238888" y="252666"/>
                </a:lnTo>
                <a:lnTo>
                  <a:pt x="251289" y="242192"/>
                </a:lnTo>
                <a:lnTo>
                  <a:pt x="257163" y="236301"/>
                </a:lnTo>
                <a:lnTo>
                  <a:pt x="262385" y="230411"/>
                </a:lnTo>
                <a:lnTo>
                  <a:pt x="268912" y="223865"/>
                </a:lnTo>
                <a:lnTo>
                  <a:pt x="273481" y="216664"/>
                </a:lnTo>
                <a:lnTo>
                  <a:pt x="278702" y="209463"/>
                </a:lnTo>
                <a:lnTo>
                  <a:pt x="283272" y="200954"/>
                </a:lnTo>
                <a:lnTo>
                  <a:pt x="295673" y="161025"/>
                </a:lnTo>
                <a:lnTo>
                  <a:pt x="296979" y="128296"/>
                </a:lnTo>
                <a:lnTo>
                  <a:pt x="296326" y="121751"/>
                </a:lnTo>
                <a:lnTo>
                  <a:pt x="295673" y="114550"/>
                </a:lnTo>
                <a:lnTo>
                  <a:pt x="294368" y="108004"/>
                </a:lnTo>
                <a:lnTo>
                  <a:pt x="293062" y="100804"/>
                </a:lnTo>
                <a:lnTo>
                  <a:pt x="287841" y="87712"/>
                </a:lnTo>
                <a:lnTo>
                  <a:pt x="285883" y="81822"/>
                </a:lnTo>
                <a:lnTo>
                  <a:pt x="283272" y="75276"/>
                </a:lnTo>
                <a:lnTo>
                  <a:pt x="280008" y="69385"/>
                </a:lnTo>
                <a:lnTo>
                  <a:pt x="276092" y="64148"/>
                </a:lnTo>
                <a:lnTo>
                  <a:pt x="272176" y="58257"/>
                </a:lnTo>
                <a:lnTo>
                  <a:pt x="264344" y="48439"/>
                </a:lnTo>
                <a:lnTo>
                  <a:pt x="255206" y="38619"/>
                </a:lnTo>
                <a:lnTo>
                  <a:pt x="244110" y="29456"/>
                </a:lnTo>
                <a:lnTo>
                  <a:pt x="240075" y="26837"/>
                </a:lnTo>
                <a:close/>
              </a:path>
              <a:path w="297179" h="390525">
                <a:moveTo>
                  <a:pt x="148163" y="0"/>
                </a:moveTo>
                <a:lnTo>
                  <a:pt x="140982" y="0"/>
                </a:lnTo>
                <a:lnTo>
                  <a:pt x="125971" y="1309"/>
                </a:lnTo>
                <a:lnTo>
                  <a:pt x="118139" y="2618"/>
                </a:lnTo>
                <a:lnTo>
                  <a:pt x="111611" y="5236"/>
                </a:lnTo>
                <a:lnTo>
                  <a:pt x="103779" y="7200"/>
                </a:lnTo>
                <a:lnTo>
                  <a:pt x="65270" y="25528"/>
                </a:lnTo>
                <a:lnTo>
                  <a:pt x="33287" y="54329"/>
                </a:lnTo>
                <a:lnTo>
                  <a:pt x="25454" y="66112"/>
                </a:lnTo>
                <a:lnTo>
                  <a:pt x="21539" y="71348"/>
                </a:lnTo>
                <a:lnTo>
                  <a:pt x="17622" y="78549"/>
                </a:lnTo>
                <a:lnTo>
                  <a:pt x="14359" y="84439"/>
                </a:lnTo>
                <a:lnTo>
                  <a:pt x="6526" y="104077"/>
                </a:lnTo>
                <a:lnTo>
                  <a:pt x="3916" y="111932"/>
                </a:lnTo>
                <a:lnTo>
                  <a:pt x="2611" y="118478"/>
                </a:lnTo>
                <a:lnTo>
                  <a:pt x="1305" y="126333"/>
                </a:lnTo>
                <a:lnTo>
                  <a:pt x="415" y="136805"/>
                </a:lnTo>
                <a:lnTo>
                  <a:pt x="0" y="141387"/>
                </a:lnTo>
                <a:lnTo>
                  <a:pt x="0" y="151861"/>
                </a:lnTo>
                <a:lnTo>
                  <a:pt x="652" y="154480"/>
                </a:lnTo>
                <a:lnTo>
                  <a:pt x="3263" y="158407"/>
                </a:lnTo>
                <a:lnTo>
                  <a:pt x="8484" y="161025"/>
                </a:lnTo>
                <a:lnTo>
                  <a:pt x="10443" y="161679"/>
                </a:lnTo>
                <a:lnTo>
                  <a:pt x="15664" y="161679"/>
                </a:lnTo>
                <a:lnTo>
                  <a:pt x="26863" y="136151"/>
                </a:lnTo>
                <a:lnTo>
                  <a:pt x="28718" y="124369"/>
                </a:lnTo>
                <a:lnTo>
                  <a:pt x="46993" y="80512"/>
                </a:lnTo>
                <a:lnTo>
                  <a:pt x="90072" y="41238"/>
                </a:lnTo>
                <a:lnTo>
                  <a:pt x="136414" y="27491"/>
                </a:lnTo>
                <a:lnTo>
                  <a:pt x="148163" y="26837"/>
                </a:lnTo>
                <a:lnTo>
                  <a:pt x="240075" y="26837"/>
                </a:lnTo>
                <a:lnTo>
                  <a:pt x="233014" y="22255"/>
                </a:lnTo>
                <a:lnTo>
                  <a:pt x="194504" y="5891"/>
                </a:lnTo>
                <a:lnTo>
                  <a:pt x="164480" y="654"/>
                </a:lnTo>
                <a:lnTo>
                  <a:pt x="148163" y="0"/>
                </a:lnTo>
                <a:close/>
              </a:path>
            </a:pathLst>
          </a:custGeom>
          <a:solidFill>
            <a:srgbClr val="FFFFFF"/>
          </a:solidFill>
        </p:spPr>
        <p:txBody>
          <a:bodyPr wrap="square" lIns="0" tIns="0" rIns="0" bIns="0" rtlCol="0"/>
          <a:lstStyle/>
          <a:p>
            <a:endParaRPr/>
          </a:p>
        </p:txBody>
      </p:sp>
      <p:sp>
        <p:nvSpPr>
          <p:cNvPr id="10" name="object 10"/>
          <p:cNvSpPr/>
          <p:nvPr/>
        </p:nvSpPr>
        <p:spPr>
          <a:xfrm>
            <a:off x="5028003" y="2095991"/>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6"/>
                </a:lnTo>
                <a:lnTo>
                  <a:pt x="54995" y="238466"/>
                </a:lnTo>
                <a:lnTo>
                  <a:pt x="35808" y="278297"/>
                </a:lnTo>
                <a:lnTo>
                  <a:pt x="20485" y="320161"/>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7"/>
                </a:lnTo>
                <a:lnTo>
                  <a:pt x="409073" y="908972"/>
                </a:lnTo>
                <a:lnTo>
                  <a:pt x="455662" y="911325"/>
                </a:lnTo>
                <a:lnTo>
                  <a:pt x="502250" y="908972"/>
                </a:lnTo>
                <a:lnTo>
                  <a:pt x="547493" y="902067"/>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1"/>
                </a:lnTo>
                <a:lnTo>
                  <a:pt x="875515" y="278297"/>
                </a:lnTo>
                <a:lnTo>
                  <a:pt x="856328" y="238466"/>
                </a:lnTo>
                <a:lnTo>
                  <a:pt x="833504" y="200896"/>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11" name="object 11"/>
          <p:cNvSpPr/>
          <p:nvPr/>
        </p:nvSpPr>
        <p:spPr>
          <a:xfrm>
            <a:off x="5291577" y="2362741"/>
            <a:ext cx="384175" cy="260350"/>
          </a:xfrm>
          <a:custGeom>
            <a:avLst/>
            <a:gdLst/>
            <a:ahLst/>
            <a:cxnLst/>
            <a:rect l="l" t="t" r="r" b="b"/>
            <a:pathLst>
              <a:path w="384175" h="260350">
                <a:moveTo>
                  <a:pt x="365194" y="0"/>
                </a:moveTo>
                <a:lnTo>
                  <a:pt x="19634" y="0"/>
                </a:lnTo>
                <a:lnTo>
                  <a:pt x="15053" y="1318"/>
                </a:lnTo>
                <a:lnTo>
                  <a:pt x="0" y="23728"/>
                </a:lnTo>
                <a:lnTo>
                  <a:pt x="0" y="253099"/>
                </a:lnTo>
                <a:lnTo>
                  <a:pt x="654" y="256395"/>
                </a:lnTo>
                <a:lnTo>
                  <a:pt x="3272" y="258372"/>
                </a:lnTo>
                <a:lnTo>
                  <a:pt x="5236" y="259690"/>
                </a:lnTo>
                <a:lnTo>
                  <a:pt x="7853" y="260350"/>
                </a:lnTo>
                <a:lnTo>
                  <a:pt x="376975" y="260350"/>
                </a:lnTo>
                <a:lnTo>
                  <a:pt x="379594" y="259690"/>
                </a:lnTo>
                <a:lnTo>
                  <a:pt x="382211" y="258372"/>
                </a:lnTo>
                <a:lnTo>
                  <a:pt x="383520" y="256395"/>
                </a:lnTo>
                <a:lnTo>
                  <a:pt x="384175" y="253099"/>
                </a:lnTo>
                <a:lnTo>
                  <a:pt x="384175" y="245190"/>
                </a:lnTo>
                <a:lnTo>
                  <a:pt x="15053" y="245190"/>
                </a:lnTo>
                <a:lnTo>
                  <a:pt x="15053" y="23728"/>
                </a:lnTo>
                <a:lnTo>
                  <a:pt x="15707" y="20433"/>
                </a:lnTo>
                <a:lnTo>
                  <a:pt x="18324" y="17137"/>
                </a:lnTo>
                <a:lnTo>
                  <a:pt x="20942" y="15819"/>
                </a:lnTo>
                <a:lnTo>
                  <a:pt x="24215" y="15159"/>
                </a:lnTo>
                <a:lnTo>
                  <a:pt x="382398" y="15159"/>
                </a:lnTo>
                <a:lnTo>
                  <a:pt x="382211" y="14500"/>
                </a:lnTo>
                <a:lnTo>
                  <a:pt x="380248" y="9886"/>
                </a:lnTo>
                <a:lnTo>
                  <a:pt x="377630" y="6591"/>
                </a:lnTo>
                <a:lnTo>
                  <a:pt x="369777" y="1318"/>
                </a:lnTo>
                <a:lnTo>
                  <a:pt x="365194" y="0"/>
                </a:lnTo>
                <a:close/>
              </a:path>
              <a:path w="384175" h="260350">
                <a:moveTo>
                  <a:pt x="382398" y="15159"/>
                </a:moveTo>
                <a:lnTo>
                  <a:pt x="359959" y="15159"/>
                </a:lnTo>
                <a:lnTo>
                  <a:pt x="363886" y="15819"/>
                </a:lnTo>
                <a:lnTo>
                  <a:pt x="366504" y="17137"/>
                </a:lnTo>
                <a:lnTo>
                  <a:pt x="368467" y="20433"/>
                </a:lnTo>
                <a:lnTo>
                  <a:pt x="369121" y="23728"/>
                </a:lnTo>
                <a:lnTo>
                  <a:pt x="369121" y="245190"/>
                </a:lnTo>
                <a:lnTo>
                  <a:pt x="384175" y="245190"/>
                </a:lnTo>
                <a:lnTo>
                  <a:pt x="384175" y="23728"/>
                </a:lnTo>
                <a:lnTo>
                  <a:pt x="383520" y="19114"/>
                </a:lnTo>
                <a:lnTo>
                  <a:pt x="382398" y="15159"/>
                </a:lnTo>
                <a:close/>
              </a:path>
            </a:pathLst>
          </a:custGeom>
          <a:solidFill>
            <a:srgbClr val="FFFFFF"/>
          </a:solidFill>
        </p:spPr>
        <p:txBody>
          <a:bodyPr wrap="square" lIns="0" tIns="0" rIns="0" bIns="0" rtlCol="0"/>
          <a:lstStyle/>
          <a:p>
            <a:endParaRPr/>
          </a:p>
        </p:txBody>
      </p:sp>
      <p:sp>
        <p:nvSpPr>
          <p:cNvPr id="12" name="object 12"/>
          <p:cNvSpPr/>
          <p:nvPr/>
        </p:nvSpPr>
        <p:spPr>
          <a:xfrm>
            <a:off x="5299514" y="2423859"/>
            <a:ext cx="368300" cy="0"/>
          </a:xfrm>
          <a:custGeom>
            <a:avLst/>
            <a:gdLst/>
            <a:ahLst/>
            <a:cxnLst/>
            <a:rect l="l" t="t" r="r" b="b"/>
            <a:pathLst>
              <a:path w="368300">
                <a:moveTo>
                  <a:pt x="0" y="0"/>
                </a:moveTo>
                <a:lnTo>
                  <a:pt x="368300" y="0"/>
                </a:lnTo>
              </a:path>
            </a:pathLst>
          </a:custGeom>
          <a:ln w="14287">
            <a:solidFill>
              <a:srgbClr val="FFFFFF"/>
            </a:solidFill>
          </a:ln>
        </p:spPr>
        <p:txBody>
          <a:bodyPr wrap="square" lIns="0" tIns="0" rIns="0" bIns="0" rtlCol="0"/>
          <a:lstStyle/>
          <a:p>
            <a:endParaRPr/>
          </a:p>
        </p:txBody>
      </p:sp>
      <p:sp>
        <p:nvSpPr>
          <p:cNvPr id="13" name="object 13"/>
          <p:cNvSpPr/>
          <p:nvPr/>
        </p:nvSpPr>
        <p:spPr>
          <a:xfrm>
            <a:off x="5632889" y="2391316"/>
            <a:ext cx="15875" cy="15875"/>
          </a:xfrm>
          <a:custGeom>
            <a:avLst/>
            <a:gdLst/>
            <a:ahLst/>
            <a:cxnLst/>
            <a:rect l="l" t="t" r="r" b="b"/>
            <a:pathLst>
              <a:path w="15875" h="15875">
                <a:moveTo>
                  <a:pt x="11429" y="0"/>
                </a:moveTo>
                <a:lnTo>
                  <a:pt x="5079" y="0"/>
                </a:lnTo>
                <a:lnTo>
                  <a:pt x="2539" y="2645"/>
                </a:lnTo>
                <a:lnTo>
                  <a:pt x="635" y="5292"/>
                </a:lnTo>
                <a:lnTo>
                  <a:pt x="0" y="7937"/>
                </a:lnTo>
                <a:lnTo>
                  <a:pt x="635" y="11244"/>
                </a:lnTo>
                <a:lnTo>
                  <a:pt x="2539" y="13891"/>
                </a:lnTo>
                <a:lnTo>
                  <a:pt x="5079" y="15213"/>
                </a:lnTo>
                <a:lnTo>
                  <a:pt x="8254" y="15875"/>
                </a:lnTo>
                <a:lnTo>
                  <a:pt x="11429" y="15213"/>
                </a:lnTo>
                <a:lnTo>
                  <a:pt x="13969" y="13891"/>
                </a:lnTo>
                <a:lnTo>
                  <a:pt x="15239" y="11244"/>
                </a:lnTo>
                <a:lnTo>
                  <a:pt x="15875" y="7937"/>
                </a:lnTo>
                <a:lnTo>
                  <a:pt x="15239" y="5292"/>
                </a:lnTo>
                <a:lnTo>
                  <a:pt x="13969" y="2645"/>
                </a:lnTo>
                <a:lnTo>
                  <a:pt x="11429" y="0"/>
                </a:lnTo>
                <a:close/>
              </a:path>
            </a:pathLst>
          </a:custGeom>
          <a:solidFill>
            <a:srgbClr val="FFFFFF"/>
          </a:solidFill>
        </p:spPr>
        <p:txBody>
          <a:bodyPr wrap="square" lIns="0" tIns="0" rIns="0" bIns="0" rtlCol="0"/>
          <a:lstStyle/>
          <a:p>
            <a:endParaRPr/>
          </a:p>
        </p:txBody>
      </p:sp>
      <p:sp>
        <p:nvSpPr>
          <p:cNvPr id="14" name="object 14"/>
          <p:cNvSpPr/>
          <p:nvPr/>
        </p:nvSpPr>
        <p:spPr>
          <a:xfrm>
            <a:off x="5596377" y="2391316"/>
            <a:ext cx="15875" cy="15875"/>
          </a:xfrm>
          <a:custGeom>
            <a:avLst/>
            <a:gdLst/>
            <a:ahLst/>
            <a:cxnLst/>
            <a:rect l="l" t="t" r="r" b="b"/>
            <a:pathLst>
              <a:path w="15875" h="15875">
                <a:moveTo>
                  <a:pt x="10582" y="0"/>
                </a:moveTo>
                <a:lnTo>
                  <a:pt x="4630" y="0"/>
                </a:lnTo>
                <a:lnTo>
                  <a:pt x="1983" y="2645"/>
                </a:lnTo>
                <a:lnTo>
                  <a:pt x="661" y="5292"/>
                </a:lnTo>
                <a:lnTo>
                  <a:pt x="0" y="7937"/>
                </a:lnTo>
                <a:lnTo>
                  <a:pt x="661" y="11244"/>
                </a:lnTo>
                <a:lnTo>
                  <a:pt x="1983" y="13891"/>
                </a:lnTo>
                <a:lnTo>
                  <a:pt x="4630" y="15213"/>
                </a:lnTo>
                <a:lnTo>
                  <a:pt x="7937" y="15875"/>
                </a:lnTo>
                <a:lnTo>
                  <a:pt x="10582" y="15213"/>
                </a:lnTo>
                <a:lnTo>
                  <a:pt x="13889" y="13891"/>
                </a:lnTo>
                <a:lnTo>
                  <a:pt x="15213" y="11244"/>
                </a:lnTo>
                <a:lnTo>
                  <a:pt x="15875" y="7937"/>
                </a:lnTo>
                <a:lnTo>
                  <a:pt x="15213" y="5292"/>
                </a:lnTo>
                <a:lnTo>
                  <a:pt x="13889" y="2645"/>
                </a:lnTo>
                <a:lnTo>
                  <a:pt x="10582" y="0"/>
                </a:lnTo>
                <a:close/>
              </a:path>
            </a:pathLst>
          </a:custGeom>
          <a:solidFill>
            <a:srgbClr val="FFFFFF"/>
          </a:solidFill>
        </p:spPr>
        <p:txBody>
          <a:bodyPr wrap="square" lIns="0" tIns="0" rIns="0" bIns="0" rtlCol="0"/>
          <a:lstStyle/>
          <a:p>
            <a:endParaRPr/>
          </a:p>
        </p:txBody>
      </p:sp>
      <p:sp>
        <p:nvSpPr>
          <p:cNvPr id="15" name="object 15"/>
          <p:cNvSpPr/>
          <p:nvPr/>
        </p:nvSpPr>
        <p:spPr>
          <a:xfrm>
            <a:off x="5561452" y="2391316"/>
            <a:ext cx="17780" cy="15875"/>
          </a:xfrm>
          <a:custGeom>
            <a:avLst/>
            <a:gdLst/>
            <a:ahLst/>
            <a:cxnLst/>
            <a:rect l="l" t="t" r="r" b="b"/>
            <a:pathLst>
              <a:path w="17779" h="15875">
                <a:moveTo>
                  <a:pt x="11874" y="0"/>
                </a:moveTo>
                <a:lnTo>
                  <a:pt x="4889" y="0"/>
                </a:lnTo>
                <a:lnTo>
                  <a:pt x="2095" y="2645"/>
                </a:lnTo>
                <a:lnTo>
                  <a:pt x="698" y="5292"/>
                </a:lnTo>
                <a:lnTo>
                  <a:pt x="0" y="7937"/>
                </a:lnTo>
                <a:lnTo>
                  <a:pt x="698" y="11244"/>
                </a:lnTo>
                <a:lnTo>
                  <a:pt x="2095" y="13891"/>
                </a:lnTo>
                <a:lnTo>
                  <a:pt x="4889" y="15213"/>
                </a:lnTo>
                <a:lnTo>
                  <a:pt x="9080" y="15875"/>
                </a:lnTo>
                <a:lnTo>
                  <a:pt x="11874" y="15213"/>
                </a:lnTo>
                <a:lnTo>
                  <a:pt x="14668" y="13891"/>
                </a:lnTo>
                <a:lnTo>
                  <a:pt x="16763" y="11244"/>
                </a:lnTo>
                <a:lnTo>
                  <a:pt x="17462" y="7937"/>
                </a:lnTo>
                <a:lnTo>
                  <a:pt x="16763" y="5292"/>
                </a:lnTo>
                <a:lnTo>
                  <a:pt x="14668" y="2645"/>
                </a:lnTo>
                <a:lnTo>
                  <a:pt x="11874" y="0"/>
                </a:lnTo>
                <a:close/>
              </a:path>
            </a:pathLst>
          </a:custGeom>
          <a:solidFill>
            <a:srgbClr val="FFFFFF"/>
          </a:solidFill>
        </p:spPr>
        <p:txBody>
          <a:bodyPr wrap="square" lIns="0" tIns="0" rIns="0" bIns="0" rtlCol="0"/>
          <a:lstStyle/>
          <a:p>
            <a:endParaRPr/>
          </a:p>
        </p:txBody>
      </p:sp>
      <p:sp>
        <p:nvSpPr>
          <p:cNvPr id="16" name="object 16"/>
          <p:cNvSpPr/>
          <p:nvPr/>
        </p:nvSpPr>
        <p:spPr>
          <a:xfrm>
            <a:off x="5332852" y="2492916"/>
            <a:ext cx="85725" cy="14604"/>
          </a:xfrm>
          <a:custGeom>
            <a:avLst/>
            <a:gdLst/>
            <a:ahLst/>
            <a:cxnLst/>
            <a:rect l="l" t="t" r="r" b="b"/>
            <a:pathLst>
              <a:path w="85725" h="14605">
                <a:moveTo>
                  <a:pt x="81144" y="0"/>
                </a:moveTo>
                <a:lnTo>
                  <a:pt x="4580" y="0"/>
                </a:lnTo>
                <a:lnTo>
                  <a:pt x="1963" y="2381"/>
                </a:lnTo>
                <a:lnTo>
                  <a:pt x="654" y="4166"/>
                </a:lnTo>
                <a:lnTo>
                  <a:pt x="0" y="7143"/>
                </a:lnTo>
                <a:lnTo>
                  <a:pt x="654" y="9525"/>
                </a:lnTo>
                <a:lnTo>
                  <a:pt x="1963" y="11311"/>
                </a:lnTo>
                <a:lnTo>
                  <a:pt x="4580" y="13097"/>
                </a:lnTo>
                <a:lnTo>
                  <a:pt x="7852" y="14287"/>
                </a:lnTo>
                <a:lnTo>
                  <a:pt x="78526" y="14287"/>
                </a:lnTo>
                <a:lnTo>
                  <a:pt x="81144" y="13097"/>
                </a:lnTo>
                <a:lnTo>
                  <a:pt x="83761" y="11311"/>
                </a:lnTo>
                <a:lnTo>
                  <a:pt x="85070" y="9525"/>
                </a:lnTo>
                <a:lnTo>
                  <a:pt x="85725" y="7143"/>
                </a:lnTo>
                <a:lnTo>
                  <a:pt x="85070" y="4166"/>
                </a:lnTo>
                <a:lnTo>
                  <a:pt x="83761" y="2381"/>
                </a:lnTo>
                <a:lnTo>
                  <a:pt x="81144" y="0"/>
                </a:lnTo>
                <a:close/>
              </a:path>
            </a:pathLst>
          </a:custGeom>
          <a:solidFill>
            <a:srgbClr val="FFFFFF"/>
          </a:solidFill>
        </p:spPr>
        <p:txBody>
          <a:bodyPr wrap="square" lIns="0" tIns="0" rIns="0" bIns="0" rtlCol="0"/>
          <a:lstStyle/>
          <a:p>
            <a:endParaRPr/>
          </a:p>
        </p:txBody>
      </p:sp>
      <p:sp>
        <p:nvSpPr>
          <p:cNvPr id="17" name="object 17"/>
          <p:cNvSpPr/>
          <p:nvPr/>
        </p:nvSpPr>
        <p:spPr>
          <a:xfrm>
            <a:off x="5332852" y="2454816"/>
            <a:ext cx="85725" cy="14604"/>
          </a:xfrm>
          <a:custGeom>
            <a:avLst/>
            <a:gdLst/>
            <a:ahLst/>
            <a:cxnLst/>
            <a:rect l="l" t="t" r="r" b="b"/>
            <a:pathLst>
              <a:path w="85725" h="14605">
                <a:moveTo>
                  <a:pt x="78526" y="0"/>
                </a:moveTo>
                <a:lnTo>
                  <a:pt x="7852" y="0"/>
                </a:lnTo>
                <a:lnTo>
                  <a:pt x="4580" y="621"/>
                </a:lnTo>
                <a:lnTo>
                  <a:pt x="1963" y="2485"/>
                </a:lnTo>
                <a:lnTo>
                  <a:pt x="654" y="4348"/>
                </a:lnTo>
                <a:lnTo>
                  <a:pt x="0" y="6833"/>
                </a:lnTo>
                <a:lnTo>
                  <a:pt x="654" y="10561"/>
                </a:lnTo>
                <a:lnTo>
                  <a:pt x="1963" y="12424"/>
                </a:lnTo>
                <a:lnTo>
                  <a:pt x="4580" y="13666"/>
                </a:lnTo>
                <a:lnTo>
                  <a:pt x="7852" y="14287"/>
                </a:lnTo>
                <a:lnTo>
                  <a:pt x="78526" y="14287"/>
                </a:lnTo>
                <a:lnTo>
                  <a:pt x="81144" y="13666"/>
                </a:lnTo>
                <a:lnTo>
                  <a:pt x="83761" y="12424"/>
                </a:lnTo>
                <a:lnTo>
                  <a:pt x="85070" y="10561"/>
                </a:lnTo>
                <a:lnTo>
                  <a:pt x="85725" y="6833"/>
                </a:lnTo>
                <a:lnTo>
                  <a:pt x="85070" y="4348"/>
                </a:lnTo>
                <a:lnTo>
                  <a:pt x="83761" y="2485"/>
                </a:lnTo>
                <a:lnTo>
                  <a:pt x="81144" y="621"/>
                </a:lnTo>
                <a:lnTo>
                  <a:pt x="78526" y="0"/>
                </a:lnTo>
                <a:close/>
              </a:path>
            </a:pathLst>
          </a:custGeom>
          <a:solidFill>
            <a:srgbClr val="FFFFFF"/>
          </a:solidFill>
        </p:spPr>
        <p:txBody>
          <a:bodyPr wrap="square" lIns="0" tIns="0" rIns="0" bIns="0" rtlCol="0"/>
          <a:lstStyle/>
          <a:p>
            <a:endParaRPr/>
          </a:p>
        </p:txBody>
      </p:sp>
      <p:sp>
        <p:nvSpPr>
          <p:cNvPr id="18" name="object 18"/>
          <p:cNvSpPr/>
          <p:nvPr/>
        </p:nvSpPr>
        <p:spPr>
          <a:xfrm>
            <a:off x="5332852" y="2531016"/>
            <a:ext cx="85725" cy="15875"/>
          </a:xfrm>
          <a:custGeom>
            <a:avLst/>
            <a:gdLst/>
            <a:ahLst/>
            <a:cxnLst/>
            <a:rect l="l" t="t" r="r" b="b"/>
            <a:pathLst>
              <a:path w="85725" h="15875">
                <a:moveTo>
                  <a:pt x="78526" y="0"/>
                </a:moveTo>
                <a:lnTo>
                  <a:pt x="7852" y="0"/>
                </a:lnTo>
                <a:lnTo>
                  <a:pt x="4580" y="690"/>
                </a:lnTo>
                <a:lnTo>
                  <a:pt x="1963" y="2070"/>
                </a:lnTo>
                <a:lnTo>
                  <a:pt x="654" y="4831"/>
                </a:lnTo>
                <a:lnTo>
                  <a:pt x="0" y="8282"/>
                </a:lnTo>
                <a:lnTo>
                  <a:pt x="654" y="11043"/>
                </a:lnTo>
                <a:lnTo>
                  <a:pt x="1963" y="13804"/>
                </a:lnTo>
                <a:lnTo>
                  <a:pt x="4580" y="15185"/>
                </a:lnTo>
                <a:lnTo>
                  <a:pt x="7852" y="15875"/>
                </a:lnTo>
                <a:lnTo>
                  <a:pt x="78526" y="15875"/>
                </a:lnTo>
                <a:lnTo>
                  <a:pt x="81144" y="15185"/>
                </a:lnTo>
                <a:lnTo>
                  <a:pt x="83761" y="13804"/>
                </a:lnTo>
                <a:lnTo>
                  <a:pt x="85070" y="11043"/>
                </a:lnTo>
                <a:lnTo>
                  <a:pt x="85725" y="8282"/>
                </a:lnTo>
                <a:lnTo>
                  <a:pt x="85070" y="4831"/>
                </a:lnTo>
                <a:lnTo>
                  <a:pt x="83761" y="2070"/>
                </a:lnTo>
                <a:lnTo>
                  <a:pt x="81144" y="690"/>
                </a:lnTo>
                <a:lnTo>
                  <a:pt x="78526" y="0"/>
                </a:lnTo>
                <a:close/>
              </a:path>
            </a:pathLst>
          </a:custGeom>
          <a:solidFill>
            <a:srgbClr val="FFFFFF"/>
          </a:solidFill>
        </p:spPr>
        <p:txBody>
          <a:bodyPr wrap="square" lIns="0" tIns="0" rIns="0" bIns="0" rtlCol="0"/>
          <a:lstStyle/>
          <a:p>
            <a:endParaRPr/>
          </a:p>
        </p:txBody>
      </p:sp>
      <p:sp>
        <p:nvSpPr>
          <p:cNvPr id="19" name="object 19"/>
          <p:cNvSpPr/>
          <p:nvPr/>
        </p:nvSpPr>
        <p:spPr>
          <a:xfrm>
            <a:off x="5291577" y="2732628"/>
            <a:ext cx="384175" cy="0"/>
          </a:xfrm>
          <a:custGeom>
            <a:avLst/>
            <a:gdLst/>
            <a:ahLst/>
            <a:cxnLst/>
            <a:rect l="l" t="t" r="r" b="b"/>
            <a:pathLst>
              <a:path w="384175">
                <a:moveTo>
                  <a:pt x="0" y="0"/>
                </a:moveTo>
                <a:lnTo>
                  <a:pt x="384175" y="0"/>
                </a:lnTo>
              </a:path>
            </a:pathLst>
          </a:custGeom>
          <a:ln w="15875">
            <a:solidFill>
              <a:srgbClr val="FFFFFF"/>
            </a:solidFill>
          </a:ln>
        </p:spPr>
        <p:txBody>
          <a:bodyPr wrap="square" lIns="0" tIns="0" rIns="0" bIns="0" rtlCol="0"/>
          <a:lstStyle/>
          <a:p>
            <a:endParaRPr/>
          </a:p>
        </p:txBody>
      </p:sp>
      <p:sp>
        <p:nvSpPr>
          <p:cNvPr id="20" name="object 20"/>
          <p:cNvSpPr/>
          <p:nvPr/>
        </p:nvSpPr>
        <p:spPr>
          <a:xfrm>
            <a:off x="5028003" y="3567013"/>
            <a:ext cx="911860" cy="911860"/>
          </a:xfrm>
          <a:custGeom>
            <a:avLst/>
            <a:gdLst/>
            <a:ahLst/>
            <a:cxnLst/>
            <a:rect l="l" t="t" r="r" b="b"/>
            <a:pathLst>
              <a:path w="911860" h="911860">
                <a:moveTo>
                  <a:pt x="455662" y="0"/>
                </a:moveTo>
                <a:lnTo>
                  <a:pt x="409073" y="2352"/>
                </a:lnTo>
                <a:lnTo>
                  <a:pt x="363830" y="9257"/>
                </a:lnTo>
                <a:lnTo>
                  <a:pt x="320161" y="20485"/>
                </a:lnTo>
                <a:lnTo>
                  <a:pt x="278297" y="35808"/>
                </a:lnTo>
                <a:lnTo>
                  <a:pt x="238466" y="54995"/>
                </a:lnTo>
                <a:lnTo>
                  <a:pt x="200896" y="77819"/>
                </a:lnTo>
                <a:lnTo>
                  <a:pt x="165818" y="104050"/>
                </a:lnTo>
                <a:lnTo>
                  <a:pt x="133460" y="133460"/>
                </a:lnTo>
                <a:lnTo>
                  <a:pt x="104050" y="165818"/>
                </a:lnTo>
                <a:lnTo>
                  <a:pt x="77819" y="200897"/>
                </a:lnTo>
                <a:lnTo>
                  <a:pt x="54995" y="238466"/>
                </a:lnTo>
                <a:lnTo>
                  <a:pt x="35808" y="278297"/>
                </a:lnTo>
                <a:lnTo>
                  <a:pt x="20485" y="320162"/>
                </a:lnTo>
                <a:lnTo>
                  <a:pt x="9257" y="363830"/>
                </a:lnTo>
                <a:lnTo>
                  <a:pt x="2352" y="409073"/>
                </a:lnTo>
                <a:lnTo>
                  <a:pt x="0" y="455662"/>
                </a:lnTo>
                <a:lnTo>
                  <a:pt x="2352" y="502251"/>
                </a:lnTo>
                <a:lnTo>
                  <a:pt x="9257" y="547494"/>
                </a:lnTo>
                <a:lnTo>
                  <a:pt x="20485" y="591162"/>
                </a:lnTo>
                <a:lnTo>
                  <a:pt x="35808" y="633027"/>
                </a:lnTo>
                <a:lnTo>
                  <a:pt x="54995" y="672858"/>
                </a:lnTo>
                <a:lnTo>
                  <a:pt x="77819" y="710428"/>
                </a:lnTo>
                <a:lnTo>
                  <a:pt x="104050" y="745506"/>
                </a:lnTo>
                <a:lnTo>
                  <a:pt x="133460" y="777864"/>
                </a:lnTo>
                <a:lnTo>
                  <a:pt x="165818" y="807274"/>
                </a:lnTo>
                <a:lnTo>
                  <a:pt x="200896" y="833505"/>
                </a:lnTo>
                <a:lnTo>
                  <a:pt x="238466" y="856329"/>
                </a:lnTo>
                <a:lnTo>
                  <a:pt x="278297" y="875517"/>
                </a:lnTo>
                <a:lnTo>
                  <a:pt x="320161" y="890839"/>
                </a:lnTo>
                <a:lnTo>
                  <a:pt x="363830" y="902068"/>
                </a:lnTo>
                <a:lnTo>
                  <a:pt x="409073" y="908973"/>
                </a:lnTo>
                <a:lnTo>
                  <a:pt x="455662" y="911325"/>
                </a:lnTo>
                <a:lnTo>
                  <a:pt x="502250" y="908973"/>
                </a:lnTo>
                <a:lnTo>
                  <a:pt x="547493" y="902068"/>
                </a:lnTo>
                <a:lnTo>
                  <a:pt x="591162" y="890839"/>
                </a:lnTo>
                <a:lnTo>
                  <a:pt x="633026" y="875517"/>
                </a:lnTo>
                <a:lnTo>
                  <a:pt x="672857" y="856329"/>
                </a:lnTo>
                <a:lnTo>
                  <a:pt x="710427" y="833505"/>
                </a:lnTo>
                <a:lnTo>
                  <a:pt x="745505" y="807274"/>
                </a:lnTo>
                <a:lnTo>
                  <a:pt x="777863" y="777864"/>
                </a:lnTo>
                <a:lnTo>
                  <a:pt x="807273" y="745506"/>
                </a:lnTo>
                <a:lnTo>
                  <a:pt x="833504" y="710428"/>
                </a:lnTo>
                <a:lnTo>
                  <a:pt x="856328" y="672858"/>
                </a:lnTo>
                <a:lnTo>
                  <a:pt x="875515" y="633027"/>
                </a:lnTo>
                <a:lnTo>
                  <a:pt x="890838" y="591162"/>
                </a:lnTo>
                <a:lnTo>
                  <a:pt x="902066" y="547494"/>
                </a:lnTo>
                <a:lnTo>
                  <a:pt x="908971" y="502251"/>
                </a:lnTo>
                <a:lnTo>
                  <a:pt x="911324" y="455662"/>
                </a:lnTo>
                <a:lnTo>
                  <a:pt x="908971" y="409073"/>
                </a:lnTo>
                <a:lnTo>
                  <a:pt x="902066" y="363830"/>
                </a:lnTo>
                <a:lnTo>
                  <a:pt x="890838" y="320162"/>
                </a:lnTo>
                <a:lnTo>
                  <a:pt x="875515" y="278297"/>
                </a:lnTo>
                <a:lnTo>
                  <a:pt x="856328" y="238466"/>
                </a:lnTo>
                <a:lnTo>
                  <a:pt x="833504" y="200897"/>
                </a:lnTo>
                <a:lnTo>
                  <a:pt x="807273" y="165818"/>
                </a:lnTo>
                <a:lnTo>
                  <a:pt x="777863" y="133460"/>
                </a:lnTo>
                <a:lnTo>
                  <a:pt x="745505" y="104050"/>
                </a:lnTo>
                <a:lnTo>
                  <a:pt x="710427" y="77819"/>
                </a:lnTo>
                <a:lnTo>
                  <a:pt x="672857" y="54995"/>
                </a:lnTo>
                <a:lnTo>
                  <a:pt x="633026" y="35808"/>
                </a:lnTo>
                <a:lnTo>
                  <a:pt x="591162" y="20485"/>
                </a:lnTo>
                <a:lnTo>
                  <a:pt x="547493" y="9257"/>
                </a:lnTo>
                <a:lnTo>
                  <a:pt x="502250" y="2352"/>
                </a:lnTo>
                <a:lnTo>
                  <a:pt x="455662" y="0"/>
                </a:lnTo>
                <a:close/>
              </a:path>
            </a:pathLst>
          </a:custGeom>
          <a:solidFill>
            <a:srgbClr val="0064FF"/>
          </a:solidFill>
        </p:spPr>
        <p:txBody>
          <a:bodyPr wrap="square" lIns="0" tIns="0" rIns="0" bIns="0" rtlCol="0"/>
          <a:lstStyle/>
          <a:p>
            <a:endParaRPr/>
          </a:p>
        </p:txBody>
      </p:sp>
      <p:sp>
        <p:nvSpPr>
          <p:cNvPr id="21" name="object 21"/>
          <p:cNvSpPr/>
          <p:nvPr/>
        </p:nvSpPr>
        <p:spPr>
          <a:xfrm>
            <a:off x="5341716" y="3871832"/>
            <a:ext cx="285750" cy="383540"/>
          </a:xfrm>
          <a:custGeom>
            <a:avLst/>
            <a:gdLst/>
            <a:ahLst/>
            <a:cxnLst/>
            <a:rect l="l" t="t" r="r" b="b"/>
            <a:pathLst>
              <a:path w="285750" h="383539">
                <a:moveTo>
                  <a:pt x="142929" y="0"/>
                </a:moveTo>
                <a:lnTo>
                  <a:pt x="102280" y="10474"/>
                </a:lnTo>
                <a:lnTo>
                  <a:pt x="88511" y="20295"/>
                </a:lnTo>
                <a:lnTo>
                  <a:pt x="81955" y="25533"/>
                </a:lnTo>
                <a:lnTo>
                  <a:pt x="76710" y="30771"/>
                </a:lnTo>
                <a:lnTo>
                  <a:pt x="72120" y="37973"/>
                </a:lnTo>
                <a:lnTo>
                  <a:pt x="67530" y="44520"/>
                </a:lnTo>
                <a:lnTo>
                  <a:pt x="63597" y="52376"/>
                </a:lnTo>
                <a:lnTo>
                  <a:pt x="60975" y="60888"/>
                </a:lnTo>
                <a:lnTo>
                  <a:pt x="59008" y="68744"/>
                </a:lnTo>
                <a:lnTo>
                  <a:pt x="57697" y="77256"/>
                </a:lnTo>
                <a:lnTo>
                  <a:pt x="57697" y="95588"/>
                </a:lnTo>
                <a:lnTo>
                  <a:pt x="75398" y="138799"/>
                </a:lnTo>
                <a:lnTo>
                  <a:pt x="89167" y="151894"/>
                </a:lnTo>
                <a:lnTo>
                  <a:pt x="78677" y="156477"/>
                </a:lnTo>
                <a:lnTo>
                  <a:pt x="70153" y="161715"/>
                </a:lnTo>
                <a:lnTo>
                  <a:pt x="60975" y="166952"/>
                </a:lnTo>
                <a:lnTo>
                  <a:pt x="52450" y="172845"/>
                </a:lnTo>
                <a:lnTo>
                  <a:pt x="44583" y="180047"/>
                </a:lnTo>
                <a:lnTo>
                  <a:pt x="37372" y="187249"/>
                </a:lnTo>
                <a:lnTo>
                  <a:pt x="30815" y="195760"/>
                </a:lnTo>
                <a:lnTo>
                  <a:pt x="24259" y="203617"/>
                </a:lnTo>
                <a:lnTo>
                  <a:pt x="6557" y="241590"/>
                </a:lnTo>
                <a:lnTo>
                  <a:pt x="0" y="284147"/>
                </a:lnTo>
                <a:lnTo>
                  <a:pt x="0" y="373189"/>
                </a:lnTo>
                <a:lnTo>
                  <a:pt x="656" y="374498"/>
                </a:lnTo>
                <a:lnTo>
                  <a:pt x="656" y="376463"/>
                </a:lnTo>
                <a:lnTo>
                  <a:pt x="2622" y="380391"/>
                </a:lnTo>
                <a:lnTo>
                  <a:pt x="4589" y="381046"/>
                </a:lnTo>
                <a:lnTo>
                  <a:pt x="5901" y="382355"/>
                </a:lnTo>
                <a:lnTo>
                  <a:pt x="7867" y="383010"/>
                </a:lnTo>
                <a:lnTo>
                  <a:pt x="11146" y="383010"/>
                </a:lnTo>
                <a:lnTo>
                  <a:pt x="13769" y="382355"/>
                </a:lnTo>
                <a:lnTo>
                  <a:pt x="15079" y="381046"/>
                </a:lnTo>
                <a:lnTo>
                  <a:pt x="17047" y="380391"/>
                </a:lnTo>
                <a:lnTo>
                  <a:pt x="19014" y="376463"/>
                </a:lnTo>
                <a:lnTo>
                  <a:pt x="19014" y="374498"/>
                </a:lnTo>
                <a:lnTo>
                  <a:pt x="19669" y="373189"/>
                </a:lnTo>
                <a:lnTo>
                  <a:pt x="19669" y="273017"/>
                </a:lnTo>
                <a:lnTo>
                  <a:pt x="20980" y="263196"/>
                </a:lnTo>
                <a:lnTo>
                  <a:pt x="22947" y="252721"/>
                </a:lnTo>
                <a:lnTo>
                  <a:pt x="26882" y="242900"/>
                </a:lnTo>
                <a:lnTo>
                  <a:pt x="30159" y="233734"/>
                </a:lnTo>
                <a:lnTo>
                  <a:pt x="52450" y="199688"/>
                </a:lnTo>
                <a:lnTo>
                  <a:pt x="76055" y="180702"/>
                </a:lnTo>
                <a:lnTo>
                  <a:pt x="85233" y="174809"/>
                </a:lnTo>
                <a:lnTo>
                  <a:pt x="93756" y="170881"/>
                </a:lnTo>
                <a:lnTo>
                  <a:pt x="104246" y="166952"/>
                </a:lnTo>
                <a:lnTo>
                  <a:pt x="117360" y="163679"/>
                </a:lnTo>
                <a:lnTo>
                  <a:pt x="119326" y="161715"/>
                </a:lnTo>
                <a:lnTo>
                  <a:pt x="120638" y="158441"/>
                </a:lnTo>
                <a:lnTo>
                  <a:pt x="121293" y="155822"/>
                </a:lnTo>
                <a:lnTo>
                  <a:pt x="121293" y="152549"/>
                </a:lnTo>
                <a:lnTo>
                  <a:pt x="119983" y="149930"/>
                </a:lnTo>
                <a:lnTo>
                  <a:pt x="118671" y="147966"/>
                </a:lnTo>
                <a:lnTo>
                  <a:pt x="116048" y="145347"/>
                </a:lnTo>
                <a:lnTo>
                  <a:pt x="111459" y="143383"/>
                </a:lnTo>
                <a:lnTo>
                  <a:pt x="107525" y="141418"/>
                </a:lnTo>
                <a:lnTo>
                  <a:pt x="79333" y="104754"/>
                </a:lnTo>
                <a:lnTo>
                  <a:pt x="76710" y="91005"/>
                </a:lnTo>
                <a:lnTo>
                  <a:pt x="76710" y="79220"/>
                </a:lnTo>
                <a:lnTo>
                  <a:pt x="91790" y="43865"/>
                </a:lnTo>
                <a:lnTo>
                  <a:pt x="129816" y="20950"/>
                </a:lnTo>
                <a:lnTo>
                  <a:pt x="135718" y="20295"/>
                </a:lnTo>
                <a:lnTo>
                  <a:pt x="196692" y="20295"/>
                </a:lnTo>
                <a:lnTo>
                  <a:pt x="190792" y="14403"/>
                </a:lnTo>
                <a:lnTo>
                  <a:pt x="182924" y="10474"/>
                </a:lnTo>
                <a:lnTo>
                  <a:pt x="175712" y="7201"/>
                </a:lnTo>
                <a:lnTo>
                  <a:pt x="159976" y="1963"/>
                </a:lnTo>
                <a:lnTo>
                  <a:pt x="151453" y="654"/>
                </a:lnTo>
                <a:lnTo>
                  <a:pt x="142929" y="0"/>
                </a:lnTo>
                <a:close/>
              </a:path>
              <a:path w="285750" h="383539">
                <a:moveTo>
                  <a:pt x="196692" y="20295"/>
                </a:moveTo>
                <a:lnTo>
                  <a:pt x="149486" y="20295"/>
                </a:lnTo>
                <a:lnTo>
                  <a:pt x="155387" y="20950"/>
                </a:lnTo>
                <a:lnTo>
                  <a:pt x="162599" y="22914"/>
                </a:lnTo>
                <a:lnTo>
                  <a:pt x="201282" y="54341"/>
                </a:lnTo>
                <a:lnTo>
                  <a:pt x="208494" y="79220"/>
                </a:lnTo>
                <a:lnTo>
                  <a:pt x="208494" y="91005"/>
                </a:lnTo>
                <a:lnTo>
                  <a:pt x="186202" y="136181"/>
                </a:lnTo>
                <a:lnTo>
                  <a:pt x="181612" y="138799"/>
                </a:lnTo>
                <a:lnTo>
                  <a:pt x="177679" y="141418"/>
                </a:lnTo>
                <a:lnTo>
                  <a:pt x="173744" y="143383"/>
                </a:lnTo>
                <a:lnTo>
                  <a:pt x="169156" y="145347"/>
                </a:lnTo>
                <a:lnTo>
                  <a:pt x="166533" y="147966"/>
                </a:lnTo>
                <a:lnTo>
                  <a:pt x="165221" y="149930"/>
                </a:lnTo>
                <a:lnTo>
                  <a:pt x="163911" y="152549"/>
                </a:lnTo>
                <a:lnTo>
                  <a:pt x="163911" y="155822"/>
                </a:lnTo>
                <a:lnTo>
                  <a:pt x="164566" y="158441"/>
                </a:lnTo>
                <a:lnTo>
                  <a:pt x="165877" y="161715"/>
                </a:lnTo>
                <a:lnTo>
                  <a:pt x="167844" y="163679"/>
                </a:lnTo>
                <a:lnTo>
                  <a:pt x="171778" y="164334"/>
                </a:lnTo>
                <a:lnTo>
                  <a:pt x="180957" y="166952"/>
                </a:lnTo>
                <a:lnTo>
                  <a:pt x="191447" y="170881"/>
                </a:lnTo>
                <a:lnTo>
                  <a:pt x="200626" y="174809"/>
                </a:lnTo>
                <a:lnTo>
                  <a:pt x="209149" y="180702"/>
                </a:lnTo>
                <a:lnTo>
                  <a:pt x="217672" y="185939"/>
                </a:lnTo>
                <a:lnTo>
                  <a:pt x="245210" y="215402"/>
                </a:lnTo>
                <a:lnTo>
                  <a:pt x="262256" y="252721"/>
                </a:lnTo>
                <a:lnTo>
                  <a:pt x="265535" y="273017"/>
                </a:lnTo>
                <a:lnTo>
                  <a:pt x="265535" y="373189"/>
                </a:lnTo>
                <a:lnTo>
                  <a:pt x="266190" y="374498"/>
                </a:lnTo>
                <a:lnTo>
                  <a:pt x="266190" y="376463"/>
                </a:lnTo>
                <a:lnTo>
                  <a:pt x="268157" y="380391"/>
                </a:lnTo>
                <a:lnTo>
                  <a:pt x="270125" y="381046"/>
                </a:lnTo>
                <a:lnTo>
                  <a:pt x="272091" y="382355"/>
                </a:lnTo>
                <a:lnTo>
                  <a:pt x="274058" y="383010"/>
                </a:lnTo>
                <a:lnTo>
                  <a:pt x="277336" y="383010"/>
                </a:lnTo>
                <a:lnTo>
                  <a:pt x="279303" y="382355"/>
                </a:lnTo>
                <a:lnTo>
                  <a:pt x="280615" y="381046"/>
                </a:lnTo>
                <a:lnTo>
                  <a:pt x="282581" y="380391"/>
                </a:lnTo>
                <a:lnTo>
                  <a:pt x="284548" y="376463"/>
                </a:lnTo>
                <a:lnTo>
                  <a:pt x="284548" y="374498"/>
                </a:lnTo>
                <a:lnTo>
                  <a:pt x="285203" y="373189"/>
                </a:lnTo>
                <a:lnTo>
                  <a:pt x="285203" y="284147"/>
                </a:lnTo>
                <a:lnTo>
                  <a:pt x="284548" y="273017"/>
                </a:lnTo>
                <a:lnTo>
                  <a:pt x="275370" y="231115"/>
                </a:lnTo>
                <a:lnTo>
                  <a:pt x="254388" y="195760"/>
                </a:lnTo>
                <a:lnTo>
                  <a:pt x="247832" y="187249"/>
                </a:lnTo>
                <a:lnTo>
                  <a:pt x="215706" y="161715"/>
                </a:lnTo>
                <a:lnTo>
                  <a:pt x="196037" y="151894"/>
                </a:lnTo>
                <a:lnTo>
                  <a:pt x="203904" y="145347"/>
                </a:lnTo>
                <a:lnTo>
                  <a:pt x="225540" y="104754"/>
                </a:lnTo>
                <a:lnTo>
                  <a:pt x="228819" y="85767"/>
                </a:lnTo>
                <a:lnTo>
                  <a:pt x="226197" y="68744"/>
                </a:lnTo>
                <a:lnTo>
                  <a:pt x="224229" y="60888"/>
                </a:lnTo>
                <a:lnTo>
                  <a:pt x="221607" y="52376"/>
                </a:lnTo>
                <a:lnTo>
                  <a:pt x="217672" y="44520"/>
                </a:lnTo>
                <a:lnTo>
                  <a:pt x="213083" y="37973"/>
                </a:lnTo>
                <a:lnTo>
                  <a:pt x="208494" y="30771"/>
                </a:lnTo>
                <a:lnTo>
                  <a:pt x="203249" y="25533"/>
                </a:lnTo>
                <a:lnTo>
                  <a:pt x="196692" y="20295"/>
                </a:lnTo>
                <a:close/>
              </a:path>
            </a:pathLst>
          </a:custGeom>
          <a:solidFill>
            <a:srgbClr val="FFFFFF"/>
          </a:solidFill>
        </p:spPr>
        <p:txBody>
          <a:bodyPr wrap="square" lIns="0" tIns="0" rIns="0" bIns="0" rtlCol="0"/>
          <a:lstStyle/>
          <a:p>
            <a:endParaRPr/>
          </a:p>
        </p:txBody>
      </p:sp>
      <p:sp>
        <p:nvSpPr>
          <p:cNvPr id="22" name="object 22"/>
          <p:cNvSpPr/>
          <p:nvPr/>
        </p:nvSpPr>
        <p:spPr>
          <a:xfrm>
            <a:off x="5502635" y="3790508"/>
            <a:ext cx="227965" cy="384810"/>
          </a:xfrm>
          <a:custGeom>
            <a:avLst/>
            <a:gdLst/>
            <a:ahLst/>
            <a:cxnLst/>
            <a:rect l="l" t="t" r="r" b="b"/>
            <a:pathLst>
              <a:path w="227964" h="384810">
                <a:moveTo>
                  <a:pt x="139584" y="19742"/>
                </a:moveTo>
                <a:lnTo>
                  <a:pt x="91968" y="19742"/>
                </a:lnTo>
                <a:lnTo>
                  <a:pt x="98491" y="21059"/>
                </a:lnTo>
                <a:lnTo>
                  <a:pt x="104362" y="22374"/>
                </a:lnTo>
                <a:lnTo>
                  <a:pt x="135670" y="44091"/>
                </a:lnTo>
                <a:lnTo>
                  <a:pt x="140235" y="48698"/>
                </a:lnTo>
                <a:lnTo>
                  <a:pt x="142845" y="53962"/>
                </a:lnTo>
                <a:lnTo>
                  <a:pt x="148062" y="65808"/>
                </a:lnTo>
                <a:lnTo>
                  <a:pt x="150672" y="78969"/>
                </a:lnTo>
                <a:lnTo>
                  <a:pt x="150579" y="91473"/>
                </a:lnTo>
                <a:lnTo>
                  <a:pt x="150020" y="95422"/>
                </a:lnTo>
                <a:lnTo>
                  <a:pt x="149367" y="100686"/>
                </a:lnTo>
                <a:lnTo>
                  <a:pt x="127843" y="136223"/>
                </a:lnTo>
                <a:lnTo>
                  <a:pt x="108927" y="148069"/>
                </a:lnTo>
                <a:lnTo>
                  <a:pt x="106970" y="150043"/>
                </a:lnTo>
                <a:lnTo>
                  <a:pt x="106318" y="152675"/>
                </a:lnTo>
                <a:lnTo>
                  <a:pt x="106318" y="156624"/>
                </a:lnTo>
                <a:lnTo>
                  <a:pt x="106970" y="159256"/>
                </a:lnTo>
                <a:lnTo>
                  <a:pt x="108275" y="161888"/>
                </a:lnTo>
                <a:lnTo>
                  <a:pt x="110883" y="163863"/>
                </a:lnTo>
                <a:lnTo>
                  <a:pt x="113493" y="164521"/>
                </a:lnTo>
                <a:lnTo>
                  <a:pt x="123277" y="167811"/>
                </a:lnTo>
                <a:lnTo>
                  <a:pt x="133713" y="171760"/>
                </a:lnTo>
                <a:lnTo>
                  <a:pt x="142845" y="175708"/>
                </a:lnTo>
                <a:lnTo>
                  <a:pt x="151324" y="180973"/>
                </a:lnTo>
                <a:lnTo>
                  <a:pt x="159804" y="187554"/>
                </a:lnTo>
                <a:lnTo>
                  <a:pt x="168283" y="193477"/>
                </a:lnTo>
                <a:lnTo>
                  <a:pt x="192417" y="225065"/>
                </a:lnTo>
                <a:lnTo>
                  <a:pt x="206114" y="263892"/>
                </a:lnTo>
                <a:lnTo>
                  <a:pt x="207418" y="274421"/>
                </a:lnTo>
                <a:lnTo>
                  <a:pt x="207418" y="375108"/>
                </a:lnTo>
                <a:lnTo>
                  <a:pt x="208071" y="377082"/>
                </a:lnTo>
                <a:lnTo>
                  <a:pt x="208071" y="378399"/>
                </a:lnTo>
                <a:lnTo>
                  <a:pt x="209376" y="380373"/>
                </a:lnTo>
                <a:lnTo>
                  <a:pt x="211984" y="383005"/>
                </a:lnTo>
                <a:lnTo>
                  <a:pt x="215898" y="384321"/>
                </a:lnTo>
                <a:lnTo>
                  <a:pt x="219160" y="384321"/>
                </a:lnTo>
                <a:lnTo>
                  <a:pt x="221117" y="383663"/>
                </a:lnTo>
                <a:lnTo>
                  <a:pt x="222421" y="383005"/>
                </a:lnTo>
                <a:lnTo>
                  <a:pt x="223725" y="381689"/>
                </a:lnTo>
                <a:lnTo>
                  <a:pt x="225682" y="380373"/>
                </a:lnTo>
                <a:lnTo>
                  <a:pt x="226335" y="378399"/>
                </a:lnTo>
                <a:lnTo>
                  <a:pt x="226987" y="377082"/>
                </a:lnTo>
                <a:lnTo>
                  <a:pt x="227639" y="375108"/>
                </a:lnTo>
                <a:lnTo>
                  <a:pt x="227639" y="284950"/>
                </a:lnTo>
                <a:lnTo>
                  <a:pt x="226987" y="274421"/>
                </a:lnTo>
                <a:lnTo>
                  <a:pt x="217203" y="232304"/>
                </a:lnTo>
                <a:lnTo>
                  <a:pt x="196983" y="196109"/>
                </a:lnTo>
                <a:lnTo>
                  <a:pt x="174806" y="174392"/>
                </a:lnTo>
                <a:lnTo>
                  <a:pt x="166326" y="167153"/>
                </a:lnTo>
                <a:lnTo>
                  <a:pt x="157847" y="161888"/>
                </a:lnTo>
                <a:lnTo>
                  <a:pt x="148715" y="157282"/>
                </a:lnTo>
                <a:lnTo>
                  <a:pt x="138931" y="152017"/>
                </a:lnTo>
                <a:lnTo>
                  <a:pt x="165022" y="114506"/>
                </a:lnTo>
                <a:lnTo>
                  <a:pt x="170239" y="95422"/>
                </a:lnTo>
                <a:lnTo>
                  <a:pt x="170239" y="76996"/>
                </a:lnTo>
                <a:lnTo>
                  <a:pt x="168935" y="68440"/>
                </a:lnTo>
                <a:lnTo>
                  <a:pt x="166326" y="60543"/>
                </a:lnTo>
                <a:lnTo>
                  <a:pt x="163718" y="51988"/>
                </a:lnTo>
                <a:lnTo>
                  <a:pt x="159804" y="45407"/>
                </a:lnTo>
                <a:lnTo>
                  <a:pt x="155889" y="37510"/>
                </a:lnTo>
                <a:lnTo>
                  <a:pt x="145454" y="25665"/>
                </a:lnTo>
                <a:lnTo>
                  <a:pt x="139584" y="19742"/>
                </a:lnTo>
                <a:close/>
              </a:path>
              <a:path w="227964" h="384810">
                <a:moveTo>
                  <a:pt x="85445" y="0"/>
                </a:moveTo>
                <a:lnTo>
                  <a:pt x="45006" y="9871"/>
                </a:lnTo>
                <a:lnTo>
                  <a:pt x="15001" y="37510"/>
                </a:lnTo>
                <a:lnTo>
                  <a:pt x="10435" y="45407"/>
                </a:lnTo>
                <a:lnTo>
                  <a:pt x="6522" y="51988"/>
                </a:lnTo>
                <a:lnTo>
                  <a:pt x="3912" y="60543"/>
                </a:lnTo>
                <a:lnTo>
                  <a:pt x="1955" y="68440"/>
                </a:lnTo>
                <a:lnTo>
                  <a:pt x="651" y="76996"/>
                </a:lnTo>
                <a:lnTo>
                  <a:pt x="0" y="86209"/>
                </a:lnTo>
                <a:lnTo>
                  <a:pt x="651" y="88183"/>
                </a:lnTo>
                <a:lnTo>
                  <a:pt x="1304" y="89499"/>
                </a:lnTo>
                <a:lnTo>
                  <a:pt x="1955" y="91473"/>
                </a:lnTo>
                <a:lnTo>
                  <a:pt x="4565" y="94106"/>
                </a:lnTo>
                <a:lnTo>
                  <a:pt x="5869" y="94764"/>
                </a:lnTo>
                <a:lnTo>
                  <a:pt x="7827" y="95422"/>
                </a:lnTo>
                <a:lnTo>
                  <a:pt x="11739" y="95422"/>
                </a:lnTo>
                <a:lnTo>
                  <a:pt x="15654" y="94106"/>
                </a:lnTo>
                <a:lnTo>
                  <a:pt x="16958" y="92789"/>
                </a:lnTo>
                <a:lnTo>
                  <a:pt x="17611" y="91473"/>
                </a:lnTo>
                <a:lnTo>
                  <a:pt x="18915" y="89499"/>
                </a:lnTo>
                <a:lnTo>
                  <a:pt x="19566" y="88183"/>
                </a:lnTo>
                <a:lnTo>
                  <a:pt x="19566" y="78969"/>
                </a:lnTo>
                <a:lnTo>
                  <a:pt x="22176" y="65808"/>
                </a:lnTo>
                <a:lnTo>
                  <a:pt x="48267" y="30929"/>
                </a:lnTo>
                <a:lnTo>
                  <a:pt x="72400" y="21059"/>
                </a:lnTo>
                <a:lnTo>
                  <a:pt x="78271" y="19742"/>
                </a:lnTo>
                <a:lnTo>
                  <a:pt x="139584" y="19742"/>
                </a:lnTo>
                <a:lnTo>
                  <a:pt x="132408" y="15135"/>
                </a:lnTo>
                <a:lnTo>
                  <a:pt x="125886" y="9871"/>
                </a:lnTo>
                <a:lnTo>
                  <a:pt x="118059" y="6581"/>
                </a:lnTo>
                <a:lnTo>
                  <a:pt x="110883" y="3948"/>
                </a:lnTo>
                <a:lnTo>
                  <a:pt x="102405" y="1973"/>
                </a:lnTo>
                <a:lnTo>
                  <a:pt x="93925" y="657"/>
                </a:lnTo>
                <a:lnTo>
                  <a:pt x="85445" y="0"/>
                </a:lnTo>
                <a:close/>
              </a:path>
            </a:pathLst>
          </a:custGeom>
          <a:solidFill>
            <a:srgbClr val="FFFFFF"/>
          </a:solidFill>
        </p:spPr>
        <p:txBody>
          <a:bodyPr wrap="square" lIns="0" tIns="0" rIns="0" bIns="0" rtlCol="0"/>
          <a:lstStyle/>
          <a:p>
            <a:endParaRPr/>
          </a:p>
        </p:txBody>
      </p:sp>
      <p:sp>
        <p:nvSpPr>
          <p:cNvPr id="23" name="object 23"/>
          <p:cNvSpPr/>
          <p:nvPr/>
        </p:nvSpPr>
        <p:spPr>
          <a:xfrm>
            <a:off x="5237054" y="3790508"/>
            <a:ext cx="229235" cy="384810"/>
          </a:xfrm>
          <a:custGeom>
            <a:avLst/>
            <a:gdLst/>
            <a:ahLst/>
            <a:cxnLst/>
            <a:rect l="l" t="t" r="r" b="b"/>
            <a:pathLst>
              <a:path w="229235" h="384810">
                <a:moveTo>
                  <a:pt x="143010" y="0"/>
                </a:moveTo>
                <a:lnTo>
                  <a:pt x="102994" y="9871"/>
                </a:lnTo>
                <a:lnTo>
                  <a:pt x="95778" y="15135"/>
                </a:lnTo>
                <a:lnTo>
                  <a:pt x="89217" y="19742"/>
                </a:lnTo>
                <a:lnTo>
                  <a:pt x="82657" y="25665"/>
                </a:lnTo>
                <a:lnTo>
                  <a:pt x="72161" y="37510"/>
                </a:lnTo>
                <a:lnTo>
                  <a:pt x="68225" y="45407"/>
                </a:lnTo>
                <a:lnTo>
                  <a:pt x="64289" y="51988"/>
                </a:lnTo>
                <a:lnTo>
                  <a:pt x="61666" y="60543"/>
                </a:lnTo>
                <a:lnTo>
                  <a:pt x="59697" y="68440"/>
                </a:lnTo>
                <a:lnTo>
                  <a:pt x="57729" y="76996"/>
                </a:lnTo>
                <a:lnTo>
                  <a:pt x="57729" y="95422"/>
                </a:lnTo>
                <a:lnTo>
                  <a:pt x="70194" y="131616"/>
                </a:lnTo>
                <a:lnTo>
                  <a:pt x="89874" y="152017"/>
                </a:lnTo>
                <a:lnTo>
                  <a:pt x="70194" y="161888"/>
                </a:lnTo>
                <a:lnTo>
                  <a:pt x="61666" y="167153"/>
                </a:lnTo>
                <a:lnTo>
                  <a:pt x="53136" y="174392"/>
                </a:lnTo>
                <a:lnTo>
                  <a:pt x="45265" y="180973"/>
                </a:lnTo>
                <a:lnTo>
                  <a:pt x="19681" y="213219"/>
                </a:lnTo>
                <a:lnTo>
                  <a:pt x="4592" y="252704"/>
                </a:lnTo>
                <a:lnTo>
                  <a:pt x="0" y="284950"/>
                </a:lnTo>
                <a:lnTo>
                  <a:pt x="0" y="375108"/>
                </a:lnTo>
                <a:lnTo>
                  <a:pt x="656" y="377082"/>
                </a:lnTo>
                <a:lnTo>
                  <a:pt x="1968" y="378399"/>
                </a:lnTo>
                <a:lnTo>
                  <a:pt x="2625" y="380373"/>
                </a:lnTo>
                <a:lnTo>
                  <a:pt x="5248" y="383005"/>
                </a:lnTo>
                <a:lnTo>
                  <a:pt x="6560" y="383663"/>
                </a:lnTo>
                <a:lnTo>
                  <a:pt x="8528" y="384321"/>
                </a:lnTo>
                <a:lnTo>
                  <a:pt x="11808" y="384321"/>
                </a:lnTo>
                <a:lnTo>
                  <a:pt x="13776" y="383663"/>
                </a:lnTo>
                <a:lnTo>
                  <a:pt x="16400" y="383005"/>
                </a:lnTo>
                <a:lnTo>
                  <a:pt x="17712" y="381689"/>
                </a:lnTo>
                <a:lnTo>
                  <a:pt x="18369" y="380373"/>
                </a:lnTo>
                <a:lnTo>
                  <a:pt x="19681" y="378399"/>
                </a:lnTo>
                <a:lnTo>
                  <a:pt x="20336" y="377082"/>
                </a:lnTo>
                <a:lnTo>
                  <a:pt x="20336" y="274421"/>
                </a:lnTo>
                <a:lnTo>
                  <a:pt x="21648" y="263892"/>
                </a:lnTo>
                <a:lnTo>
                  <a:pt x="35425" y="225065"/>
                </a:lnTo>
                <a:lnTo>
                  <a:pt x="60352" y="193477"/>
                </a:lnTo>
                <a:lnTo>
                  <a:pt x="68225" y="187554"/>
                </a:lnTo>
                <a:lnTo>
                  <a:pt x="76753" y="180973"/>
                </a:lnTo>
                <a:lnTo>
                  <a:pt x="114802" y="164521"/>
                </a:lnTo>
                <a:lnTo>
                  <a:pt x="118082" y="163863"/>
                </a:lnTo>
                <a:lnTo>
                  <a:pt x="120050" y="161888"/>
                </a:lnTo>
                <a:lnTo>
                  <a:pt x="121362" y="159256"/>
                </a:lnTo>
                <a:lnTo>
                  <a:pt x="122019" y="156624"/>
                </a:lnTo>
                <a:lnTo>
                  <a:pt x="122019" y="152675"/>
                </a:lnTo>
                <a:lnTo>
                  <a:pt x="121362" y="150043"/>
                </a:lnTo>
                <a:lnTo>
                  <a:pt x="119393" y="148069"/>
                </a:lnTo>
                <a:lnTo>
                  <a:pt x="116114" y="146752"/>
                </a:lnTo>
                <a:lnTo>
                  <a:pt x="112177" y="144778"/>
                </a:lnTo>
                <a:lnTo>
                  <a:pt x="108242" y="142146"/>
                </a:lnTo>
                <a:lnTo>
                  <a:pt x="104306" y="138855"/>
                </a:lnTo>
                <a:lnTo>
                  <a:pt x="100370" y="136223"/>
                </a:lnTo>
                <a:lnTo>
                  <a:pt x="78722" y="100686"/>
                </a:lnTo>
                <a:lnTo>
                  <a:pt x="77878" y="94106"/>
                </a:lnTo>
                <a:lnTo>
                  <a:pt x="77503" y="91473"/>
                </a:lnTo>
                <a:lnTo>
                  <a:pt x="85281" y="53962"/>
                </a:lnTo>
                <a:lnTo>
                  <a:pt x="92497" y="44091"/>
                </a:lnTo>
                <a:lnTo>
                  <a:pt x="96433" y="38826"/>
                </a:lnTo>
                <a:lnTo>
                  <a:pt x="136451" y="19742"/>
                </a:lnTo>
                <a:lnTo>
                  <a:pt x="197459" y="19742"/>
                </a:lnTo>
                <a:lnTo>
                  <a:pt x="191555" y="15135"/>
                </a:lnTo>
                <a:lnTo>
                  <a:pt x="152195" y="657"/>
                </a:lnTo>
                <a:lnTo>
                  <a:pt x="143010" y="0"/>
                </a:lnTo>
                <a:close/>
              </a:path>
              <a:path w="229235" h="384810">
                <a:moveTo>
                  <a:pt x="197459" y="19742"/>
                </a:moveTo>
                <a:lnTo>
                  <a:pt x="150227" y="19742"/>
                </a:lnTo>
                <a:lnTo>
                  <a:pt x="156131" y="21059"/>
                </a:lnTo>
                <a:lnTo>
                  <a:pt x="163347" y="22374"/>
                </a:lnTo>
                <a:lnTo>
                  <a:pt x="168595" y="24348"/>
                </a:lnTo>
                <a:lnTo>
                  <a:pt x="175155" y="27639"/>
                </a:lnTo>
                <a:lnTo>
                  <a:pt x="180403" y="30929"/>
                </a:lnTo>
                <a:lnTo>
                  <a:pt x="184995" y="34878"/>
                </a:lnTo>
                <a:lnTo>
                  <a:pt x="190243" y="38826"/>
                </a:lnTo>
                <a:lnTo>
                  <a:pt x="194180" y="44091"/>
                </a:lnTo>
                <a:lnTo>
                  <a:pt x="198116" y="48698"/>
                </a:lnTo>
                <a:lnTo>
                  <a:pt x="201396" y="53962"/>
                </a:lnTo>
                <a:lnTo>
                  <a:pt x="204675" y="59885"/>
                </a:lnTo>
                <a:lnTo>
                  <a:pt x="206644" y="65808"/>
                </a:lnTo>
                <a:lnTo>
                  <a:pt x="209268" y="78969"/>
                </a:lnTo>
                <a:lnTo>
                  <a:pt x="209268" y="86209"/>
                </a:lnTo>
                <a:lnTo>
                  <a:pt x="209924" y="88183"/>
                </a:lnTo>
                <a:lnTo>
                  <a:pt x="209924" y="89499"/>
                </a:lnTo>
                <a:lnTo>
                  <a:pt x="211236" y="91473"/>
                </a:lnTo>
                <a:lnTo>
                  <a:pt x="211891" y="92789"/>
                </a:lnTo>
                <a:lnTo>
                  <a:pt x="213203" y="94106"/>
                </a:lnTo>
                <a:lnTo>
                  <a:pt x="217140" y="95422"/>
                </a:lnTo>
                <a:lnTo>
                  <a:pt x="221076" y="95422"/>
                </a:lnTo>
                <a:lnTo>
                  <a:pt x="223043" y="94764"/>
                </a:lnTo>
                <a:lnTo>
                  <a:pt x="224356" y="94106"/>
                </a:lnTo>
                <a:lnTo>
                  <a:pt x="226980" y="91473"/>
                </a:lnTo>
                <a:lnTo>
                  <a:pt x="227636" y="89499"/>
                </a:lnTo>
                <a:lnTo>
                  <a:pt x="228292" y="88183"/>
                </a:lnTo>
                <a:lnTo>
                  <a:pt x="228947" y="86209"/>
                </a:lnTo>
                <a:lnTo>
                  <a:pt x="228292" y="76996"/>
                </a:lnTo>
                <a:lnTo>
                  <a:pt x="226980" y="68440"/>
                </a:lnTo>
                <a:lnTo>
                  <a:pt x="209268" y="31587"/>
                </a:lnTo>
                <a:lnTo>
                  <a:pt x="204020" y="25665"/>
                </a:lnTo>
                <a:lnTo>
                  <a:pt x="197459" y="19742"/>
                </a:lnTo>
                <a:close/>
              </a:path>
            </a:pathLst>
          </a:custGeom>
          <a:solidFill>
            <a:srgbClr val="FFFFFF"/>
          </a:solidFill>
        </p:spPr>
        <p:txBody>
          <a:bodyPr wrap="square" lIns="0" tIns="0" rIns="0" bIns="0" rtlCol="0"/>
          <a:lstStyle/>
          <a:p>
            <a:endParaRPr/>
          </a:p>
        </p:txBody>
      </p:sp>
      <p:sp>
        <p:nvSpPr>
          <p:cNvPr id="24" name="object 24"/>
          <p:cNvSpPr/>
          <p:nvPr/>
        </p:nvSpPr>
        <p:spPr>
          <a:xfrm>
            <a:off x="8701441" y="2182746"/>
            <a:ext cx="189865" cy="679450"/>
          </a:xfrm>
          <a:custGeom>
            <a:avLst/>
            <a:gdLst/>
            <a:ahLst/>
            <a:cxnLst/>
            <a:rect l="l" t="t" r="r" b="b"/>
            <a:pathLst>
              <a:path w="189865" h="679450">
                <a:moveTo>
                  <a:pt x="189699" y="0"/>
                </a:moveTo>
                <a:lnTo>
                  <a:pt x="14942" y="0"/>
                </a:lnTo>
                <a:lnTo>
                  <a:pt x="9744" y="1310"/>
                </a:lnTo>
                <a:lnTo>
                  <a:pt x="7796" y="3276"/>
                </a:lnTo>
                <a:lnTo>
                  <a:pt x="5847" y="4587"/>
                </a:lnTo>
                <a:lnTo>
                  <a:pt x="3248" y="8517"/>
                </a:lnTo>
                <a:lnTo>
                  <a:pt x="2598" y="11139"/>
                </a:lnTo>
                <a:lnTo>
                  <a:pt x="1299" y="13759"/>
                </a:lnTo>
                <a:lnTo>
                  <a:pt x="2598" y="16380"/>
                </a:lnTo>
                <a:lnTo>
                  <a:pt x="3248" y="19001"/>
                </a:lnTo>
                <a:lnTo>
                  <a:pt x="4547" y="21621"/>
                </a:lnTo>
                <a:lnTo>
                  <a:pt x="5847" y="23587"/>
                </a:lnTo>
                <a:lnTo>
                  <a:pt x="9744" y="26208"/>
                </a:lnTo>
                <a:lnTo>
                  <a:pt x="12343" y="26864"/>
                </a:lnTo>
                <a:lnTo>
                  <a:pt x="163064" y="26864"/>
                </a:lnTo>
                <a:lnTo>
                  <a:pt x="163064" y="653242"/>
                </a:lnTo>
                <a:lnTo>
                  <a:pt x="11043" y="653242"/>
                </a:lnTo>
                <a:lnTo>
                  <a:pt x="8445" y="653897"/>
                </a:lnTo>
                <a:lnTo>
                  <a:pt x="4547" y="656517"/>
                </a:lnTo>
                <a:lnTo>
                  <a:pt x="2598" y="658483"/>
                </a:lnTo>
                <a:lnTo>
                  <a:pt x="1299" y="661104"/>
                </a:lnTo>
                <a:lnTo>
                  <a:pt x="0" y="663070"/>
                </a:lnTo>
                <a:lnTo>
                  <a:pt x="0" y="668967"/>
                </a:lnTo>
                <a:lnTo>
                  <a:pt x="1299" y="671587"/>
                </a:lnTo>
                <a:lnTo>
                  <a:pt x="2598" y="673553"/>
                </a:lnTo>
                <a:lnTo>
                  <a:pt x="4547" y="675519"/>
                </a:lnTo>
                <a:lnTo>
                  <a:pt x="8445" y="678139"/>
                </a:lnTo>
                <a:lnTo>
                  <a:pt x="11043" y="678794"/>
                </a:lnTo>
                <a:lnTo>
                  <a:pt x="12993" y="679450"/>
                </a:lnTo>
                <a:lnTo>
                  <a:pt x="189699" y="679450"/>
                </a:lnTo>
                <a:lnTo>
                  <a:pt x="189699" y="0"/>
                </a:lnTo>
                <a:close/>
              </a:path>
            </a:pathLst>
          </a:custGeom>
          <a:solidFill>
            <a:srgbClr val="0064FF"/>
          </a:solidFill>
        </p:spPr>
        <p:txBody>
          <a:bodyPr wrap="square" lIns="0" tIns="0" rIns="0" bIns="0" rtlCol="0"/>
          <a:lstStyle/>
          <a:p>
            <a:endParaRPr/>
          </a:p>
        </p:txBody>
      </p:sp>
      <p:sp>
        <p:nvSpPr>
          <p:cNvPr id="25" name="object 25"/>
          <p:cNvSpPr/>
          <p:nvPr/>
        </p:nvSpPr>
        <p:spPr>
          <a:xfrm>
            <a:off x="4806391" y="2182746"/>
            <a:ext cx="191135" cy="679450"/>
          </a:xfrm>
          <a:custGeom>
            <a:avLst/>
            <a:gdLst/>
            <a:ahLst/>
            <a:cxnLst/>
            <a:rect l="l" t="t" r="r" b="b"/>
            <a:pathLst>
              <a:path w="191135" h="679450">
                <a:moveTo>
                  <a:pt x="175910" y="0"/>
                </a:moveTo>
                <a:lnTo>
                  <a:pt x="0" y="0"/>
                </a:lnTo>
                <a:lnTo>
                  <a:pt x="0" y="679450"/>
                </a:lnTo>
                <a:lnTo>
                  <a:pt x="177223" y="679450"/>
                </a:lnTo>
                <a:lnTo>
                  <a:pt x="182474" y="678139"/>
                </a:lnTo>
                <a:lnTo>
                  <a:pt x="184443" y="676829"/>
                </a:lnTo>
                <a:lnTo>
                  <a:pt x="187069" y="675519"/>
                </a:lnTo>
                <a:lnTo>
                  <a:pt x="189694" y="671587"/>
                </a:lnTo>
                <a:lnTo>
                  <a:pt x="190351" y="668967"/>
                </a:lnTo>
                <a:lnTo>
                  <a:pt x="191007" y="665690"/>
                </a:lnTo>
                <a:lnTo>
                  <a:pt x="190351" y="663070"/>
                </a:lnTo>
                <a:lnTo>
                  <a:pt x="189694" y="661104"/>
                </a:lnTo>
                <a:lnTo>
                  <a:pt x="188381" y="658483"/>
                </a:lnTo>
                <a:lnTo>
                  <a:pt x="187069" y="656517"/>
                </a:lnTo>
                <a:lnTo>
                  <a:pt x="184443" y="655208"/>
                </a:lnTo>
                <a:lnTo>
                  <a:pt x="182474" y="653897"/>
                </a:lnTo>
                <a:lnTo>
                  <a:pt x="179848" y="653242"/>
                </a:lnTo>
                <a:lnTo>
                  <a:pt x="26254" y="653242"/>
                </a:lnTo>
                <a:lnTo>
                  <a:pt x="26254" y="26864"/>
                </a:lnTo>
                <a:lnTo>
                  <a:pt x="178536" y="26864"/>
                </a:lnTo>
                <a:lnTo>
                  <a:pt x="180505" y="26208"/>
                </a:lnTo>
                <a:lnTo>
                  <a:pt x="189038" y="16380"/>
                </a:lnTo>
                <a:lnTo>
                  <a:pt x="189038" y="11139"/>
                </a:lnTo>
                <a:lnTo>
                  <a:pt x="188381" y="8517"/>
                </a:lnTo>
                <a:lnTo>
                  <a:pt x="187069" y="6551"/>
                </a:lnTo>
                <a:lnTo>
                  <a:pt x="185099" y="4587"/>
                </a:lnTo>
                <a:lnTo>
                  <a:pt x="183131" y="3276"/>
                </a:lnTo>
                <a:lnTo>
                  <a:pt x="180505" y="1310"/>
                </a:lnTo>
                <a:lnTo>
                  <a:pt x="178536" y="655"/>
                </a:lnTo>
                <a:lnTo>
                  <a:pt x="175910" y="0"/>
                </a:lnTo>
                <a:close/>
              </a:path>
            </a:pathLst>
          </a:custGeom>
          <a:solidFill>
            <a:srgbClr val="0064FF"/>
          </a:solidFill>
        </p:spPr>
        <p:txBody>
          <a:bodyPr wrap="square" lIns="0" tIns="0" rIns="0" bIns="0" rtlCol="0"/>
          <a:lstStyle/>
          <a:p>
            <a:endParaRPr/>
          </a:p>
        </p:txBody>
      </p:sp>
      <p:sp>
        <p:nvSpPr>
          <p:cNvPr id="26" name="object 26"/>
          <p:cNvSpPr/>
          <p:nvPr/>
        </p:nvSpPr>
        <p:spPr>
          <a:xfrm>
            <a:off x="395288" y="2749517"/>
            <a:ext cx="2506089" cy="18831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2952</TotalTime>
  <Words>1478</Words>
  <Application>Microsoft Macintosh PowerPoint</Application>
  <PresentationFormat>On-screen Show (16:9)</PresentationFormat>
  <Paragraphs>361</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IBM Plex Mono</vt:lpstr>
      <vt:lpstr>IBM Plex Sans</vt:lpstr>
      <vt:lpstr>IBM Plex Sans Regular</vt:lpstr>
      <vt:lpstr>IBMPlexSans-BoldItalic</vt:lpstr>
      <vt:lpstr>Times New Roman</vt:lpstr>
      <vt:lpstr>Arial</vt:lpstr>
      <vt:lpstr>Office Theme</vt:lpstr>
      <vt:lpstr>PowerPoint Presentation</vt:lpstr>
      <vt:lpstr>PowerPoint Presentation</vt:lpstr>
      <vt:lpstr>Blockchain Composed A Technical Introduction to Hyperledger Composer</vt:lpstr>
      <vt:lpstr>Contents</vt:lpstr>
      <vt:lpstr>Blockchain Recap</vt:lpstr>
      <vt:lpstr>Hyperledger Composer: Accelerating time to value</vt:lpstr>
      <vt:lpstr>Benefits of Hyperledger Composer</vt:lpstr>
      <vt:lpstr>User Roles in a Blockchain Project</vt:lpstr>
      <vt:lpstr>Contents</vt:lpstr>
      <vt:lpstr>Example: Vehicle Auction</vt:lpstr>
      <vt:lpstr>Developer Concepts</vt:lpstr>
      <vt:lpstr>Vehicle Auction</vt:lpstr>
      <vt:lpstr>Tools: Composer Playground</vt:lpstr>
      <vt:lpstr>Historian</vt:lpstr>
      <vt:lpstr>Contents</vt:lpstr>
      <vt:lpstr>Resources are packaged into BNA files</vt:lpstr>
      <vt:lpstr>Deployment to Hyperledger Fabric</vt:lpstr>
      <vt:lpstr>Participant Identity</vt:lpstr>
      <vt:lpstr>Systems of Record Integration</vt:lpstr>
      <vt:lpstr>Hyperledger Composer Outlook</vt:lpstr>
      <vt:lpstr>Get started with Hyperledger Composer!</vt:lpstr>
      <vt:lpstr>Benefits of Hyperledger Composer</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Composed A Technical Introduction to Hyperledger Composer</dc:title>
  <cp:lastModifiedBy>AUSTIN GRICE</cp:lastModifiedBy>
  <cp:revision>18</cp:revision>
  <dcterms:created xsi:type="dcterms:W3CDTF">2017-09-18T21:31:00Z</dcterms:created>
  <dcterms:modified xsi:type="dcterms:W3CDTF">2017-09-21T19:32:23Z</dcterms:modified>
</cp:coreProperties>
</file>