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2" r:id="rId4"/>
    <p:sldId id="268" r:id="rId5"/>
    <p:sldId id="263" r:id="rId6"/>
    <p:sldId id="264" r:id="rId7"/>
    <p:sldId id="266" r:id="rId8"/>
    <p:sldId id="267" r:id="rId9"/>
    <p:sldId id="269" r:id="rId10"/>
    <p:sldId id="270" r:id="rId11"/>
    <p:sldId id="272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9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3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8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00953" y="2120638"/>
            <a:ext cx="4588739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prstClr val="white"/>
                </a:solidFill>
              </a:rPr>
              <a:t>Text  to Image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2C0B39-10A9-4319-AFE0-B0D50AF56152}"/>
              </a:ext>
            </a:extLst>
          </p:cNvPr>
          <p:cNvSpPr/>
          <p:nvPr/>
        </p:nvSpPr>
        <p:spPr>
          <a:xfrm>
            <a:off x="5429793" y="5691923"/>
            <a:ext cx="133241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주찬 </a:t>
            </a:r>
            <a:r>
              <a:rPr lang="en-US" altLang="ko-K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</a:t>
            </a:r>
            <a:r>
              <a:rPr lang="ko-KR" alt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진성</a:t>
            </a:r>
            <a:endParaRPr lang="en-US" altLang="ko-KR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632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2C406C-3420-4696-B303-C22F133EB540}"/>
              </a:ext>
            </a:extLst>
          </p:cNvPr>
          <p:cNvSpPr/>
          <p:nvPr/>
        </p:nvSpPr>
        <p:spPr>
          <a:xfrm>
            <a:off x="517098" y="151042"/>
            <a:ext cx="3845573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spc="600" dirty="0">
                <a:solidFill>
                  <a:prstClr val="white"/>
                </a:solidFill>
              </a:rPr>
              <a:t>개선방향</a:t>
            </a:r>
            <a:endParaRPr lang="en-US" altLang="ko-KR" sz="4400" b="1" spc="600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737B4-3236-41D6-9E36-5E059D290FB7}"/>
              </a:ext>
            </a:extLst>
          </p:cNvPr>
          <p:cNvSpPr txBox="1"/>
          <p:nvPr/>
        </p:nvSpPr>
        <p:spPr>
          <a:xfrm>
            <a:off x="938671" y="1550061"/>
            <a:ext cx="9278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</a:rPr>
              <a:t>데이터 </a:t>
            </a:r>
            <a:r>
              <a:rPr lang="ko-KR" altLang="en-US" sz="2400" dirty="0" err="1">
                <a:solidFill>
                  <a:schemeClr val="bg1"/>
                </a:solidFill>
              </a:rPr>
              <a:t>전처리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    1) Grayscale image (0~255)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     </a:t>
            </a:r>
            <a:r>
              <a:rPr lang="en-US" altLang="ko-KR" sz="2400" dirty="0">
                <a:solidFill>
                  <a:schemeClr val="bg1"/>
                </a:solidFill>
              </a:rPr>
              <a:t>2)</a:t>
            </a:r>
            <a:r>
              <a:rPr lang="ko-KR" altLang="en-US" sz="2400" dirty="0">
                <a:solidFill>
                  <a:schemeClr val="bg1"/>
                </a:solidFill>
              </a:rPr>
              <a:t> 안 좋은 데이터 제거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 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03128B-FA9E-4BBB-B11D-FC8A90EF7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374" y="2007935"/>
            <a:ext cx="3859653" cy="274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6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2C406C-3420-4696-B303-C22F133EB540}"/>
              </a:ext>
            </a:extLst>
          </p:cNvPr>
          <p:cNvSpPr/>
          <p:nvPr/>
        </p:nvSpPr>
        <p:spPr>
          <a:xfrm>
            <a:off x="517098" y="151042"/>
            <a:ext cx="3845573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spc="600" dirty="0">
                <a:solidFill>
                  <a:prstClr val="white"/>
                </a:solidFill>
              </a:rPr>
              <a:t>개선방향</a:t>
            </a:r>
            <a:endParaRPr lang="en-US" altLang="ko-KR" sz="4400" b="1" spc="600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737B4-3236-41D6-9E36-5E059D290FB7}"/>
              </a:ext>
            </a:extLst>
          </p:cNvPr>
          <p:cNvSpPr txBox="1"/>
          <p:nvPr/>
        </p:nvSpPr>
        <p:spPr>
          <a:xfrm>
            <a:off x="938671" y="1550061"/>
            <a:ext cx="92782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</a:rPr>
              <a:t>데이터 </a:t>
            </a:r>
            <a:r>
              <a:rPr lang="ko-KR" altLang="en-US" sz="2400" dirty="0" err="1">
                <a:solidFill>
                  <a:schemeClr val="bg1"/>
                </a:solidFill>
              </a:rPr>
              <a:t>전처리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    1) Grayscale image (0~255)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     </a:t>
            </a:r>
            <a:r>
              <a:rPr lang="en-US" altLang="ko-KR" sz="2400" dirty="0">
                <a:solidFill>
                  <a:schemeClr val="bg1"/>
                </a:solidFill>
              </a:rPr>
              <a:t>2)</a:t>
            </a:r>
            <a:r>
              <a:rPr lang="ko-KR" altLang="en-US" sz="2400" dirty="0">
                <a:solidFill>
                  <a:schemeClr val="bg1"/>
                </a:solidFill>
              </a:rPr>
              <a:t> 안 좋은 데이터 제거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Hyper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Parameter </a:t>
            </a:r>
            <a:r>
              <a:rPr lang="ko-KR" altLang="en-US" sz="2400" dirty="0">
                <a:solidFill>
                  <a:schemeClr val="bg1"/>
                </a:solidFill>
              </a:rPr>
              <a:t>변경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</a:rPr>
              <a:t>모델 변경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1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793260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00953" y="2431353"/>
            <a:ext cx="4588739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spc="600" dirty="0">
                <a:solidFill>
                  <a:prstClr val="white"/>
                </a:solidFill>
              </a:rPr>
              <a:t>FINISH</a:t>
            </a:r>
          </a:p>
          <a:p>
            <a:pPr algn="ctr">
              <a:lnSpc>
                <a:spcPct val="150000"/>
              </a:lnSpc>
            </a:pPr>
            <a:endParaRPr lang="en-US" altLang="ko-KR" sz="1200" spc="600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091702" y="5149153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75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7CBEB-4446-4FD2-9F1C-1C4BDD0421B1}"/>
              </a:ext>
            </a:extLst>
          </p:cNvPr>
          <p:cNvSpPr txBox="1"/>
          <p:nvPr/>
        </p:nvSpPr>
        <p:spPr>
          <a:xfrm>
            <a:off x="1098469" y="1864089"/>
            <a:ext cx="9278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⊙목표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⊙과정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⊙개선 방향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2C406C-3420-4696-B303-C22F133EB540}"/>
              </a:ext>
            </a:extLst>
          </p:cNvPr>
          <p:cNvSpPr/>
          <p:nvPr/>
        </p:nvSpPr>
        <p:spPr>
          <a:xfrm>
            <a:off x="517098" y="151042"/>
            <a:ext cx="3845573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spc="600" dirty="0">
                <a:solidFill>
                  <a:prstClr val="white"/>
                </a:solidFill>
              </a:rPr>
              <a:t>목차</a:t>
            </a:r>
            <a:endParaRPr lang="en-US" altLang="ko-KR" sz="4400" b="1" spc="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4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2C406C-3420-4696-B303-C22F133EB540}"/>
              </a:ext>
            </a:extLst>
          </p:cNvPr>
          <p:cNvSpPr/>
          <p:nvPr/>
        </p:nvSpPr>
        <p:spPr>
          <a:xfrm>
            <a:off x="517098" y="151042"/>
            <a:ext cx="3845573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spc="600" dirty="0">
                <a:solidFill>
                  <a:prstClr val="white"/>
                </a:solidFill>
              </a:rPr>
              <a:t>목표</a:t>
            </a:r>
            <a:endParaRPr lang="en-US" altLang="ko-KR" sz="4400" b="1" spc="600" dirty="0">
              <a:solidFill>
                <a:prstClr val="white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95F2AA2-4B52-4492-9357-E09260E97B1F}"/>
              </a:ext>
            </a:extLst>
          </p:cNvPr>
          <p:cNvSpPr/>
          <p:nvPr/>
        </p:nvSpPr>
        <p:spPr>
          <a:xfrm>
            <a:off x="813195" y="3166638"/>
            <a:ext cx="1483460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“apple”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7F9A71D-F58D-4F14-9155-117018ED93BF}"/>
              </a:ext>
            </a:extLst>
          </p:cNvPr>
          <p:cNvSpPr/>
          <p:nvPr/>
        </p:nvSpPr>
        <p:spPr>
          <a:xfrm>
            <a:off x="2577042" y="3196697"/>
            <a:ext cx="1029809" cy="6453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AE1182-9202-4071-A023-E1DB4E786175}"/>
              </a:ext>
            </a:extLst>
          </p:cNvPr>
          <p:cNvSpPr/>
          <p:nvPr/>
        </p:nvSpPr>
        <p:spPr>
          <a:xfrm>
            <a:off x="3750080" y="2601156"/>
            <a:ext cx="3577701" cy="1970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48E9B10-EB9E-41CB-ACF9-341039AFAA1C}"/>
              </a:ext>
            </a:extLst>
          </p:cNvPr>
          <p:cNvSpPr/>
          <p:nvPr/>
        </p:nvSpPr>
        <p:spPr>
          <a:xfrm>
            <a:off x="7608168" y="3263888"/>
            <a:ext cx="1029809" cy="6453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2A988D-C4F5-485A-9D50-632A1D17F1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364" y="2353278"/>
            <a:ext cx="2219916" cy="215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2C406C-3420-4696-B303-C22F133EB540}"/>
              </a:ext>
            </a:extLst>
          </p:cNvPr>
          <p:cNvSpPr/>
          <p:nvPr/>
        </p:nvSpPr>
        <p:spPr>
          <a:xfrm>
            <a:off x="517098" y="151042"/>
            <a:ext cx="3845573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spc="600" dirty="0">
                <a:solidFill>
                  <a:prstClr val="white"/>
                </a:solidFill>
              </a:rPr>
              <a:t>목표</a:t>
            </a:r>
            <a:endParaRPr lang="en-US" altLang="ko-KR" sz="4400" b="1" spc="600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AE547F-8119-4D7F-A546-53B2CFBED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48" y="1177529"/>
            <a:ext cx="8935005" cy="50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5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2C406C-3420-4696-B303-C22F133EB540}"/>
              </a:ext>
            </a:extLst>
          </p:cNvPr>
          <p:cNvSpPr/>
          <p:nvPr/>
        </p:nvSpPr>
        <p:spPr>
          <a:xfrm>
            <a:off x="517098" y="151042"/>
            <a:ext cx="3845573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spc="600" dirty="0">
                <a:solidFill>
                  <a:prstClr val="white"/>
                </a:solidFill>
              </a:rPr>
              <a:t>DCGAN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027E75-8584-41AE-8568-91AFFEB0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30" y="1615737"/>
            <a:ext cx="9480939" cy="41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2C406C-3420-4696-B303-C22F133EB540}"/>
              </a:ext>
            </a:extLst>
          </p:cNvPr>
          <p:cNvSpPr/>
          <p:nvPr/>
        </p:nvSpPr>
        <p:spPr>
          <a:xfrm>
            <a:off x="517098" y="151042"/>
            <a:ext cx="384557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spc="600" dirty="0">
                <a:solidFill>
                  <a:prstClr val="white"/>
                </a:solidFill>
              </a:rPr>
              <a:t>CGAN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392772-D31D-4E7E-BC4D-9D7B63527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61" y="1300579"/>
            <a:ext cx="10586678" cy="425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2C406C-3420-4696-B303-C22F133EB540}"/>
              </a:ext>
            </a:extLst>
          </p:cNvPr>
          <p:cNvSpPr/>
          <p:nvPr/>
        </p:nvSpPr>
        <p:spPr>
          <a:xfrm>
            <a:off x="517098" y="151042"/>
            <a:ext cx="3845573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spc="600" dirty="0">
                <a:solidFill>
                  <a:prstClr val="white"/>
                </a:solidFill>
              </a:rPr>
              <a:t>과정</a:t>
            </a:r>
            <a:endParaRPr lang="en-US" altLang="ko-KR" sz="4400" b="1" spc="600" dirty="0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3DCDC2-980D-40E7-B3D3-4C9BD943DE2B}"/>
              </a:ext>
            </a:extLst>
          </p:cNvPr>
          <p:cNvSpPr txBox="1"/>
          <p:nvPr/>
        </p:nvSpPr>
        <p:spPr>
          <a:xfrm>
            <a:off x="867650" y="1073130"/>
            <a:ext cx="9278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3600" dirty="0" err="1">
                <a:solidFill>
                  <a:schemeClr val="bg1"/>
                </a:solidFill>
              </a:rPr>
              <a:t>cDCGAN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DE75AD1-5C64-467E-B476-32814DE6E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32"/>
          <a:stretch/>
        </p:blipFill>
        <p:spPr>
          <a:xfrm>
            <a:off x="9563224" y="1181779"/>
            <a:ext cx="1761126" cy="293850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BCBF96A-1933-4E78-9086-7EA47DA57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39"/>
          <a:stretch/>
        </p:blipFill>
        <p:spPr>
          <a:xfrm>
            <a:off x="7767220" y="1188056"/>
            <a:ext cx="1585774" cy="29385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FA4322-0C23-471B-AFFD-0DBCDC24C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962" y="4138812"/>
            <a:ext cx="2149285" cy="210167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69AFF6A-1805-44C0-992F-005BBB2A0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653" y="4138812"/>
            <a:ext cx="1974992" cy="217572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95FEC5A-7D9E-4E52-BA7E-E84D9A7DF00E}"/>
              </a:ext>
            </a:extLst>
          </p:cNvPr>
          <p:cNvSpPr txBox="1"/>
          <p:nvPr/>
        </p:nvSpPr>
        <p:spPr>
          <a:xfrm>
            <a:off x="932967" y="1181779"/>
            <a:ext cx="927822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36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</a:rPr>
              <a:t>클래스가 너무 많음 </a:t>
            </a:r>
            <a:r>
              <a:rPr lang="en-US" altLang="ko-KR" sz="2400" dirty="0">
                <a:solidFill>
                  <a:schemeClr val="bg1"/>
                </a:solidFill>
              </a:rPr>
              <a:t>=&gt; </a:t>
            </a:r>
            <a:r>
              <a:rPr lang="ko-KR" altLang="en-US" sz="2400" dirty="0">
                <a:solidFill>
                  <a:schemeClr val="bg1"/>
                </a:solidFill>
              </a:rPr>
              <a:t>클래스를 줄여서 학습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</a:rPr>
              <a:t>데이터 문제 </a:t>
            </a:r>
            <a:r>
              <a:rPr lang="en-US" altLang="ko-KR" sz="2400" dirty="0">
                <a:solidFill>
                  <a:schemeClr val="bg1"/>
                </a:solidFill>
              </a:rPr>
              <a:t>=&gt; </a:t>
            </a:r>
            <a:r>
              <a:rPr lang="ko-KR" altLang="en-US" sz="2400" dirty="0">
                <a:solidFill>
                  <a:schemeClr val="bg1"/>
                </a:solidFill>
              </a:rPr>
              <a:t>데이터 반전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DCGAN</a:t>
            </a:r>
            <a:r>
              <a:rPr lang="ko-KR" altLang="en-US" sz="2400" dirty="0">
                <a:solidFill>
                  <a:schemeClr val="bg1"/>
                </a:solidFill>
              </a:rPr>
              <a:t>에서 먼저 테스트</a:t>
            </a:r>
            <a:endParaRPr lang="en-US" altLang="ko-KR" sz="36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97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2C406C-3420-4696-B303-C22F133EB540}"/>
              </a:ext>
            </a:extLst>
          </p:cNvPr>
          <p:cNvSpPr/>
          <p:nvPr/>
        </p:nvSpPr>
        <p:spPr>
          <a:xfrm>
            <a:off x="517098" y="151042"/>
            <a:ext cx="3845573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spc="600" dirty="0">
                <a:solidFill>
                  <a:prstClr val="white"/>
                </a:solidFill>
              </a:rPr>
              <a:t>과정</a:t>
            </a:r>
            <a:endParaRPr lang="en-US" altLang="ko-KR" sz="4400" b="1" spc="600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737B4-3236-41D6-9E36-5E059D290FB7}"/>
              </a:ext>
            </a:extLst>
          </p:cNvPr>
          <p:cNvSpPr txBox="1"/>
          <p:nvPr/>
        </p:nvSpPr>
        <p:spPr>
          <a:xfrm>
            <a:off x="867650" y="1073130"/>
            <a:ext cx="9278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3600" dirty="0">
                <a:solidFill>
                  <a:schemeClr val="bg1"/>
                </a:solidFill>
              </a:rPr>
              <a:t>DCGAN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</a:rPr>
              <a:t>데이터 반전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및 개별 클래스 학습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6EEC49-1841-4F3C-9201-1471571FF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89" y="3079285"/>
            <a:ext cx="2857008" cy="27513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A579B19-B1F5-494C-A1B6-FB7A96FDF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671" y="3079285"/>
            <a:ext cx="2903756" cy="27513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B00FA6-54D5-46D2-97FC-54F635FE6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427" y="3079285"/>
            <a:ext cx="2903756" cy="276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5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2C406C-3420-4696-B303-C22F133EB540}"/>
              </a:ext>
            </a:extLst>
          </p:cNvPr>
          <p:cNvSpPr/>
          <p:nvPr/>
        </p:nvSpPr>
        <p:spPr>
          <a:xfrm>
            <a:off x="517098" y="151042"/>
            <a:ext cx="3845573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spc="600" dirty="0">
                <a:solidFill>
                  <a:prstClr val="white"/>
                </a:solidFill>
              </a:rPr>
              <a:t>과정</a:t>
            </a:r>
            <a:endParaRPr lang="en-US" altLang="ko-KR" sz="4400" b="1" spc="600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737B4-3236-41D6-9E36-5E059D290FB7}"/>
              </a:ext>
            </a:extLst>
          </p:cNvPr>
          <p:cNvSpPr txBox="1"/>
          <p:nvPr/>
        </p:nvSpPr>
        <p:spPr>
          <a:xfrm>
            <a:off x="761118" y="895576"/>
            <a:ext cx="92782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3600" dirty="0">
                <a:solidFill>
                  <a:schemeClr val="bg1"/>
                </a:solidFill>
              </a:rPr>
              <a:t>DCGAN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</a:rPr>
              <a:t>데이터 반전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및 개별 클래스 학습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</a:rPr>
              <a:t>모델 변형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914400" lvl="1" indent="-457200">
              <a:buAutoNum type="arabicParenR"/>
            </a:pPr>
            <a:r>
              <a:rPr lang="en-US" altLang="ko-KR" sz="2400" dirty="0">
                <a:solidFill>
                  <a:schemeClr val="bg1"/>
                </a:solidFill>
              </a:rPr>
              <a:t>activation – gen : </a:t>
            </a:r>
            <a:r>
              <a:rPr lang="en-US" altLang="ko-KR" sz="2400" dirty="0" err="1">
                <a:solidFill>
                  <a:schemeClr val="bg1"/>
                </a:solidFill>
              </a:rPr>
              <a:t>ReLU</a:t>
            </a:r>
            <a:r>
              <a:rPr lang="en-US" altLang="ko-KR" sz="2400" dirty="0">
                <a:solidFill>
                  <a:schemeClr val="bg1"/>
                </a:solidFill>
              </a:rPr>
              <a:t>, disc : </a:t>
            </a:r>
            <a:r>
              <a:rPr lang="en-US" altLang="ko-KR" sz="2400" dirty="0" err="1">
                <a:solidFill>
                  <a:schemeClr val="bg1"/>
                </a:solidFill>
              </a:rPr>
              <a:t>LeakyReLU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914400" lvl="1" indent="-457200">
              <a:buAutoNum type="arabicParenR"/>
            </a:pPr>
            <a:r>
              <a:rPr lang="ko-KR" altLang="en-US" sz="2400" dirty="0">
                <a:solidFill>
                  <a:schemeClr val="bg1"/>
                </a:solidFill>
              </a:rPr>
              <a:t>모델 깊이 추가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914400" lvl="1" indent="-457200">
              <a:buAutoNum type="arabicParenR"/>
            </a:pPr>
            <a:r>
              <a:rPr lang="en-US" altLang="ko-KR" sz="2400" dirty="0">
                <a:solidFill>
                  <a:schemeClr val="bg1"/>
                </a:solidFill>
              </a:rPr>
              <a:t>Learning Rate </a:t>
            </a:r>
            <a:r>
              <a:rPr lang="ko-KR" altLang="en-US" sz="2400" dirty="0">
                <a:solidFill>
                  <a:schemeClr val="bg1"/>
                </a:solidFill>
              </a:rPr>
              <a:t>조절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914400" lvl="1" indent="-457200">
              <a:buAutoNum type="arabicParenR"/>
            </a:pPr>
            <a:r>
              <a:rPr lang="en-US" altLang="ko-KR" sz="2400" dirty="0">
                <a:solidFill>
                  <a:schemeClr val="bg1"/>
                </a:solidFill>
              </a:rPr>
              <a:t>Batch Size </a:t>
            </a:r>
            <a:r>
              <a:rPr lang="ko-KR" altLang="en-US" sz="2400" dirty="0">
                <a:solidFill>
                  <a:schemeClr val="bg1"/>
                </a:solidFill>
              </a:rPr>
              <a:t>조절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86B699-7F7B-43C4-9A1B-983160477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359" y="1934687"/>
            <a:ext cx="3827523" cy="354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7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6837</TotalTime>
  <Words>121</Words>
  <Application>Microsoft Office PowerPoint</Application>
  <PresentationFormat>와이드스크린</PresentationFormat>
  <Paragraphs>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주찬</cp:lastModifiedBy>
  <cp:revision>143</cp:revision>
  <dcterms:created xsi:type="dcterms:W3CDTF">2019-10-10T04:32:21Z</dcterms:created>
  <dcterms:modified xsi:type="dcterms:W3CDTF">2019-11-22T05:00:24Z</dcterms:modified>
</cp:coreProperties>
</file>