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64" r:id="rId3"/>
    <p:sldId id="263" r:id="rId4"/>
    <p:sldId id="262" r:id="rId5"/>
    <p:sldId id="265" r:id="rId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1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590232841"/>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ctrTitle"/>
          </p:nvPr>
        </p:nvSpPr>
        <p:spPr>
          <a:prstGeom prst="rect">
            <a:avLst/>
          </a:prstGeom>
        </p:spPr>
        <p:txBody>
          <a:bodyPr/>
          <a:lstStyle/>
          <a:p>
            <a:r>
              <a:t>Capstone project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5417" y="395877"/>
            <a:ext cx="10464800" cy="1422400"/>
          </a:xfrm>
        </p:spPr>
        <p:txBody>
          <a:bodyPr/>
          <a:lstStyle/>
          <a:p>
            <a:r>
              <a:rPr lang="en-US" dirty="0" smtClean="0"/>
              <a:t>Business Problem</a:t>
            </a:r>
            <a:endParaRPr lang="en-US" dirty="0"/>
          </a:p>
        </p:txBody>
      </p:sp>
      <p:sp>
        <p:nvSpPr>
          <p:cNvPr id="4" name="Text Placeholder 3"/>
          <p:cNvSpPr>
            <a:spLocks noGrp="1"/>
          </p:cNvSpPr>
          <p:nvPr>
            <p:ph type="body" sz="quarter" idx="1"/>
          </p:nvPr>
        </p:nvSpPr>
        <p:spPr>
          <a:xfrm>
            <a:off x="1034869" y="2497546"/>
            <a:ext cx="10464800" cy="6909163"/>
          </a:xfrm>
        </p:spPr>
        <p:txBody>
          <a:bodyPr>
            <a:normAutofit/>
          </a:bodyPr>
          <a:lstStyle/>
          <a:p>
            <a:pPr algn="l"/>
            <a:r>
              <a:rPr lang="en-US" b="1" dirty="0"/>
              <a:t>Problem Statement:</a:t>
            </a:r>
            <a:r>
              <a:rPr lang="en-US" dirty="0"/>
              <a:t> </a:t>
            </a:r>
            <a:endParaRPr lang="en-US" dirty="0" smtClean="0"/>
          </a:p>
          <a:p>
            <a:pPr algn="l"/>
            <a:endParaRPr lang="en-US" sz="2200" dirty="0">
              <a:latin typeface="Calibri" panose="020F0502020204030204" pitchFamily="34" charset="0"/>
              <a:cs typeface="Calibri" panose="020F0502020204030204" pitchFamily="34" charset="0"/>
            </a:endParaRPr>
          </a:p>
          <a:p>
            <a:pPr algn="l"/>
            <a:r>
              <a:rPr lang="en-US" sz="2200" dirty="0" smtClean="0">
                <a:latin typeface="Calibri" panose="020F0502020204030204" pitchFamily="34" charset="0"/>
                <a:cs typeface="Calibri" panose="020F0502020204030204" pitchFamily="34" charset="0"/>
              </a:rPr>
              <a:t>Find </a:t>
            </a:r>
            <a:r>
              <a:rPr lang="en-US" sz="2200" dirty="0">
                <a:latin typeface="Calibri" panose="020F0502020204030204" pitchFamily="34" charset="0"/>
                <a:cs typeface="Calibri" panose="020F0502020204030204" pitchFamily="34" charset="0"/>
              </a:rPr>
              <a:t>a house at a convenient distance from desired amenities (e.g. pubs, cafes, supermarkets </a:t>
            </a:r>
            <a:r>
              <a:rPr lang="en-US" sz="2200" dirty="0" err="1">
                <a:latin typeface="Calibri" panose="020F0502020204030204" pitchFamily="34" charset="0"/>
                <a:cs typeface="Calibri" panose="020F0502020204030204" pitchFamily="34" charset="0"/>
              </a:rPr>
              <a:t>etc</a:t>
            </a:r>
            <a:r>
              <a:rPr lang="en-US" sz="2200" dirty="0" smtClean="0">
                <a:latin typeface="Calibri" panose="020F0502020204030204" pitchFamily="34" charset="0"/>
                <a:cs typeface="Calibri" panose="020F0502020204030204" pitchFamily="34" charset="0"/>
              </a:rPr>
              <a:t>)</a:t>
            </a:r>
          </a:p>
          <a:p>
            <a:pPr algn="l"/>
            <a:endParaRPr lang="en-US" sz="2200" dirty="0">
              <a:latin typeface="Calibri" panose="020F0502020204030204" pitchFamily="34" charset="0"/>
              <a:cs typeface="Calibri" panose="020F0502020204030204" pitchFamily="34" charset="0"/>
            </a:endParaRPr>
          </a:p>
          <a:p>
            <a:pPr algn="l"/>
            <a:r>
              <a:rPr lang="en-US" b="1" dirty="0"/>
              <a:t>Stakeholders:</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pPr algn="l"/>
            <a:endParaRPr lang="en-US" sz="2200" dirty="0">
              <a:latin typeface="Calibri" panose="020F0502020204030204" pitchFamily="34" charset="0"/>
              <a:cs typeface="Calibri" panose="020F0502020204030204" pitchFamily="34" charset="0"/>
            </a:endParaRPr>
          </a:p>
          <a:p>
            <a:pPr algn="l"/>
            <a:r>
              <a:rPr lang="en-US" sz="2200" dirty="0" smtClean="0">
                <a:latin typeface="Calibri" panose="020F0502020204030204" pitchFamily="34" charset="0"/>
                <a:cs typeface="Calibri" panose="020F0502020204030204" pitchFamily="34" charset="0"/>
              </a:rPr>
              <a:t>People </a:t>
            </a:r>
            <a:r>
              <a:rPr lang="en-US" sz="2200" dirty="0">
                <a:latin typeface="Calibri" panose="020F0502020204030204" pitchFamily="34" charset="0"/>
                <a:cs typeface="Calibri" panose="020F0502020204030204" pitchFamily="34" charset="0"/>
              </a:rPr>
              <a:t>who are looking to switch house in </a:t>
            </a:r>
            <a:r>
              <a:rPr lang="en-US" sz="2200" dirty="0" err="1">
                <a:latin typeface="Calibri" panose="020F0502020204030204" pitchFamily="34" charset="0"/>
                <a:cs typeface="Calibri" panose="020F0502020204030204" pitchFamily="34" charset="0"/>
              </a:rPr>
              <a:t>Lewisham</a:t>
            </a:r>
            <a:r>
              <a:rPr lang="en-US" sz="2200" dirty="0">
                <a:latin typeface="Calibri" panose="020F0502020204030204" pitchFamily="34" charset="0"/>
                <a:cs typeface="Calibri" panose="020F0502020204030204" pitchFamily="34" charset="0"/>
              </a:rPr>
              <a:t> Council In London, UK</a:t>
            </a:r>
            <a:r>
              <a:rPr lang="en-US" dirty="0" smtClean="0"/>
              <a:t>.</a:t>
            </a:r>
          </a:p>
          <a:p>
            <a:pPr algn="l"/>
            <a:endParaRPr lang="en-US" dirty="0"/>
          </a:p>
          <a:p>
            <a:pPr algn="l"/>
            <a:r>
              <a:rPr lang="en-US" b="1" dirty="0"/>
              <a:t>WHY:</a:t>
            </a:r>
            <a:r>
              <a:rPr lang="en-US" dirty="0"/>
              <a:t> </a:t>
            </a:r>
            <a:endParaRPr lang="en-US" dirty="0" smtClean="0"/>
          </a:p>
          <a:p>
            <a:pPr algn="l"/>
            <a:endParaRPr lang="en-US" dirty="0"/>
          </a:p>
          <a:p>
            <a:pPr algn="l"/>
            <a:r>
              <a:rPr lang="en-US" sz="2200" dirty="0">
                <a:latin typeface="Calibri" panose="020F0502020204030204" pitchFamily="34" charset="0"/>
                <a:cs typeface="Calibri" panose="020F0502020204030204" pitchFamily="34" charset="0"/>
              </a:rPr>
              <a:t>Finding </a:t>
            </a:r>
            <a:r>
              <a:rPr lang="en-US" sz="2200" dirty="0">
                <a:latin typeface="Calibri" panose="020F0502020204030204" pitchFamily="34" charset="0"/>
                <a:cs typeface="Calibri" panose="020F0502020204030204" pitchFamily="34" charset="0"/>
              </a:rPr>
              <a:t>a house in London is a difficult task especially when you have specific requirements for the surroundings. So, this program should help stakeholders to narrow down their search. This solution can be extended to any council in London or even any other city</a:t>
            </a:r>
          </a:p>
          <a:p>
            <a:pPr algn="l"/>
            <a:endParaRPr lang="en-US" b="1" dirty="0" smtClean="0"/>
          </a:p>
        </p:txBody>
      </p:sp>
    </p:spTree>
    <p:extLst>
      <p:ext uri="{BB962C8B-B14F-4D97-AF65-F5344CB8AC3E}">
        <p14:creationId xmlns:p14="http://schemas.microsoft.com/office/powerpoint/2010/main" val="253587743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
          </p:nvPr>
        </p:nvSpPr>
        <p:spPr>
          <a:xfrm>
            <a:off x="1074056" y="1112882"/>
            <a:ext cx="10464800" cy="6909163"/>
          </a:xfrm>
        </p:spPr>
        <p:txBody>
          <a:bodyPr>
            <a:normAutofit/>
          </a:bodyPr>
          <a:lstStyle/>
          <a:p>
            <a:pPr algn="l"/>
            <a:r>
              <a:rPr lang="en-US" b="1" dirty="0" smtClean="0"/>
              <a:t>Assumptions</a:t>
            </a:r>
            <a:r>
              <a:rPr lang="en-US" b="1" dirty="0"/>
              <a:t>:</a:t>
            </a:r>
            <a:endParaRPr lang="en-US" dirty="0"/>
          </a:p>
          <a:p>
            <a:pPr algn="l"/>
            <a:endParaRPr lang="en-US" sz="2200" dirty="0" smtClean="0">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200" dirty="0" smtClean="0">
                <a:latin typeface="Calibri" panose="020F0502020204030204" pitchFamily="34" charset="0"/>
                <a:cs typeface="Calibri" panose="020F0502020204030204" pitchFamily="34" charset="0"/>
              </a:rPr>
              <a:t>Data </a:t>
            </a:r>
            <a:r>
              <a:rPr lang="en-US" sz="2200" dirty="0">
                <a:latin typeface="Calibri" panose="020F0502020204030204" pitchFamily="34" charset="0"/>
                <a:cs typeface="Calibri" panose="020F0502020204030204" pitchFamily="34" charset="0"/>
              </a:rPr>
              <a:t>is downloaded from </a:t>
            </a:r>
            <a:r>
              <a:rPr lang="en-US" sz="2200" dirty="0" err="1">
                <a:latin typeface="Calibri" panose="020F0502020204030204" pitchFamily="34" charset="0"/>
                <a:cs typeface="Calibri" panose="020F0502020204030204" pitchFamily="34" charset="0"/>
              </a:rPr>
              <a:t>Doogle</a:t>
            </a:r>
            <a:r>
              <a:rPr lang="en-US" sz="2200" dirty="0">
                <a:latin typeface="Calibri" panose="020F0502020204030204" pitchFamily="34" charset="0"/>
                <a:cs typeface="Calibri" panose="020F0502020204030204" pitchFamily="34" charset="0"/>
              </a:rPr>
              <a:t> and it comprises of postcodes in </a:t>
            </a:r>
            <a:r>
              <a:rPr lang="en-US" sz="2200" dirty="0" err="1">
                <a:latin typeface="Calibri" panose="020F0502020204030204" pitchFamily="34" charset="0"/>
                <a:cs typeface="Calibri" panose="020F0502020204030204" pitchFamily="34" charset="0"/>
              </a:rPr>
              <a:t>Lewisham</a:t>
            </a:r>
            <a:r>
              <a:rPr lang="en-US" sz="2200" dirty="0">
                <a:latin typeface="Calibri" panose="020F0502020204030204" pitchFamily="34" charset="0"/>
                <a:cs typeface="Calibri" panose="020F0502020204030204" pitchFamily="34" charset="0"/>
              </a:rPr>
              <a:t> council In London, UK</a:t>
            </a:r>
            <a:r>
              <a:rPr lang="en-US" sz="2200" dirty="0" smtClean="0">
                <a:latin typeface="Calibri" panose="020F0502020204030204" pitchFamily="34" charset="0"/>
                <a:cs typeface="Calibri" panose="020F0502020204030204" pitchFamily="34" charset="0"/>
              </a:rPr>
              <a:t>.</a:t>
            </a:r>
          </a:p>
          <a:p>
            <a:pPr marL="342900" indent="-342900" algn="l">
              <a:buFont typeface="Arial" panose="020B0604020202020204" pitchFamily="34" charset="0"/>
              <a:buChar char="•"/>
            </a:pPr>
            <a:endParaRPr lang="en-US" sz="2200" dirty="0">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200" dirty="0">
                <a:latin typeface="Calibri" panose="020F0502020204030204" pitchFamily="34" charset="0"/>
                <a:cs typeface="Calibri" panose="020F0502020204030204" pitchFamily="34" charset="0"/>
              </a:rPr>
              <a:t>Assuming that this data is limited and doesn't represent actual availability of the house. </a:t>
            </a:r>
            <a:r>
              <a:rPr lang="en-US" sz="2200" dirty="0">
                <a:latin typeface="Calibri" panose="020F0502020204030204" pitchFamily="34" charset="0"/>
                <a:cs typeface="Calibri" panose="020F0502020204030204" pitchFamily="34" charset="0"/>
              </a:rPr>
              <a:t>But that should be easy as we could just focus on the area here. </a:t>
            </a:r>
            <a:endParaRPr lang="en-US" sz="2200" dirty="0" smtClean="0">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200" dirty="0">
                <a:latin typeface="Calibri" panose="020F0502020204030204" pitchFamily="34" charset="0"/>
                <a:cs typeface="Calibri" panose="020F0502020204030204" pitchFamily="34" charset="0"/>
              </a:rPr>
              <a:t/>
            </a:r>
            <a:br>
              <a:rPr lang="en-US" sz="2200" dirty="0">
                <a:latin typeface="Calibri" panose="020F0502020204030204" pitchFamily="34" charset="0"/>
                <a:cs typeface="Calibri" panose="020F0502020204030204" pitchFamily="34" charset="0"/>
              </a:rPr>
            </a:br>
            <a:r>
              <a:rPr lang="en-US" sz="2200" dirty="0" smtClean="0">
                <a:latin typeface="Calibri" panose="020F0502020204030204" pitchFamily="34" charset="0"/>
                <a:cs typeface="Calibri" panose="020F0502020204030204" pitchFamily="34" charset="0"/>
              </a:rPr>
              <a:t>Our </a:t>
            </a:r>
            <a:r>
              <a:rPr lang="en-US" sz="2200" dirty="0">
                <a:latin typeface="Calibri" panose="020F0502020204030204" pitchFamily="34" charset="0"/>
                <a:cs typeface="Calibri" panose="020F0502020204030204" pitchFamily="34" charset="0"/>
              </a:rPr>
              <a:t>focus </a:t>
            </a:r>
            <a:r>
              <a:rPr lang="en-US" sz="2200" dirty="0" smtClean="0">
                <a:latin typeface="Calibri" panose="020F0502020204030204" pitchFamily="34" charset="0"/>
                <a:cs typeface="Calibri" panose="020F0502020204030204" pitchFamily="34" charset="0"/>
              </a:rPr>
              <a:t>will </a:t>
            </a:r>
            <a:r>
              <a:rPr lang="en-US" sz="2200" dirty="0">
                <a:latin typeface="Calibri" panose="020F0502020204030204" pitchFamily="34" charset="0"/>
                <a:cs typeface="Calibri" panose="020F0502020204030204" pitchFamily="34" charset="0"/>
              </a:rPr>
              <a:t>only </a:t>
            </a:r>
            <a:r>
              <a:rPr lang="en-US" sz="2200" dirty="0" smtClean="0">
                <a:latin typeface="Calibri" panose="020F0502020204030204" pitchFamily="34" charset="0"/>
                <a:cs typeface="Calibri" panose="020F0502020204030204" pitchFamily="34" charset="0"/>
              </a:rPr>
              <a:t>be on Forest </a:t>
            </a:r>
            <a:r>
              <a:rPr lang="en-US" sz="2200" dirty="0">
                <a:latin typeface="Calibri" panose="020F0502020204030204" pitchFamily="34" charset="0"/>
                <a:cs typeface="Calibri" panose="020F0502020204030204" pitchFamily="34" charset="0"/>
              </a:rPr>
              <a:t>Hill part of the </a:t>
            </a:r>
            <a:r>
              <a:rPr lang="en-US" sz="2200" dirty="0" err="1">
                <a:latin typeface="Calibri" panose="020F0502020204030204" pitchFamily="34" charset="0"/>
                <a:cs typeface="Calibri" panose="020F0502020204030204" pitchFamily="34" charset="0"/>
              </a:rPr>
              <a:t>Lewisham</a:t>
            </a:r>
            <a:r>
              <a:rPr lang="en-US" sz="2200" dirty="0">
                <a:latin typeface="Calibri" panose="020F0502020204030204" pitchFamily="34" charset="0"/>
                <a:cs typeface="Calibri" panose="020F0502020204030204" pitchFamily="34" charset="0"/>
              </a:rPr>
              <a:t> as </a:t>
            </a:r>
            <a:r>
              <a:rPr lang="en-US" sz="2200" dirty="0" err="1">
                <a:latin typeface="Calibri" panose="020F0502020204030204" pitchFamily="34" charset="0"/>
                <a:cs typeface="Calibri" panose="020F0502020204030204" pitchFamily="34" charset="0"/>
              </a:rPr>
              <a:t>FourSquare</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api</a:t>
            </a:r>
            <a:r>
              <a:rPr lang="en-US" sz="2200" dirty="0">
                <a:latin typeface="Calibri" panose="020F0502020204030204" pitchFamily="34" charset="0"/>
                <a:cs typeface="Calibri" panose="020F0502020204030204" pitchFamily="34" charset="0"/>
              </a:rPr>
              <a:t> has aggressive rate limit for explore </a:t>
            </a:r>
            <a:r>
              <a:rPr lang="en-US" sz="2200" dirty="0" err="1">
                <a:latin typeface="Calibri" panose="020F0502020204030204" pitchFamily="34" charset="0"/>
                <a:cs typeface="Calibri" panose="020F0502020204030204" pitchFamily="34" charset="0"/>
              </a:rPr>
              <a:t>api</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calls/day</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8043002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486" y="214449"/>
            <a:ext cx="10464800" cy="1144088"/>
          </a:xfrm>
        </p:spPr>
        <p:txBody>
          <a:bodyPr>
            <a:normAutofit fontScale="90000"/>
          </a:bodyPr>
          <a:lstStyle/>
          <a:p>
            <a:r>
              <a:rPr lang="en-US" dirty="0" smtClean="0"/>
              <a:t>Forest Hill Clusters</a:t>
            </a:r>
            <a:endParaRPr lang="en-US" dirty="0"/>
          </a:p>
        </p:txBody>
      </p:sp>
      <p:pic>
        <p:nvPicPr>
          <p:cNvPr id="3" name="Picture 2"/>
          <p:cNvPicPr>
            <a:picLocks noChangeAspect="1"/>
          </p:cNvPicPr>
          <p:nvPr/>
        </p:nvPicPr>
        <p:blipFill>
          <a:blip r:embed="rId2"/>
          <a:stretch>
            <a:fillRect/>
          </a:stretch>
        </p:blipFill>
        <p:spPr>
          <a:xfrm>
            <a:off x="747486" y="1916565"/>
            <a:ext cx="11782425" cy="7096125"/>
          </a:xfrm>
          <a:prstGeom prst="rect">
            <a:avLst/>
          </a:prstGeom>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
          </p:nvPr>
        </p:nvSpPr>
        <p:spPr>
          <a:xfrm>
            <a:off x="1074056" y="1112882"/>
            <a:ext cx="10464800" cy="6909163"/>
          </a:xfrm>
        </p:spPr>
        <p:txBody>
          <a:bodyPr>
            <a:normAutofit/>
          </a:bodyPr>
          <a:lstStyle/>
          <a:p>
            <a:pPr algn="l"/>
            <a:r>
              <a:rPr lang="en-US" b="1" dirty="0" smtClean="0"/>
              <a:t>Report:</a:t>
            </a:r>
            <a:endParaRPr lang="en-US" dirty="0"/>
          </a:p>
          <a:p>
            <a:pPr algn="l"/>
            <a:r>
              <a:rPr lang="en-US" sz="2400" dirty="0"/>
              <a:t>By </a:t>
            </a:r>
            <a:r>
              <a:rPr lang="en-US" sz="2400" dirty="0" smtClean="0"/>
              <a:t>analyzing </a:t>
            </a:r>
            <a:r>
              <a:rPr lang="en-US" sz="2400" dirty="0"/>
              <a:t>the clusters we can see that there are 5 very different kinds of areas in the Forest Hill. </a:t>
            </a:r>
            <a:endParaRPr lang="en-US" sz="2400" dirty="0" smtClean="0"/>
          </a:p>
          <a:p>
            <a:pPr algn="l"/>
            <a:endParaRPr lang="en-US" sz="2400" b="1" dirty="0" smtClean="0"/>
          </a:p>
          <a:p>
            <a:pPr marL="342900" indent="-342900" algn="l">
              <a:buFont typeface="Arial" panose="020B0604020202020204" pitchFamily="34" charset="0"/>
              <a:buChar char="•"/>
            </a:pPr>
            <a:r>
              <a:rPr lang="en-US" sz="2400" b="1" dirty="0" smtClean="0"/>
              <a:t>Cluster 0</a:t>
            </a:r>
            <a:r>
              <a:rPr lang="en-US" sz="2400" dirty="0"/>
              <a:t> - Contains houses with proximity to Indian Restaurants, Bus Stops, Train stations </a:t>
            </a:r>
            <a:r>
              <a:rPr lang="en-US" sz="2400" dirty="0" err="1" smtClean="0"/>
              <a:t>etc</a:t>
            </a:r>
            <a:endParaRPr lang="en-US" sz="2400" dirty="0"/>
          </a:p>
          <a:p>
            <a:pPr marL="342900" indent="-342900" algn="l">
              <a:buFont typeface="Arial" panose="020B0604020202020204" pitchFamily="34" charset="0"/>
              <a:buChar char="•"/>
            </a:pPr>
            <a:r>
              <a:rPr lang="en-US" sz="2400" b="1" dirty="0" smtClean="0"/>
              <a:t>Cluster 1</a:t>
            </a:r>
            <a:r>
              <a:rPr lang="en-US" sz="2400" dirty="0"/>
              <a:t> - For youngsters - The cluster </a:t>
            </a:r>
            <a:r>
              <a:rPr lang="en-US" sz="2400" dirty="0" smtClean="0"/>
              <a:t>highlights </a:t>
            </a:r>
            <a:r>
              <a:rPr lang="en-US" sz="2400" dirty="0"/>
              <a:t>all houses in the proximity to cafes, pubs and nightlife etc. </a:t>
            </a:r>
            <a:endParaRPr lang="en-US" sz="2400" dirty="0" smtClean="0"/>
          </a:p>
          <a:p>
            <a:pPr marL="342900" indent="-342900" algn="l">
              <a:buFont typeface="Arial" panose="020B0604020202020204" pitchFamily="34" charset="0"/>
              <a:buChar char="•"/>
            </a:pPr>
            <a:r>
              <a:rPr lang="en-US" sz="2400" b="1" dirty="0" smtClean="0"/>
              <a:t>Cluster 2</a:t>
            </a:r>
            <a:r>
              <a:rPr lang="en-US" sz="2400" dirty="0"/>
              <a:t> - Contains houses with proximity to Vintage stores, nature reserves etc. </a:t>
            </a:r>
            <a:endParaRPr lang="en-US" sz="2400" dirty="0" smtClean="0"/>
          </a:p>
          <a:p>
            <a:pPr marL="342900" indent="-342900" algn="l">
              <a:buFont typeface="Arial" panose="020B0604020202020204" pitchFamily="34" charset="0"/>
              <a:buChar char="•"/>
            </a:pPr>
            <a:r>
              <a:rPr lang="en-US" sz="2400" b="1" dirty="0" smtClean="0"/>
              <a:t>Cluster 3</a:t>
            </a:r>
            <a:r>
              <a:rPr lang="en-US" sz="2400" dirty="0"/>
              <a:t> - Contains houses with proximity to </a:t>
            </a:r>
            <a:r>
              <a:rPr lang="en-US" sz="2400" dirty="0" smtClean="0"/>
              <a:t>Japanese </a:t>
            </a:r>
            <a:r>
              <a:rPr lang="en-US" sz="2400" dirty="0"/>
              <a:t>restaurant, Grocery Stores, Mobile </a:t>
            </a:r>
            <a:r>
              <a:rPr lang="en-US" sz="2400" dirty="0" smtClean="0"/>
              <a:t>shops </a:t>
            </a:r>
            <a:r>
              <a:rPr lang="en-US" sz="2400" dirty="0"/>
              <a:t>etc</a:t>
            </a:r>
            <a:r>
              <a:rPr lang="en-US" sz="2400" dirty="0" smtClean="0"/>
              <a:t>.</a:t>
            </a:r>
          </a:p>
          <a:p>
            <a:pPr marL="342900" indent="-342900" algn="l">
              <a:buFont typeface="Arial" panose="020B0604020202020204" pitchFamily="34" charset="0"/>
              <a:buChar char="•"/>
            </a:pPr>
            <a:r>
              <a:rPr lang="en-US" sz="2400" b="1" dirty="0" smtClean="0"/>
              <a:t>Cluster 4</a:t>
            </a:r>
            <a:r>
              <a:rPr lang="en-US" sz="2400" dirty="0"/>
              <a:t> - Suitable for those who like </a:t>
            </a:r>
            <a:r>
              <a:rPr lang="en-US" sz="2400" dirty="0" smtClean="0"/>
              <a:t>greenery, </a:t>
            </a:r>
            <a:r>
              <a:rPr lang="en-US" sz="2400" dirty="0"/>
              <a:t>nearby forest, parks etc. </a:t>
            </a:r>
            <a:r>
              <a:rPr lang="en-US" sz="2400" dirty="0"/>
              <a:t/>
            </a:r>
            <a:br>
              <a:rPr lang="en-US" sz="2400" dirty="0"/>
            </a:br>
            <a:endParaRPr lang="en-US" sz="2400" dirty="0" smtClean="0"/>
          </a:p>
          <a:p>
            <a:pPr algn="l"/>
            <a:r>
              <a:rPr lang="en-US" sz="2400" dirty="0" smtClean="0"/>
              <a:t>By </a:t>
            </a:r>
            <a:r>
              <a:rPr lang="en-US" sz="2400" dirty="0"/>
              <a:t>looking at </a:t>
            </a:r>
            <a:r>
              <a:rPr lang="en-US" sz="2400" dirty="0" smtClean="0"/>
              <a:t>the previous graph </a:t>
            </a:r>
            <a:r>
              <a:rPr lang="en-US" sz="2400" dirty="0"/>
              <a:t>one can easily decide which part of the Forest Hill they would like to live. So I hope it solves the important problem of narrowing down the search for the house.</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24322"/>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TotalTime>
  <Words>83</Words>
  <Application>Microsoft Office PowerPoint</Application>
  <PresentationFormat>Custom</PresentationFormat>
  <Paragraphs>29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Helvetica</vt:lpstr>
      <vt:lpstr>Helvetica Light</vt:lpstr>
      <vt:lpstr>Helvetica Neue</vt:lpstr>
      <vt:lpstr>White</vt:lpstr>
      <vt:lpstr>Capstone project</vt:lpstr>
      <vt:lpstr>Business Problem</vt:lpstr>
      <vt:lpstr>PowerPoint Presentation</vt:lpstr>
      <vt:lpstr>Forest Hill Clusters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Subramanian Kanagasabapathi</dc:creator>
  <cp:lastModifiedBy>Subramanian Kanagasabapathi</cp:lastModifiedBy>
  <cp:revision>2</cp:revision>
  <dcterms:modified xsi:type="dcterms:W3CDTF">2019-01-14T09:25:09Z</dcterms:modified>
</cp:coreProperties>
</file>