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97887-CF82-404F-9FF5-482E8FD20155}" v="273" dt="2023-07-10T07:05:24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anda Tejaswi D" userId="dda9e80aded0741a" providerId="Windows Live" clId="Web-{B1797887-CF82-404F-9FF5-482E8FD20155}"/>
    <pc:docChg chg="addSld delSld modSld">
      <pc:chgData name="Skanda Tejaswi D" userId="dda9e80aded0741a" providerId="Windows Live" clId="Web-{B1797887-CF82-404F-9FF5-482E8FD20155}" dt="2023-07-10T07:05:24.875" v="250"/>
      <pc:docMkLst>
        <pc:docMk/>
      </pc:docMkLst>
      <pc:sldChg chg="modSp del">
        <pc:chgData name="Skanda Tejaswi D" userId="dda9e80aded0741a" providerId="Windows Live" clId="Web-{B1797887-CF82-404F-9FF5-482E8FD20155}" dt="2023-07-10T07:05:24.875" v="250"/>
        <pc:sldMkLst>
          <pc:docMk/>
          <pc:sldMk cId="109857222" sldId="256"/>
        </pc:sldMkLst>
        <pc:spChg chg="mod">
          <ac:chgData name="Skanda Tejaswi D" userId="dda9e80aded0741a" providerId="Windows Live" clId="Web-{B1797887-CF82-404F-9FF5-482E8FD20155}" dt="2023-07-10T07:02:51.199" v="249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Skanda Tejaswi D" userId="dda9e80aded0741a" providerId="Windows Live" clId="Web-{B1797887-CF82-404F-9FF5-482E8FD20155}" dt="2023-07-10T07:02:34.824" v="235" actId="20577"/>
        <pc:sldMkLst>
          <pc:docMk/>
          <pc:sldMk cId="1593917661" sldId="257"/>
        </pc:sldMkLst>
        <pc:spChg chg="add del mod">
          <ac:chgData name="Skanda Tejaswi D" userId="dda9e80aded0741a" providerId="Windows Live" clId="Web-{B1797887-CF82-404F-9FF5-482E8FD20155}" dt="2023-07-10T06:35:02.141" v="34"/>
          <ac:spMkLst>
            <pc:docMk/>
            <pc:sldMk cId="1593917661" sldId="257"/>
            <ac:spMk id="4" creationId="{133C385A-BE7D-8FF2-BD93-C252CC577319}"/>
          </ac:spMkLst>
        </pc:spChg>
        <pc:spChg chg="add del">
          <ac:chgData name="Skanda Tejaswi D" userId="dda9e80aded0741a" providerId="Windows Live" clId="Web-{B1797887-CF82-404F-9FF5-482E8FD20155}" dt="2023-07-10T06:36:01.861" v="48"/>
          <ac:spMkLst>
            <pc:docMk/>
            <pc:sldMk cId="1593917661" sldId="257"/>
            <ac:spMk id="10" creationId="{D7354607-5328-ABB5-4624-A28734782733}"/>
          </ac:spMkLst>
        </pc:spChg>
        <pc:spChg chg="add mod">
          <ac:chgData name="Skanda Tejaswi D" userId="dda9e80aded0741a" providerId="Windows Live" clId="Web-{B1797887-CF82-404F-9FF5-482E8FD20155}" dt="2023-07-10T06:52:00.120" v="178" actId="14100"/>
          <ac:spMkLst>
            <pc:docMk/>
            <pc:sldMk cId="1593917661" sldId="257"/>
            <ac:spMk id="12" creationId="{054604AA-E3AF-2CA0-EB9D-141F7DAD5D21}"/>
          </ac:spMkLst>
        </pc:spChg>
        <pc:spChg chg="add mod">
          <ac:chgData name="Skanda Tejaswi D" userId="dda9e80aded0741a" providerId="Windows Live" clId="Web-{B1797887-CF82-404F-9FF5-482E8FD20155}" dt="2023-07-10T06:48:33.615" v="161"/>
          <ac:spMkLst>
            <pc:docMk/>
            <pc:sldMk cId="1593917661" sldId="257"/>
            <ac:spMk id="13" creationId="{F09D56F1-BDF0-6691-3BC7-492488887219}"/>
          </ac:spMkLst>
        </pc:spChg>
        <pc:spChg chg="add mod">
          <ac:chgData name="Skanda Tejaswi D" userId="dda9e80aded0741a" providerId="Windows Live" clId="Web-{B1797887-CF82-404F-9FF5-482E8FD20155}" dt="2023-07-10T06:52:04.980" v="179" actId="14100"/>
          <ac:spMkLst>
            <pc:docMk/>
            <pc:sldMk cId="1593917661" sldId="257"/>
            <ac:spMk id="14" creationId="{55EBADB1-0E70-CE07-D279-92337299712A}"/>
          </ac:spMkLst>
        </pc:spChg>
        <pc:spChg chg="add mod">
          <ac:chgData name="Skanda Tejaswi D" userId="dda9e80aded0741a" providerId="Windows Live" clId="Web-{B1797887-CF82-404F-9FF5-482E8FD20155}" dt="2023-07-10T06:48:29.568" v="160"/>
          <ac:spMkLst>
            <pc:docMk/>
            <pc:sldMk cId="1593917661" sldId="257"/>
            <ac:spMk id="15" creationId="{7FBE41DC-1061-5FE1-9F8C-B78DF584BD01}"/>
          </ac:spMkLst>
        </pc:spChg>
        <pc:spChg chg="add mod">
          <ac:chgData name="Skanda Tejaswi D" userId="dda9e80aded0741a" providerId="Windows Live" clId="Web-{B1797887-CF82-404F-9FF5-482E8FD20155}" dt="2023-07-10T06:52:31.652" v="182" actId="14100"/>
          <ac:spMkLst>
            <pc:docMk/>
            <pc:sldMk cId="1593917661" sldId="257"/>
            <ac:spMk id="16" creationId="{84CE190F-9C6A-C6E2-1528-0EFAF9BD4071}"/>
          </ac:spMkLst>
        </pc:spChg>
        <pc:spChg chg="add mod">
          <ac:chgData name="Skanda Tejaswi D" userId="dda9e80aded0741a" providerId="Windows Live" clId="Web-{B1797887-CF82-404F-9FF5-482E8FD20155}" dt="2023-07-10T06:52:18.808" v="181" actId="14100"/>
          <ac:spMkLst>
            <pc:docMk/>
            <pc:sldMk cId="1593917661" sldId="257"/>
            <ac:spMk id="17" creationId="{115B154C-4C1C-322F-E359-C946B76B6533}"/>
          </ac:spMkLst>
        </pc:spChg>
        <pc:spChg chg="add mod">
          <ac:chgData name="Skanda Tejaswi D" userId="dda9e80aded0741a" providerId="Windows Live" clId="Web-{B1797887-CF82-404F-9FF5-482E8FD20155}" dt="2023-07-10T06:55:52.314" v="214" actId="20577"/>
          <ac:spMkLst>
            <pc:docMk/>
            <pc:sldMk cId="1593917661" sldId="257"/>
            <ac:spMk id="18" creationId="{3FB270E8-285E-1174-60B4-7ABF81CC968B}"/>
          </ac:spMkLst>
        </pc:spChg>
        <pc:spChg chg="add mod">
          <ac:chgData name="Skanda Tejaswi D" userId="dda9e80aded0741a" providerId="Windows Live" clId="Web-{B1797887-CF82-404F-9FF5-482E8FD20155}" dt="2023-07-10T07:02:34.824" v="235" actId="20577"/>
          <ac:spMkLst>
            <pc:docMk/>
            <pc:sldMk cId="1593917661" sldId="257"/>
            <ac:spMk id="19" creationId="{D6478E64-8199-A5CB-F74C-4E4F48C2EF7A}"/>
          </ac:spMkLst>
        </pc:spChg>
        <pc:inkChg chg="add del">
          <ac:chgData name="Skanda Tejaswi D" userId="dda9e80aded0741a" providerId="Windows Live" clId="Web-{B1797887-CF82-404F-9FF5-482E8FD20155}" dt="2023-07-10T06:35:35.376" v="42"/>
          <ac:inkMkLst>
            <pc:docMk/>
            <pc:sldMk cId="1593917661" sldId="257"/>
            <ac:inkMk id="5" creationId="{826DDECF-8CDB-B026-3553-52494EEBF9B4}"/>
          </ac:inkMkLst>
        </pc:inkChg>
        <pc:inkChg chg="add del">
          <ac:chgData name="Skanda Tejaswi D" userId="dda9e80aded0741a" providerId="Windows Live" clId="Web-{B1797887-CF82-404F-9FF5-482E8FD20155}" dt="2023-07-10T06:35:33.563" v="41"/>
          <ac:inkMkLst>
            <pc:docMk/>
            <pc:sldMk cId="1593917661" sldId="257"/>
            <ac:inkMk id="6" creationId="{3B8FE8EC-DDDB-A311-2638-787F44E9F0D4}"/>
          </ac:inkMkLst>
        </pc:inkChg>
        <pc:inkChg chg="add del">
          <ac:chgData name="Skanda Tejaswi D" userId="dda9e80aded0741a" providerId="Windows Live" clId="Web-{B1797887-CF82-404F-9FF5-482E8FD20155}" dt="2023-07-10T06:35:31.360" v="40"/>
          <ac:inkMkLst>
            <pc:docMk/>
            <pc:sldMk cId="1593917661" sldId="257"/>
            <ac:inkMk id="7" creationId="{B126D408-A428-B06C-D029-1C603736875C}"/>
          </ac:inkMkLst>
        </pc:inkChg>
        <pc:inkChg chg="add del">
          <ac:chgData name="Skanda Tejaswi D" userId="dda9e80aded0741a" providerId="Windows Live" clId="Web-{B1797887-CF82-404F-9FF5-482E8FD20155}" dt="2023-07-10T06:35:30.173" v="39"/>
          <ac:inkMkLst>
            <pc:docMk/>
            <pc:sldMk cId="1593917661" sldId="257"/>
            <ac:inkMk id="8" creationId="{25DDFA12-68FD-0731-FFF2-181DD67F100E}"/>
          </ac:inkMkLst>
        </pc:inkChg>
        <pc:inkChg chg="add del">
          <ac:chgData name="Skanda Tejaswi D" userId="dda9e80aded0741a" providerId="Windows Live" clId="Web-{B1797887-CF82-404F-9FF5-482E8FD20155}" dt="2023-07-10T06:35:43.986" v="44"/>
          <ac:inkMkLst>
            <pc:docMk/>
            <pc:sldMk cId="1593917661" sldId="257"/>
            <ac:inkMk id="9" creationId="{640709D6-42FE-7580-1C2B-2E45C77828C4}"/>
          </ac:inkMkLst>
        </pc:inkChg>
        <pc:inkChg chg="add del">
          <ac:chgData name="Skanda Tejaswi D" userId="dda9e80aded0741a" providerId="Windows Live" clId="Web-{B1797887-CF82-404F-9FF5-482E8FD20155}" dt="2023-07-10T06:36:00.689" v="47"/>
          <ac:inkMkLst>
            <pc:docMk/>
            <pc:sldMk cId="1593917661" sldId="257"/>
            <ac:inkMk id="11" creationId="{6C8310DB-173F-4E1A-67AC-E9DB16BF9242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EFF9-5AC5-4FCD-B093-7F102DFA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6933-468A-2583-03EB-34363FE2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604AA-E3AF-2CA0-EB9D-141F7DAD5D21}"/>
              </a:ext>
            </a:extLst>
          </p:cNvPr>
          <p:cNvSpPr/>
          <p:nvPr/>
        </p:nvSpPr>
        <p:spPr>
          <a:xfrm>
            <a:off x="288395" y="1034521"/>
            <a:ext cx="5545666" cy="1068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KPI's(Networth, Income, Savings &amp; Expenses % )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9D56F1-BDF0-6691-3BC7-492488887219}"/>
              </a:ext>
            </a:extLst>
          </p:cNvPr>
          <p:cNvSpPr/>
          <p:nvPr/>
        </p:nvSpPr>
        <p:spPr>
          <a:xfrm>
            <a:off x="6045729" y="150812"/>
            <a:ext cx="5556250" cy="4233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Timeline Selectors (Year &amp; month)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BADB1-0E70-CE07-D279-92337299712A}"/>
              </a:ext>
            </a:extLst>
          </p:cNvPr>
          <p:cNvSpPr/>
          <p:nvPr/>
        </p:nvSpPr>
        <p:spPr>
          <a:xfrm>
            <a:off x="288394" y="2399771"/>
            <a:ext cx="5545666" cy="1026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All Time : KPI's(Networth, Income, Savings &amp; Expenses % 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E41DC-1061-5FE1-9F8C-B78DF584BD01}"/>
              </a:ext>
            </a:extLst>
          </p:cNvPr>
          <p:cNvSpPr/>
          <p:nvPr/>
        </p:nvSpPr>
        <p:spPr>
          <a:xfrm>
            <a:off x="288394" y="150812"/>
            <a:ext cx="5164668" cy="4233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Main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E190F-9C6A-C6E2-1528-0EFAF9BD4071}"/>
              </a:ext>
            </a:extLst>
          </p:cNvPr>
          <p:cNvSpPr/>
          <p:nvPr/>
        </p:nvSpPr>
        <p:spPr>
          <a:xfrm>
            <a:off x="288393" y="3712104"/>
            <a:ext cx="2391835" cy="2772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Expense Breakdown %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5B154C-4C1C-322F-E359-C946B76B6533}"/>
              </a:ext>
            </a:extLst>
          </p:cNvPr>
          <p:cNvSpPr/>
          <p:nvPr/>
        </p:nvSpPr>
        <p:spPr>
          <a:xfrm>
            <a:off x="3442226" y="3712103"/>
            <a:ext cx="2391834" cy="2772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Savings Breakdown 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270E8-285E-1174-60B4-7ABF81CC968B}"/>
              </a:ext>
            </a:extLst>
          </p:cNvPr>
          <p:cNvSpPr/>
          <p:nvPr/>
        </p:nvSpPr>
        <p:spPr>
          <a:xfrm>
            <a:off x="6045728" y="1034521"/>
            <a:ext cx="5556249" cy="2391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Expenses %, Savings % with change in Income MOM %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8E64-8199-A5CB-F74C-4E4F48C2EF7A}"/>
              </a:ext>
            </a:extLst>
          </p:cNvPr>
          <p:cNvSpPr/>
          <p:nvPr/>
        </p:nvSpPr>
        <p:spPr>
          <a:xfrm>
            <a:off x="6045727" y="4093104"/>
            <a:ext cx="5556249" cy="2391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Detailed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1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2023-07-10T06:31:20Z</dcterms:created>
  <dcterms:modified xsi:type="dcterms:W3CDTF">2023-07-10T07:05:24Z</dcterms:modified>
</cp:coreProperties>
</file>