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66" r:id="rId5"/>
    <p:sldId id="260" r:id="rId6"/>
    <p:sldId id="263" r:id="rId7"/>
    <p:sldId id="261" r:id="rId8"/>
    <p:sldId id="265" r:id="rId9"/>
    <p:sldId id="262" r:id="rId10"/>
    <p:sldId id="268" r:id="rId11"/>
    <p:sldId id="275"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16DA210-FB5B-4158-B5E0-FEB733F419B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09" autoAdjust="0"/>
  </p:normalViewPr>
  <p:slideViewPr>
    <p:cSldViewPr snapToGrid="0">
      <p:cViewPr varScale="1">
        <p:scale>
          <a:sx n="75" d="100"/>
          <a:sy n="75" d="100"/>
        </p:scale>
        <p:origin x="902" y="43"/>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0_1" csCatId="mainScheme" phldr="1"/>
      <dgm:spPr/>
      <dgm:t>
        <a:bodyPr/>
        <a:lstStyle/>
        <a:p>
          <a:endParaRPr lang="en-US"/>
        </a:p>
      </dgm:t>
    </dgm:pt>
    <dgm:pt modelId="{A8C03FBB-4A75-4460-AEA6-DEAEB9C61496}">
      <dgm:prSet phldrT="[Text]" phldr="0"/>
      <dgm:spPr/>
      <dgm:t>
        <a:bodyPr/>
        <a:lstStyle/>
        <a:p>
          <a:pPr>
            <a:defRPr b="1"/>
          </a:pPr>
          <a:endParaRPr lang="en-US" dirty="0">
            <a:latin typeface="+mn-lt"/>
          </a:endParaRPr>
        </a:p>
      </dgm:t>
    </dgm:pt>
    <dgm:pt modelId="{4E972F7F-4B1B-47AA-A25B-1FFC561F1C76}" type="parTrans" cxnId="{D3D81948-D963-4D1E-AE16-9705EAF510FC}">
      <dgm:prSet/>
      <dgm:spPr/>
      <dgm:t>
        <a:bodyPr/>
        <a:lstStyle/>
        <a:p>
          <a:pPr algn="ctr"/>
          <a:endParaRPr lang="en-US">
            <a:latin typeface="+mn-lt"/>
          </a:endParaRPr>
        </a:p>
      </dgm:t>
    </dgm:pt>
    <dgm:pt modelId="{67361508-930A-4A23-8CFC-BB56DA645C3C}" type="sibTrans" cxnId="{D3D81948-D963-4D1E-AE16-9705EAF510FC}">
      <dgm:prSet/>
      <dgm:spPr/>
      <dgm:t>
        <a:bodyPr/>
        <a:lstStyle/>
        <a:p>
          <a:pPr algn="ctr"/>
          <a:endParaRPr lang="en-US">
            <a:latin typeface="+mn-lt"/>
          </a:endParaRPr>
        </a:p>
      </dgm:t>
    </dgm:pt>
    <dgm:pt modelId="{5E71F362-34DF-4EEC-92A3-0EFE450E05E4}">
      <dgm:prSet phldrT="[Text]" phldr="0" custT="1"/>
      <dgm:spPr/>
      <dgm:t>
        <a:bodyPr/>
        <a:lstStyle/>
        <a:p>
          <a:r>
            <a:rPr lang="en-US" sz="1800" dirty="0">
              <a:latin typeface="+mn-lt"/>
            </a:rPr>
            <a:t>Model Export </a:t>
          </a:r>
        </a:p>
      </dgm:t>
    </dgm:pt>
    <dgm:pt modelId="{8E5EE4D1-908E-455C-B8B3-281AD42DEC9A}" type="parTrans" cxnId="{B99CA6C9-28D1-4DDB-B8EC-AED73AD115CA}">
      <dgm:prSet/>
      <dgm:spPr/>
      <dgm:t>
        <a:bodyPr/>
        <a:lstStyle/>
        <a:p>
          <a:pPr algn="ctr"/>
          <a:endParaRPr lang="en-US">
            <a:latin typeface="+mn-lt"/>
          </a:endParaRPr>
        </a:p>
      </dgm:t>
    </dgm:pt>
    <dgm:pt modelId="{B208B24A-E9FD-40A9-B764-FB7C2B7ED8B9}" type="sibTrans" cxnId="{B99CA6C9-28D1-4DDB-B8EC-AED73AD115CA}">
      <dgm:prSet/>
      <dgm:spPr/>
      <dgm:t>
        <a:bodyPr/>
        <a:lstStyle/>
        <a:p>
          <a:pPr algn="ctr"/>
          <a:endParaRPr lang="en-US">
            <a:latin typeface="+mn-lt"/>
          </a:endParaRPr>
        </a:p>
      </dgm:t>
    </dgm:pt>
    <dgm:pt modelId="{91969DED-4CB8-4A14-A50B-3F7B848E46B5}">
      <dgm:prSet phldrT="[Text]" phldr="0"/>
      <dgm:spPr/>
      <dgm:t>
        <a:bodyPr/>
        <a:lstStyle/>
        <a:p>
          <a:pPr>
            <a:defRPr b="1"/>
          </a:pPr>
          <a:endParaRPr lang="en-US" dirty="0">
            <a:latin typeface="+mn-lt"/>
          </a:endParaRPr>
        </a:p>
      </dgm:t>
    </dgm:pt>
    <dgm:pt modelId="{441CD73D-85E1-42A6-BCF8-362A3247E2F3}" type="parTrans" cxnId="{537F2ED0-8BD0-4AD5-B60D-89B660EDA1AC}">
      <dgm:prSet/>
      <dgm:spPr/>
      <dgm:t>
        <a:bodyPr/>
        <a:lstStyle/>
        <a:p>
          <a:pPr algn="ctr"/>
          <a:endParaRPr lang="en-US">
            <a:latin typeface="+mn-lt"/>
          </a:endParaRPr>
        </a:p>
      </dgm:t>
    </dgm:pt>
    <dgm:pt modelId="{81CA8AA2-C0C3-4381-BA8B-413EDD578B83}" type="sibTrans" cxnId="{537F2ED0-8BD0-4AD5-B60D-89B660EDA1AC}">
      <dgm:prSet/>
      <dgm:spPr/>
      <dgm:t>
        <a:bodyPr/>
        <a:lstStyle/>
        <a:p>
          <a:pPr algn="ctr"/>
          <a:endParaRPr lang="en-US">
            <a:latin typeface="+mn-lt"/>
          </a:endParaRPr>
        </a:p>
      </dgm:t>
    </dgm:pt>
    <dgm:pt modelId="{3CC73758-10C1-47F8-AFA7-1A986D4DDD60}">
      <dgm:prSet phldrT="[Text]" phldr="0"/>
      <dgm:spPr/>
      <dgm:t>
        <a:bodyPr/>
        <a:lstStyle/>
        <a:p>
          <a:pPr>
            <a:defRPr b="1"/>
          </a:pPr>
          <a:endParaRPr lang="en-US" dirty="0">
            <a:latin typeface="+mn-lt"/>
          </a:endParaRPr>
        </a:p>
      </dgm:t>
    </dgm:pt>
    <dgm:pt modelId="{FF6AE4B6-4A2F-49EE-9316-9AF55E77838B}" type="parTrans" cxnId="{4A69F85D-5C15-48FD-893A-B3050E1BADEB}">
      <dgm:prSet/>
      <dgm:spPr/>
      <dgm:t>
        <a:bodyPr/>
        <a:lstStyle/>
        <a:p>
          <a:pPr algn="ctr"/>
          <a:endParaRPr lang="en-US">
            <a:latin typeface="+mn-lt"/>
          </a:endParaRPr>
        </a:p>
      </dgm:t>
    </dgm:pt>
    <dgm:pt modelId="{D8170BBA-6035-4773-8431-FEDD687647FF}" type="sibTrans" cxnId="{4A69F85D-5C15-48FD-893A-B3050E1BADEB}">
      <dgm:prSet/>
      <dgm:spPr/>
      <dgm:t>
        <a:bodyPr/>
        <a:lstStyle/>
        <a:p>
          <a:pPr algn="ctr"/>
          <a:endParaRPr lang="en-US">
            <a:latin typeface="+mn-lt"/>
          </a:endParaRPr>
        </a:p>
      </dgm:t>
    </dgm:pt>
    <dgm:pt modelId="{FD9CA14A-483C-4869-B0C1-7C5FB7EEDBCC}">
      <dgm:prSet phldrT="[Text]" phldr="0" custT="1"/>
      <dgm:spPr/>
      <dgm:t>
        <a:bodyPr/>
        <a:lstStyle/>
        <a:p>
          <a:r>
            <a:rPr lang="en-US" sz="1800" dirty="0">
              <a:latin typeface="+mn-lt"/>
            </a:rPr>
            <a:t> Data Collection</a:t>
          </a:r>
        </a:p>
      </dgm:t>
    </dgm:pt>
    <dgm:pt modelId="{8182A92F-45BA-4CD1-8E43-0B0810A50FEB}" type="parTrans" cxnId="{5EDA943F-300F-408A-A52E-3D5140FD5C22}">
      <dgm:prSet/>
      <dgm:spPr/>
      <dgm:t>
        <a:bodyPr/>
        <a:lstStyle/>
        <a:p>
          <a:pPr algn="ctr"/>
          <a:endParaRPr lang="en-US">
            <a:latin typeface="+mn-lt"/>
          </a:endParaRPr>
        </a:p>
      </dgm:t>
    </dgm:pt>
    <dgm:pt modelId="{914BB93C-EA8A-4B5B-8F06-30DA7C7F4B7B}" type="sibTrans" cxnId="{5EDA943F-300F-408A-A52E-3D5140FD5C22}">
      <dgm:prSet/>
      <dgm:spPr/>
      <dgm:t>
        <a:bodyPr/>
        <a:lstStyle/>
        <a:p>
          <a:pPr algn="ctr"/>
          <a:endParaRPr lang="en-US">
            <a:latin typeface="+mn-lt"/>
          </a:endParaRPr>
        </a:p>
      </dgm:t>
    </dgm:pt>
    <dgm:pt modelId="{D2FE027B-4161-41E1-B4D4-02AECB2E3FA0}">
      <dgm:prSet phldrT="[Text]" phldr="0"/>
      <dgm:spPr/>
      <dgm:t>
        <a:bodyPr/>
        <a:lstStyle/>
        <a:p>
          <a:pPr>
            <a:defRPr b="1"/>
          </a:pPr>
          <a:endParaRPr lang="en-US" dirty="0">
            <a:latin typeface="+mn-lt"/>
          </a:endParaRPr>
        </a:p>
      </dgm:t>
    </dgm:pt>
    <dgm:pt modelId="{88680CFE-3CE0-4842-B3D3-716D3B671238}" type="parTrans" cxnId="{4F4F82A2-02F1-492B-96C1-46C070BEFCE3}">
      <dgm:prSet/>
      <dgm:spPr/>
      <dgm:t>
        <a:bodyPr/>
        <a:lstStyle/>
        <a:p>
          <a:pPr algn="ctr"/>
          <a:endParaRPr lang="en-US">
            <a:latin typeface="+mn-lt"/>
          </a:endParaRPr>
        </a:p>
      </dgm:t>
    </dgm:pt>
    <dgm:pt modelId="{4D59E06B-629C-40B5-96D3-423B7A56C945}" type="sibTrans" cxnId="{4F4F82A2-02F1-492B-96C1-46C070BEFCE3}">
      <dgm:prSet/>
      <dgm:spPr/>
      <dgm:t>
        <a:bodyPr/>
        <a:lstStyle/>
        <a:p>
          <a:pPr algn="ctr"/>
          <a:endParaRPr lang="en-US">
            <a:latin typeface="+mn-lt"/>
          </a:endParaRPr>
        </a:p>
      </dgm:t>
    </dgm:pt>
    <dgm:pt modelId="{2BE415B7-7185-4956-8487-237B40BC0EE5}">
      <dgm:prSet phldrT="[Text]" phldr="0" custT="1"/>
      <dgm:spPr/>
      <dgm:t>
        <a:bodyPr/>
        <a:lstStyle/>
        <a:p>
          <a:r>
            <a:rPr lang="en-US" sz="1800" dirty="0">
              <a:latin typeface="+mn-lt"/>
            </a:rPr>
            <a:t>Modelling Training</a:t>
          </a:r>
        </a:p>
      </dgm:t>
    </dgm:pt>
    <dgm:pt modelId="{A38E847E-0D1D-4F40-9A71-4D5999ADE08B}" type="parTrans" cxnId="{CB32A309-9CA9-4554-941D-519A91A9E733}">
      <dgm:prSet/>
      <dgm:spPr/>
      <dgm:t>
        <a:bodyPr/>
        <a:lstStyle/>
        <a:p>
          <a:pPr algn="ctr"/>
          <a:endParaRPr lang="en-US">
            <a:latin typeface="+mn-lt"/>
          </a:endParaRPr>
        </a:p>
      </dgm:t>
    </dgm:pt>
    <dgm:pt modelId="{F0D1C61C-E3F2-49BA-A2D8-C04A81308E5D}" type="sibTrans" cxnId="{CB32A309-9CA9-4554-941D-519A91A9E733}">
      <dgm:prSet/>
      <dgm:spPr/>
      <dgm:t>
        <a:bodyPr/>
        <a:lstStyle/>
        <a:p>
          <a:pPr algn="ctr"/>
          <a:endParaRPr lang="en-US">
            <a:latin typeface="+mn-lt"/>
          </a:endParaRPr>
        </a:p>
      </dgm:t>
    </dgm:pt>
    <dgm:pt modelId="{C69E8336-3CA4-462C-B7CA-FB82BFD9922D}">
      <dgm:prSet/>
      <dgm:spPr/>
      <dgm:t>
        <a:bodyPr/>
        <a:lstStyle/>
        <a:p>
          <a:r>
            <a:rPr lang="en-IN" dirty="0"/>
            <a:t>Game Play Logic</a:t>
          </a:r>
        </a:p>
      </dgm:t>
    </dgm:pt>
    <dgm:pt modelId="{F1FE3768-2193-4192-B605-25B72FE2E3DE}" type="parTrans" cxnId="{2BC139B0-B3E9-49BF-BC3A-BB6279E32F47}">
      <dgm:prSet/>
      <dgm:spPr/>
      <dgm:t>
        <a:bodyPr/>
        <a:lstStyle/>
        <a:p>
          <a:endParaRPr lang="en-IN"/>
        </a:p>
      </dgm:t>
    </dgm:pt>
    <dgm:pt modelId="{019BE910-99D9-4599-8977-2DB656132771}" type="sibTrans" cxnId="{2BC139B0-B3E9-49BF-BC3A-BB6279E32F47}">
      <dgm:prSet/>
      <dgm:spPr/>
      <dgm:t>
        <a:bodyPr/>
        <a:lstStyle/>
        <a:p>
          <a:endParaRPr lang="en-IN"/>
        </a:p>
      </dgm:t>
    </dgm:pt>
    <dgm:pt modelId="{8A04F340-E8E1-4146-9905-E7ADCAEAABD7}">
      <dgm:prSet phldrT="[Text]" phldr="0" custT="1"/>
      <dgm:spPr/>
      <dgm:t>
        <a:bodyPr/>
        <a:lstStyle/>
        <a:p>
          <a:pPr>
            <a:defRPr b="1"/>
          </a:pPr>
          <a:r>
            <a:rPr lang="en-US" sz="1800" dirty="0">
              <a:latin typeface="+mn-lt"/>
            </a:rPr>
            <a:t>Gesture Capture</a:t>
          </a:r>
        </a:p>
      </dgm:t>
    </dgm:pt>
    <dgm:pt modelId="{F9CD2A04-6A34-4104-A971-391788B88F55}" type="sibTrans" cxnId="{E636BFFB-0404-4D4B-B3F0-C64FDFD9DDEF}">
      <dgm:prSet/>
      <dgm:spPr/>
      <dgm:t>
        <a:bodyPr/>
        <a:lstStyle/>
        <a:p>
          <a:pPr algn="ctr"/>
          <a:endParaRPr lang="en-US">
            <a:latin typeface="+mn-lt"/>
          </a:endParaRPr>
        </a:p>
      </dgm:t>
    </dgm:pt>
    <dgm:pt modelId="{4EBD5EC2-45ED-4ED6-8376-97D155A911AE}" type="parTrans" cxnId="{E636BFFB-0404-4D4B-B3F0-C64FDFD9DDEF}">
      <dgm:prSet/>
      <dgm:spPr/>
      <dgm:t>
        <a:bodyPr/>
        <a:lstStyle/>
        <a:p>
          <a:pPr algn="ctr"/>
          <a:endParaRPr lang="en-US">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custLinFactNeighborX="1075" custLinFactNeighborY="25400"/>
      <dgm:spPr>
        <a:solidFill>
          <a:schemeClr val="lt1">
            <a:alpha val="90000"/>
            <a:tint val="40000"/>
            <a:hueOff val="0"/>
            <a:satOff val="0"/>
            <a:lumOff val="0"/>
            <a:alphaOff val="0"/>
          </a:schemeClr>
        </a:solidFill>
        <a:ln w="34925" cap="flat" cmpd="sng" algn="in">
          <a:solidFill>
            <a:schemeClr val="dk1">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5">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5" custLinFactX="14202" custLinFactNeighborX="100000" custLinFactNeighborY="1380"/>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5"/>
      <dgm:spPr>
        <a:noFill/>
        <a:ln w="6350" cap="flat" cmpd="sng" algn="in">
          <a:solidFill>
            <a:schemeClr val="dk1">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5"/>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5">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5"/>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5"/>
      <dgm:spPr>
        <a:noFill/>
        <a:ln w="6350" cap="flat" cmpd="sng" algn="in">
          <a:solidFill>
            <a:schemeClr val="dk1">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5"/>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1C8C54FC-BD2A-4F5F-81B1-0A123175DC4B}" type="pres">
      <dgm:prSet presAssocID="{8A04F340-E8E1-4146-9905-E7ADCAEAABD7}" presName="composite" presStyleCnt="0"/>
      <dgm:spPr/>
    </dgm:pt>
    <dgm:pt modelId="{5704231C-FB25-42CB-B1E2-9D7400B5C42B}" type="pres">
      <dgm:prSet presAssocID="{8A04F340-E8E1-4146-9905-E7ADCAEAABD7}" presName="L1TextContainer" presStyleLbl="revTx" presStyleIdx="2" presStyleCnt="5" custLinFactY="66477" custLinFactNeighborX="-67659" custLinFactNeighborY="100000">
        <dgm:presLayoutVars>
          <dgm:chMax val="1"/>
          <dgm:chPref val="1"/>
          <dgm:bulletEnabled val="1"/>
        </dgm:presLayoutVars>
      </dgm:prSet>
      <dgm:spPr/>
    </dgm:pt>
    <dgm:pt modelId="{C76F6D90-0407-40BD-BCC8-84FC174AE5B2}" type="pres">
      <dgm:prSet presAssocID="{8A04F340-E8E1-4146-9905-E7ADCAEAABD7}" presName="L2TextContainerWrapper" presStyleCnt="0">
        <dgm:presLayoutVars>
          <dgm:chMax val="0"/>
          <dgm:chPref val="0"/>
          <dgm:bulletEnabled val="1"/>
        </dgm:presLayoutVars>
      </dgm:prSet>
      <dgm:spPr/>
    </dgm:pt>
    <dgm:pt modelId="{08E8E2D2-6722-41E7-9E3B-C71FBDC68FE2}" type="pres">
      <dgm:prSet presAssocID="{8A04F340-E8E1-4146-9905-E7ADCAEAABD7}" presName="L2TextContainer" presStyleLbl="bgAcc1" presStyleIdx="2" presStyleCnt="5" custLinFactX="-10215" custLinFactNeighborX="-100000" custLinFactNeighborY="-7296"/>
      <dgm:spPr/>
    </dgm:pt>
    <dgm:pt modelId="{94F72A86-8E29-4A0E-B26A-C668D45505A2}" type="pres">
      <dgm:prSet presAssocID="{8A04F340-E8E1-4146-9905-E7ADCAEAABD7}" presName="FlexibleEmptyPlaceHolder" presStyleCnt="0"/>
      <dgm:spPr/>
    </dgm:pt>
    <dgm:pt modelId="{F2EF7E7B-CE35-4B38-A994-CBE274D556E8}" type="pres">
      <dgm:prSet presAssocID="{8A04F340-E8E1-4146-9905-E7ADCAEAABD7}" presName="ConnectLine" presStyleLbl="sibTrans1D1" presStyleIdx="2" presStyleCnt="5"/>
      <dgm:spPr>
        <a:noFill/>
        <a:ln w="6350" cap="flat" cmpd="sng" algn="in">
          <a:solidFill>
            <a:schemeClr val="dk1">
              <a:hueOff val="0"/>
              <a:satOff val="0"/>
              <a:lumOff val="0"/>
              <a:alphaOff val="0"/>
            </a:schemeClr>
          </a:solidFill>
          <a:prstDash val="dash"/>
        </a:ln>
        <a:effectLst/>
      </dgm:spPr>
    </dgm:pt>
    <dgm:pt modelId="{7C9840EC-D39A-4595-ACE8-6558999B08F4}" type="pres">
      <dgm:prSet presAssocID="{8A04F340-E8E1-4146-9905-E7ADCAEAABD7}" presName="ConnectorPoint" presStyleLbl="alignNode1" presStyleIdx="2" presStyleCnt="5"/>
      <dgm:spPr/>
    </dgm:pt>
    <dgm:pt modelId="{630CD825-F835-46B3-8FB0-9EE61CAA8E59}" type="pres">
      <dgm:prSet presAssocID="{8A04F340-E8E1-4146-9905-E7ADCAEAABD7}" presName="EmptyPlaceHolder" presStyleCnt="0"/>
      <dgm:spPr/>
    </dgm:pt>
    <dgm:pt modelId="{FCAA4C3C-10BF-4B2F-A856-9BD8E84CDD54}" type="pres">
      <dgm:prSet presAssocID="{F9CD2A04-6A34-4104-A971-391788B88F55}"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3" presStyleCnt="5">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3" presStyleCnt="5"/>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3" presStyleCnt="5"/>
      <dgm:spPr>
        <a:noFill/>
        <a:ln w="6350" cap="flat" cmpd="sng" algn="in">
          <a:solidFill>
            <a:schemeClr val="dk1">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3" presStyleCnt="5"/>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4" presStyleCnt="5">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4" presStyleCnt="5"/>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4" presStyleCnt="5"/>
      <dgm:spPr>
        <a:noFill/>
        <a:ln w="6350" cap="flat" cmpd="sng" algn="in">
          <a:solidFill>
            <a:schemeClr val="dk1">
              <a:hueOff val="0"/>
              <a:satOff val="0"/>
              <a:lumOff val="0"/>
              <a:alphaOff val="0"/>
            </a:schemeClr>
          </a:solidFill>
          <a:prstDash val="dash"/>
        </a:ln>
        <a:effectLst/>
      </dgm:spPr>
    </dgm:pt>
    <dgm:pt modelId="{3F359E8B-7C7E-4FD9-B106-36CCBFC731D5}" type="pres">
      <dgm:prSet presAssocID="{D2FE027B-4161-41E1-B4D4-02AECB2E3FA0}" presName="ConnectorPoint" presStyleLbl="alignNode1" presStyleIdx="4" presStyleCnt="5"/>
      <dgm:spPr/>
    </dgm:pt>
    <dgm:pt modelId="{34434334-A935-4057-946F-93B826088F38}" type="pres">
      <dgm:prSet presAssocID="{D2FE027B-4161-41E1-B4D4-02AECB2E3FA0}" presName="EmptyPlaceHolder" presStyleCnt="0"/>
      <dgm:spPr/>
    </dgm:pt>
  </dgm:ptLst>
  <dgm:cxnLst>
    <dgm:cxn modelId="{EEDD9A05-1606-41D9-8BBF-7DEB00D9930F}" type="presOf" srcId="{C69E8336-3CA4-462C-B7CA-FB82BFD9922D}" destId="{08E8E2D2-6722-41E7-9E3B-C71FBDC68FE2}" srcOrd="0" destOrd="0" presId="urn:microsoft.com/office/officeart/2016/7/layout/BasicTimeline"/>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3"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41DF6A7C-D121-4CD9-AB72-679AEFE22F29}" type="presOf" srcId="{8A04F340-E8E1-4146-9905-E7ADCAEAABD7}" destId="{5704231C-FB25-42CB-B1E2-9D7400B5C42B}"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4"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2BC139B0-B3E9-49BF-BC3A-BB6279E32F47}" srcId="{8A04F340-E8E1-4146-9905-E7ADCAEAABD7}" destId="{C69E8336-3CA4-462C-B7CA-FB82BFD9922D}" srcOrd="0" destOrd="0" parTransId="{F1FE3768-2193-4192-B605-25B72FE2E3DE}" sibTransId="{019BE910-99D9-4599-8977-2DB656132771}"/>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E636BFFB-0404-4D4B-B3F0-C64FDFD9DDEF}" srcId="{A66480AC-C0DE-4E5E-9ECD-9AE37E3FCB79}" destId="{8A04F340-E8E1-4146-9905-E7ADCAEAABD7}" srcOrd="2"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297F10A2-9B3E-4983-920E-FB694EEAD160}" type="presParOf" srcId="{BDA8F949-88B8-486D-9E41-ABA1463A8926}" destId="{1C8C54FC-BD2A-4F5F-81B1-0A123175DC4B}" srcOrd="4" destOrd="0" presId="urn:microsoft.com/office/officeart/2016/7/layout/BasicTimeline"/>
    <dgm:cxn modelId="{E34F44AE-2426-4E68-91BD-7D3D5F7EECAD}" type="presParOf" srcId="{1C8C54FC-BD2A-4F5F-81B1-0A123175DC4B}" destId="{5704231C-FB25-42CB-B1E2-9D7400B5C42B}" srcOrd="0" destOrd="0" presId="urn:microsoft.com/office/officeart/2016/7/layout/BasicTimeline"/>
    <dgm:cxn modelId="{B7F2B7C1-3793-40FB-BA8B-61A8305481EE}" type="presParOf" srcId="{1C8C54FC-BD2A-4F5F-81B1-0A123175DC4B}" destId="{C76F6D90-0407-40BD-BCC8-84FC174AE5B2}" srcOrd="1" destOrd="0" presId="urn:microsoft.com/office/officeart/2016/7/layout/BasicTimeline"/>
    <dgm:cxn modelId="{E9CDC20C-E9FB-453D-893B-A23E82115729}" type="presParOf" srcId="{C76F6D90-0407-40BD-BCC8-84FC174AE5B2}" destId="{08E8E2D2-6722-41E7-9E3B-C71FBDC68FE2}" srcOrd="0" destOrd="0" presId="urn:microsoft.com/office/officeart/2016/7/layout/BasicTimeline"/>
    <dgm:cxn modelId="{392FF57E-DEAF-4F9C-9E09-20E94F37C2EA}" type="presParOf" srcId="{C76F6D90-0407-40BD-BCC8-84FC174AE5B2}" destId="{94F72A86-8E29-4A0E-B26A-C668D45505A2}" srcOrd="1" destOrd="0" presId="urn:microsoft.com/office/officeart/2016/7/layout/BasicTimeline"/>
    <dgm:cxn modelId="{FE57D052-5D60-4DE3-97D2-254517507532}" type="presParOf" srcId="{1C8C54FC-BD2A-4F5F-81B1-0A123175DC4B}" destId="{F2EF7E7B-CE35-4B38-A994-CBE274D556E8}" srcOrd="2" destOrd="0" presId="urn:microsoft.com/office/officeart/2016/7/layout/BasicTimeline"/>
    <dgm:cxn modelId="{AAF4E11D-FB5A-43BD-AE8D-195F549B5D9C}" type="presParOf" srcId="{1C8C54FC-BD2A-4F5F-81B1-0A123175DC4B}" destId="{7C9840EC-D39A-4595-ACE8-6558999B08F4}" srcOrd="3" destOrd="0" presId="urn:microsoft.com/office/officeart/2016/7/layout/BasicTimeline"/>
    <dgm:cxn modelId="{1CE819C0-45F0-4128-B357-44DA403B3456}" type="presParOf" srcId="{1C8C54FC-BD2A-4F5F-81B1-0A123175DC4B}" destId="{630CD825-F835-46B3-8FB0-9EE61CAA8E59}" srcOrd="4" destOrd="0" presId="urn:microsoft.com/office/officeart/2016/7/layout/BasicTimeline"/>
    <dgm:cxn modelId="{27D40E1B-630E-4182-A125-3EDEDD4C65BD}" type="presParOf" srcId="{BDA8F949-88B8-486D-9E41-ABA1463A8926}" destId="{FCAA4C3C-10BF-4B2F-A856-9BD8E84CDD54}" srcOrd="5" destOrd="0" presId="urn:microsoft.com/office/officeart/2016/7/layout/BasicTimeline"/>
    <dgm:cxn modelId="{3411521A-E802-4A42-B7EC-D46E6B3B7C96}" type="presParOf" srcId="{BDA8F949-88B8-486D-9E41-ABA1463A8926}" destId="{76CB18D4-86E2-467C-A2CF-3ED9EFE66BEA}" srcOrd="6"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7" destOrd="0" presId="urn:microsoft.com/office/officeart/2016/7/layout/BasicTimeline"/>
    <dgm:cxn modelId="{5290B18C-985B-476F-80AB-B000D2E28F60}" type="presParOf" srcId="{BDA8F949-88B8-486D-9E41-ABA1463A8926}" destId="{C68762A5-E9DF-484F-B385-6C7E07325E98}" srcOrd="8"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622837"/>
          <a:ext cx="10204450" cy="0"/>
        </a:xfrm>
        <a:prstGeom prst="line">
          <a:avLst/>
        </a:prstGeom>
        <a:solidFill>
          <a:schemeClr val="lt1">
            <a:alpha val="90000"/>
            <a:tint val="40000"/>
            <a:hueOff val="0"/>
            <a:satOff val="0"/>
            <a:lumOff val="0"/>
            <a:alphaOff val="0"/>
          </a:schemeClr>
        </a:solidFill>
        <a:ln w="34925" cap="flat" cmpd="sng" algn="in">
          <a:solidFill>
            <a:schemeClr val="dk1">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91333" y="1733107"/>
          <a:ext cx="2700990"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endParaRPr lang="en-US" sz="1900" kern="1200" dirty="0">
            <a:latin typeface="+mn-lt"/>
          </a:endParaRPr>
        </a:p>
      </dsp:txBody>
      <dsp:txXfrm>
        <a:off x="191333" y="1733107"/>
        <a:ext cx="2700990" cy="364694"/>
      </dsp:txXfrm>
    </dsp:sp>
    <dsp:sp modelId="{BA29120C-7C6B-4F62-9079-4AD528BC0744}">
      <dsp:nvSpPr>
        <dsp:cNvPr id="0" name=""/>
        <dsp:cNvSpPr/>
      </dsp:nvSpPr>
      <dsp:spPr>
        <a:xfrm>
          <a:off x="3512385" y="389979"/>
          <a:ext cx="3069307" cy="619053"/>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Model Export </a:t>
          </a:r>
        </a:p>
      </dsp:txBody>
      <dsp:txXfrm>
        <a:off x="3542605" y="420199"/>
        <a:ext cx="3008867" cy="558613"/>
      </dsp:txXfrm>
    </dsp:sp>
    <dsp:sp modelId="{A95DB80B-444A-4D69-B205-3A801BB8524A}">
      <dsp:nvSpPr>
        <dsp:cNvPr id="0" name=""/>
        <dsp:cNvSpPr/>
      </dsp:nvSpPr>
      <dsp:spPr>
        <a:xfrm>
          <a:off x="1541828" y="1000490"/>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971531" y="1129585"/>
          <a:ext cx="2700990"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endParaRPr lang="en-US" sz="1900" kern="1200" dirty="0">
            <a:latin typeface="+mn-lt"/>
          </a:endParaRPr>
        </a:p>
      </dsp:txBody>
      <dsp:txXfrm>
        <a:off x="1971531" y="1129585"/>
        <a:ext cx="2700990" cy="364694"/>
      </dsp:txXfrm>
    </dsp:sp>
    <dsp:sp modelId="{FA19A0AA-8B0B-4AA8-A80D-08CFFDD3F112}">
      <dsp:nvSpPr>
        <dsp:cNvPr id="0" name=""/>
        <dsp:cNvSpPr/>
      </dsp:nvSpPr>
      <dsp:spPr>
        <a:xfrm>
          <a:off x="1517623"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787373" y="2226897"/>
          <a:ext cx="3069307" cy="550269"/>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D74D6B-057A-432C-9067-BF618C19EB2A}">
      <dsp:nvSpPr>
        <dsp:cNvPr id="0" name=""/>
        <dsp:cNvSpPr/>
      </dsp:nvSpPr>
      <dsp:spPr>
        <a:xfrm>
          <a:off x="3322026" y="1613693"/>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704231C-FB25-42CB-B1E2-9D7400B5C42B}">
      <dsp:nvSpPr>
        <dsp:cNvPr id="0" name=""/>
        <dsp:cNvSpPr/>
      </dsp:nvSpPr>
      <dsp:spPr>
        <a:xfrm>
          <a:off x="1924266" y="2340240"/>
          <a:ext cx="2700990"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latin typeface="+mn-lt"/>
            </a:rPr>
            <a:t>Gesture Capture</a:t>
          </a:r>
        </a:p>
      </dsp:txBody>
      <dsp:txXfrm>
        <a:off x="1924266" y="2340240"/>
        <a:ext cx="2700990" cy="364694"/>
      </dsp:txXfrm>
    </dsp:sp>
    <dsp:sp modelId="{0F979253-FD39-4920-BFCA-78C564B167EA}">
      <dsp:nvSpPr>
        <dsp:cNvPr id="0" name=""/>
        <dsp:cNvSpPr/>
      </dsp:nvSpPr>
      <dsp:spPr>
        <a:xfrm>
          <a:off x="3297821"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E8E2D2-6722-41E7-9E3B-C71FBDC68FE2}">
      <dsp:nvSpPr>
        <dsp:cNvPr id="0" name=""/>
        <dsp:cNvSpPr/>
      </dsp:nvSpPr>
      <dsp:spPr>
        <a:xfrm>
          <a:off x="184734" y="410072"/>
          <a:ext cx="3069307" cy="550269"/>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711200">
            <a:lnSpc>
              <a:spcPct val="90000"/>
            </a:lnSpc>
            <a:spcBef>
              <a:spcPct val="0"/>
            </a:spcBef>
            <a:spcAft>
              <a:spcPct val="35000"/>
            </a:spcAft>
            <a:buNone/>
          </a:pPr>
          <a:r>
            <a:rPr lang="en-IN" sz="1600" kern="1200" dirty="0"/>
            <a:t>Game Play Logic</a:t>
          </a:r>
        </a:p>
      </dsp:txBody>
      <dsp:txXfrm>
        <a:off x="211596" y="436934"/>
        <a:ext cx="3015583" cy="496545"/>
      </dsp:txXfrm>
    </dsp:sp>
    <dsp:sp modelId="{F2EF7E7B-CE35-4B38-A994-CBE274D556E8}">
      <dsp:nvSpPr>
        <dsp:cNvPr id="0" name=""/>
        <dsp:cNvSpPr/>
      </dsp:nvSpPr>
      <dsp:spPr>
        <a:xfrm>
          <a:off x="5102225" y="1000490"/>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5531928" y="1129585"/>
          <a:ext cx="2700990"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endParaRPr lang="en-US" sz="1900" kern="1200" dirty="0">
            <a:latin typeface="+mn-lt"/>
          </a:endParaRPr>
        </a:p>
      </dsp:txBody>
      <dsp:txXfrm>
        <a:off x="5531928" y="1129585"/>
        <a:ext cx="2700990" cy="364694"/>
      </dsp:txXfrm>
    </dsp:sp>
    <dsp:sp modelId="{7C9840EC-D39A-4595-ACE8-6558999B08F4}">
      <dsp:nvSpPr>
        <dsp:cNvPr id="0" name=""/>
        <dsp:cNvSpPr/>
      </dsp:nvSpPr>
      <dsp:spPr>
        <a:xfrm>
          <a:off x="5078019"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5347769" y="2226897"/>
          <a:ext cx="3069307" cy="619053"/>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 Data Collection</a:t>
          </a:r>
        </a:p>
      </dsp:txBody>
      <dsp:txXfrm>
        <a:off x="5377989" y="2257117"/>
        <a:ext cx="3008867" cy="558613"/>
      </dsp:txXfrm>
    </dsp:sp>
    <dsp:sp modelId="{DCAE8A46-752C-4E82-84CE-E790E1F2918E}">
      <dsp:nvSpPr>
        <dsp:cNvPr id="0" name=""/>
        <dsp:cNvSpPr/>
      </dsp:nvSpPr>
      <dsp:spPr>
        <a:xfrm>
          <a:off x="6882423" y="1613693"/>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7312126" y="1733107"/>
          <a:ext cx="2700990"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endParaRPr lang="en-US" sz="1900" kern="1200" dirty="0">
            <a:latin typeface="+mn-lt"/>
          </a:endParaRPr>
        </a:p>
      </dsp:txBody>
      <dsp:txXfrm>
        <a:off x="7312126" y="1733107"/>
        <a:ext cx="2700990" cy="364694"/>
      </dsp:txXfrm>
    </dsp:sp>
    <dsp:sp modelId="{B6459BF8-D2C3-4018-9C28-98667DC203F4}">
      <dsp:nvSpPr>
        <dsp:cNvPr id="0" name=""/>
        <dsp:cNvSpPr/>
      </dsp:nvSpPr>
      <dsp:spPr>
        <a:xfrm>
          <a:off x="6858217"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7127967" y="381436"/>
          <a:ext cx="3069307" cy="619053"/>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Modelling Training</a:t>
          </a:r>
        </a:p>
      </dsp:txBody>
      <dsp:txXfrm>
        <a:off x="7158187" y="411656"/>
        <a:ext cx="3008867" cy="558613"/>
      </dsp:txXfrm>
    </dsp:sp>
    <dsp:sp modelId="{086FB9B1-82B2-4197-8B33-6E7FF94F8D2E}">
      <dsp:nvSpPr>
        <dsp:cNvPr id="0" name=""/>
        <dsp:cNvSpPr/>
      </dsp:nvSpPr>
      <dsp:spPr>
        <a:xfrm>
          <a:off x="8662621" y="1000490"/>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8638415"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13:40:35.238"/>
    </inkml:context>
    <inkml:brush xml:id="br0">
      <inkml:brushProperty name="width" value="0.035" units="cm"/>
      <inkml:brushProperty name="height" value="0.035" units="cm"/>
    </inkml:brush>
  </inkml:definitions>
  <inkml:trace contextRef="#ctx0" brushRef="#br0">1 1 24316,'3895'3154'0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13:44:52.580"/>
    </inkml:context>
    <inkml:brush xml:id="br0">
      <inkml:brushProperty name="width" value="0.025" units="cm"/>
      <inkml:brushProperty name="height" value="0.025" units="cm"/>
    </inkml:brush>
  </inkml:definitions>
  <inkml:trace contextRef="#ctx0" brushRef="#br0">359 254 24145,'-359'-254'0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13:45:15.442"/>
    </inkml:context>
    <inkml:brush xml:id="br0">
      <inkml:brushProperty name="width" value="0.025" units="cm"/>
      <inkml:brushProperty name="height" value="0.025" units="cm"/>
    </inkml:brush>
  </inkml:definitions>
  <inkml:trace contextRef="#ctx0" brushRef="#br0">13 3262 23937,'0'-3262'0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13:46:34.539"/>
    </inkml:context>
    <inkml:brush xml:id="br0">
      <inkml:brushProperty name="width" value="0.025" units="cm"/>
      <inkml:brushProperty name="height" value="0.025" units="cm"/>
    </inkml:brush>
  </inkml:definitions>
  <inkml:trace contextRef="#ctx0" brushRef="#br0">0 0 24575,'2'6'0,"0"0"0,0 0 0,1 0 0,0-1 0,0 1 0,0-1 0,5 6 0,-6-8 0,9 12 0,1-2 0,0 1 0,1-2 0,0 0 0,1 0 0,16 10 0,13 11 0,-35-25 0,0 0 0,0 1 0,-1 0 0,0 0 0,8 16 0,-12-19 0,1 1 0,-1-1 0,1 0 0,0 0 0,1-1 0,-1 1 0,1-1 0,0 0 0,1 0 0,-1-1 0,1 1 0,0-1 0,0-1 0,0 1 0,11 4 0,1-3 0,0 2 0,0 0 0,31 19 0,-38-17-1365,-3 1-5461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13:46:36.231"/>
    </inkml:context>
    <inkml:brush xml:id="br0">
      <inkml:brushProperty name="width" value="0.025" units="cm"/>
      <inkml:brushProperty name="height" value="0.025" units="cm"/>
    </inkml:brush>
  </inkml:definitions>
  <inkml:trace contextRef="#ctx0" brushRef="#br0">0 362 24575,'4'-2'0,"1"1"0,-1-1 0,0-1 0,0 1 0,-1-1 0,1 1 0,0-1 0,-1 0 0,0 0 0,0-1 0,5-5 0,1-1 0,-3 3 0,0-1 0,-1 0 0,0 0 0,0-1 0,0 1 0,-1-1 0,5-18 0,-5 15 0,0 1 0,1-1 0,0 2 0,13-20 0,-2 7 0,17-33 0,-4 5 0,-21 38-1365,-3 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13:47:34.196"/>
    </inkml:context>
    <inkml:brush xml:id="br0">
      <inkml:brushProperty name="width" value="0.025" units="cm"/>
      <inkml:brushProperty name="height" value="0.025" units="cm"/>
    </inkml:brush>
  </inkml:definitions>
  <inkml:trace contextRef="#ctx0" brushRef="#br0">0 0 21389,'0'483'0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13:47:38.771"/>
    </inkml:context>
    <inkml:brush xml:id="br0">
      <inkml:brushProperty name="width" value="0.025" units="cm"/>
      <inkml:brushProperty name="height" value="0.025" units="cm"/>
    </inkml:brush>
  </inkml:definitions>
  <inkml:trace contextRef="#ctx0" brushRef="#br0">1 0 24575,'28'11'0,"-3"-1"0,8-6 0,0-1 0,0-2 0,41-3 0,56 2 0,-61 13 0,-51-9 0,1-1 0,27 3 0,-44-6-38,2-1-57,0 1 0,0 0 1,0 1-1,0-1 0,1 1 0,-1 0 0,0 0 1,-1 0-1,1 0 0,0 1 0,0-1 1,0 1-1,3 2 0,4 7-6731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13:40:53.104"/>
    </inkml:context>
    <inkml:brush xml:id="br0">
      <inkml:brushProperty name="width" value="0.035" units="cm"/>
      <inkml:brushProperty name="height" value="0.03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13:43:04.830"/>
    </inkml:context>
    <inkml:brush xml:id="br0">
      <inkml:brushProperty name="width" value="0.025" units="cm"/>
      <inkml:brushProperty name="height" value="0.02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13:43:40.344"/>
    </inkml:context>
    <inkml:brush xml:id="br0">
      <inkml:brushProperty name="width" value="0.025" units="cm"/>
      <inkml:brushProperty name="height" value="0.025" units="cm"/>
    </inkml:brush>
  </inkml:definitions>
  <inkml:trace contextRef="#ctx0" brushRef="#br0">1461 0 23839,'-1460'0'0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13:43:42.858"/>
    </inkml:context>
    <inkml:brush xml:id="br0">
      <inkml:brushProperty name="width" value="0.025" units="cm"/>
      <inkml:brushProperty name="height" value="0.025" units="cm"/>
    </inkml:brush>
  </inkml:definitions>
  <inkml:trace contextRef="#ctx0" brushRef="#br0">338 0 24261,'-338'213'0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13:43:49.476"/>
    </inkml:context>
    <inkml:brush xml:id="br0">
      <inkml:brushProperty name="width" value="0.025" units="cm"/>
      <inkml:brushProperty name="height" value="0.025" units="cm"/>
    </inkml:brush>
  </inkml:definitions>
  <inkml:trace contextRef="#ctx0" brushRef="#br0">0 0 24575,'7'1'0,"-1"0"0,1 1 0,-1 0 0,1 0 0,-1 0 0,0 1 0,0-1 0,0 2 0,0-1 0,-1 1 0,1 0 0,-1 0 0,0 0 0,0 1 0,5 5 0,-4-4 0,0 0 0,1 0 0,-1-1 0,1 0 0,0-1 0,0 1 0,1-1 0,-1-1 0,9 4 0,-11-6 0,0 0 0,0 1 0,0 0 0,-1 0 0,1 0 0,0 0 0,-1 1 0,0 0 0,1 0 0,-1 0 0,0 1 0,-1-1 0,1 1 0,-1 0 0,1 0 0,-1 0 0,3 5 0,-4-5 0,35 28 122,-13-13-1609,-15-11-5339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13:44:19.205"/>
    </inkml:context>
    <inkml:brush xml:id="br0">
      <inkml:brushProperty name="width" value="0.025" units="cm"/>
      <inkml:brushProperty name="height" value="0.025" units="cm"/>
    </inkml:brush>
  </inkml:definitions>
  <inkml:trace contextRef="#ctx0" brushRef="#br0">26 0 24077,'0'3070'0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13:44:32.225"/>
    </inkml:context>
    <inkml:brush xml:id="br0">
      <inkml:brushProperty name="width" value="0.025" units="cm"/>
      <inkml:brushProperty name="height" value="0.025" units="cm"/>
    </inkml:brush>
  </inkml:definitions>
  <inkml:trace contextRef="#ctx0" brushRef="#br0">0 318 24575,'2'-1'0,"0"0"0,-1 0 0,1 0 0,0 0 0,-1 0 0,1 0 0,-1 0 0,0-1 0,1 1 0,-1-1 0,0 1 0,0-1 0,2-2 0,7-9 0,13-8 0,2 1 0,0 0 0,1 2 0,1 1 0,35-17 0,-53 29 0,0 0 0,-1 0 0,1-1 0,11-12 0,-13 12 0,0 0 0,0 0 0,1 1 0,-1 0 0,1 0 0,11-4 0,-14 7 0,-1 1 0,-1 0 0,0 0 0,1 0 0,-1 0 0,0 0 0,0-1 0,0 1 0,0-1 0,0 0 0,-1 0 0,1 0 0,0 0 0,-1-1 0,1 1 0,-1-1 0,0 1 0,0-1 0,0 0 0,0 0 0,-1 0 0,1 0 0,1-5 0,5-10-113,-8 18 116,0 0 0,0 0 0,1 0-1,-1 0 1,0 0 0,0 0-1,0 0 1,0 0 0,0-1-1,0 1 1,0 0 0,0 0-1,1 0 1,-1 0 0,0 0-1,0 0 1,0 0 0,0 0 0,0 0-1,0 0 1,1 0 0,-1 0-1,0 0 1,0 0 0,0 0-1,0 0 1,0 0 0,1 0-1,-1 0 1,0 0 0,0 0 0,0 0-1,0 0 1,0 0 0,0 0-1,1 0 1,-1 0 0,0 0-1,0 1 1,0-1 0,0 0-1,0 0 1,0 0 0,0 0-1,0 0 1,0 0 0,1 0 0,-1 0-1,0 1 1,0-1 0,0 0-1,0 0 1,7 31-128,-4-11-1145,2-6-5556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13:44:50.939"/>
    </inkml:context>
    <inkml:brush xml:id="br0">
      <inkml:brushProperty name="width" value="0.025" units="cm"/>
      <inkml:brushProperty name="height" value="0.025" units="cm"/>
    </inkml:brush>
  </inkml:definitions>
  <inkml:trace contextRef="#ctx0" brushRef="#br0">0 0 24575,'2'14'0,"1"1"0,0-1 0,1-1 0,0 1 0,1 0 0,1-1 0,12 22 0,-6-11 0,-10-19 0,0 0 0,1-1 0,0 1 0,0-1 0,0 0 0,0 0 0,1 0 0,0 0 0,-1 0 0,2-1 0,5 5 0,0-3 0,0 0 0,0 0 0,20 5 0,-3-1 0,-6 0 0,-1 1 0,-1 1 0,27 20 0,-26-18 0,68 51-1365,-78-56-5461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6/16/2025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9052560" cy="2377440"/>
          </a:xfrm>
        </p:spPr>
        <p:txBody>
          <a:bodyPr anchor="t">
            <a:noAutofit/>
          </a:bodyPr>
          <a:lstStyle>
            <a:lvl1pPr algn="l">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4242816"/>
            <a:ext cx="9052560" cy="1188720"/>
          </a:xfrm>
        </p:spPr>
        <p:txBody>
          <a:bodyPr anchor="b">
            <a:normAutofit/>
          </a:bodyPr>
          <a:lstStyle>
            <a:lvl1pPr marL="0" indent="0" algn="r">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9239762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512064" indent="-512064">
              <a:buSzPct val="100000"/>
              <a:buFont typeface="+mj-lt"/>
              <a:buAutoNum type="arabicPeriod"/>
              <a:defRPr/>
            </a:lvl1pPr>
            <a:lvl2pPr marL="1170432" indent="-457200">
              <a:buSzPct val="100000"/>
              <a:buFont typeface="+mj-lt"/>
              <a:buAutoNum type="alphaLcPeriod"/>
              <a:defRPr/>
            </a:lvl2pPr>
            <a:lvl3pPr marL="1645920" indent="-384048">
              <a:buSzPct val="70000"/>
              <a:buFont typeface="+mj-lt"/>
              <a:buAutoNum type="romanLcPeriod"/>
              <a:defRPr/>
            </a:lvl3pPr>
            <a:lvl4pPr marL="2103120" indent="-384048">
              <a:buSzPct val="70000"/>
              <a:buFont typeface="+mj-lt"/>
              <a:buAutoNum type="arabicParenR"/>
              <a:defRPr/>
            </a:lvl4pPr>
            <a:lvl5pPr marL="2743200" indent="-384048">
              <a:buSzPct val="70000"/>
              <a:buFont typeface="+mj-lt"/>
              <a:buAutoNum type="alphaLcPare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17101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164FD9-A200-1A27-7217-47AF9DF9F598}"/>
              </a:ext>
            </a:extLst>
          </p:cNvPr>
          <p:cNvSpPr>
            <a:spLocks noGrp="1"/>
          </p:cNvSpPr>
          <p:nvPr>
            <p:ph type="ctrTitle"/>
          </p:nvPr>
        </p:nvSpPr>
        <p:spPr>
          <a:xfrm>
            <a:off x="1554480" y="1554480"/>
            <a:ext cx="9052560" cy="2377440"/>
          </a:xfrm>
        </p:spPr>
        <p:txBody>
          <a:bodyPr anchor="b">
            <a:noAutofit/>
          </a:bodyPr>
          <a:lstStyle>
            <a:lvl1pPr algn="ctr">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27048" y="4069080"/>
            <a:ext cx="9144000" cy="1371600"/>
          </a:xfrm>
        </p:spPr>
        <p:txBody>
          <a:bodyPr>
            <a:normAutofit/>
          </a:bodyPr>
          <a:lstStyle>
            <a:lvl1pPr marL="0" indent="0" algn="ctr">
              <a:lnSpc>
                <a:spcPct val="112000"/>
              </a:lnSpc>
              <a:spcBef>
                <a:spcPts val="40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29768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576072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50025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Section header 0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2871216"/>
            <a:ext cx="9052560" cy="2523744"/>
          </a:xfrm>
        </p:spPr>
        <p:txBody>
          <a:bodyPr anchor="b">
            <a:noAutofit/>
          </a:bodyPr>
          <a:lstStyle>
            <a:lvl1pPr algn="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1554480"/>
            <a:ext cx="9052560" cy="1097280"/>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37589068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731520"/>
            <a:ext cx="5261776" cy="3200400"/>
          </a:xfrm>
        </p:spPr>
        <p:txBody>
          <a:bodyPr anchor="b">
            <a:normAutofit/>
          </a:bodyPr>
          <a:lstStyle>
            <a:lvl1pPr algn="l">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731519" y="3956278"/>
            <a:ext cx="5261775" cy="2167128"/>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6089904" y="768096"/>
            <a:ext cx="4480560" cy="4498848"/>
          </a:xfrm>
        </p:spPr>
        <p:txBody>
          <a:bodyPr/>
          <a:lstStyle>
            <a:lvl1pPr marL="0" indent="0">
              <a:buNone/>
              <a:defRPr/>
            </a:lvl1pPr>
          </a:lstStyle>
          <a:p>
            <a:r>
              <a:rPr lang="en-US"/>
              <a:t>Click icon to add picture</a:t>
            </a:r>
            <a:endParaRPr lang="en-US" dirty="0"/>
          </a:p>
        </p:txBody>
      </p:sp>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331515117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237744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37744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371600" y="3209544"/>
            <a:ext cx="10204704" cy="32278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3673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9360" y="685800"/>
            <a:ext cx="5212080" cy="2103120"/>
          </a:xfrm>
        </p:spPr>
        <p:txBody>
          <a:bodyPr anchor="b">
            <a:normAutofit/>
          </a:bodyPr>
          <a:lstStyle>
            <a:lvl1pPr>
              <a:defRPr sz="3600" b="1" spc="100" baseline="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06D8770C-634E-CA21-85DC-41D4395BF528}"/>
              </a:ext>
            </a:extLst>
          </p:cNvPr>
          <p:cNvSpPr>
            <a:spLocks noGrp="1"/>
          </p:cNvSpPr>
          <p:nvPr>
            <p:ph type="pic" sz="quarter" idx="13"/>
          </p:nvPr>
        </p:nvSpPr>
        <p:spPr>
          <a:xfrm>
            <a:off x="1371600" y="768096"/>
            <a:ext cx="3776472" cy="5340096"/>
          </a:xfrm>
        </p:spPr>
        <p:txBody>
          <a:bodyPr/>
          <a:lstStyle>
            <a:lvl1pPr marL="0" indent="0">
              <a:buNone/>
              <a:defRPr/>
            </a:lvl1pPr>
          </a:lstStyle>
          <a:p>
            <a:r>
              <a:rPr lang="en-US"/>
              <a:t>Click icon to add picture</a:t>
            </a:r>
            <a:endParaRPr lang="en-US" dirty="0"/>
          </a:p>
        </p:txBody>
      </p:sp>
      <p:sp>
        <p:nvSpPr>
          <p:cNvPr id="3" name="Content Placeholder 2"/>
          <p:cNvSpPr>
            <a:spLocks noGrp="1"/>
          </p:cNvSpPr>
          <p:nvPr>
            <p:ph idx="1"/>
          </p:nvPr>
        </p:nvSpPr>
        <p:spPr>
          <a:xfrm>
            <a:off x="6309360" y="2999232"/>
            <a:ext cx="5212080" cy="3310128"/>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91828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14047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149840" cy="1645920"/>
          </a:xfrm>
        </p:spPr>
        <p:txBody>
          <a:bodyPr>
            <a:normAutofit/>
          </a:bodyPr>
          <a:lstStyle>
            <a:lvl1pPr>
              <a:defRPr sz="3600" b="1" spc="100" baseline="0"/>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426464" y="2743200"/>
            <a:ext cx="10149840" cy="34564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0027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5577840" cy="3840480"/>
          </a:xfrm>
        </p:spPr>
        <p:txBody>
          <a:bodyPr anchor="t">
            <a:noAutofit/>
          </a:bodyPr>
          <a:lstStyle>
            <a:lvl1pPr algn="l">
              <a:defRPr sz="5400" cap="all" baseline="0">
                <a:solidFill>
                  <a:schemeClr val="tx2"/>
                </a:solidFill>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7653528" y="768096"/>
            <a:ext cx="3776472" cy="5340096"/>
          </a:xfrm>
        </p:spPr>
        <p:txBody>
          <a:bodyPr/>
          <a:lstStyle>
            <a:lvl1pPr marL="0" indent="0">
              <a:buNone/>
              <a:defRPr/>
            </a:lvl1pPr>
          </a:lstStyle>
          <a:p>
            <a:r>
              <a:rPr lang="en-US"/>
              <a:t>Click icon to add picture</a:t>
            </a:r>
            <a:endParaRPr lang="en-US" dirty="0"/>
          </a:p>
        </p:txBody>
      </p:sp>
      <p:sp>
        <p:nvSpPr>
          <p:cNvPr id="4" name="Freeform 6">
            <a:extLst>
              <a:ext uri="{FF2B5EF4-FFF2-40B4-BE49-F238E27FC236}">
                <a16:creationId xmlns:a16="http://schemas.microsoft.com/office/drawing/2014/main" id="{6EBE1C39-C107-91D5-DD19-349AD1A9DEAD}"/>
              </a:ext>
            </a:extLst>
          </p:cNvPr>
          <p:cNvSpPr/>
          <p:nvPr userDrawn="1"/>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24564874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6/16/2025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67" r:id="rId4"/>
    <p:sldLayoutId id="2147483671" r:id="rId5"/>
    <p:sldLayoutId id="2147483672" r:id="rId6"/>
    <p:sldLayoutId id="2147483674" r:id="rId7"/>
    <p:sldLayoutId id="2147483675" r:id="rId8"/>
    <p:sldLayoutId id="2147483676" r:id="rId9"/>
    <p:sldLayoutId id="2147483677" r:id="rId10"/>
    <p:sldLayoutId id="2147483649" r:id="rId11"/>
  </p:sldLayoutIdLst>
  <p:hf sldNum="0" hdr="0" ftr="0" dt="0"/>
  <p:txStyles>
    <p:titleStyle>
      <a:lvl1pPr algn="l" defTabSz="914400" rtl="0" eaLnBrk="1" latinLnBrk="0" hangingPunct="1">
        <a:lnSpc>
          <a:spcPct val="89000"/>
        </a:lnSpc>
        <a:spcBef>
          <a:spcPct val="0"/>
        </a:spcBef>
        <a:buNone/>
        <a:defRPr sz="4400" b="1" kern="1200" cap="all" spc="1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customXml" Target="../ink/ink4.xml"/><Relationship Id="rId18" Type="http://schemas.openxmlformats.org/officeDocument/2006/relationships/image" Target="../media/image6.png"/><Relationship Id="rId26" Type="http://schemas.openxmlformats.org/officeDocument/2006/relationships/image" Target="../media/image10.png"/><Relationship Id="rId3" Type="http://schemas.openxmlformats.org/officeDocument/2006/relationships/diagramLayout" Target="../diagrams/layout1.xml"/><Relationship Id="rId21" Type="http://schemas.openxmlformats.org/officeDocument/2006/relationships/customXml" Target="../ink/ink8.xml"/><Relationship Id="rId34" Type="http://schemas.openxmlformats.org/officeDocument/2006/relationships/image" Target="../media/image14.png"/><Relationship Id="rId7" Type="http://schemas.openxmlformats.org/officeDocument/2006/relationships/customXml" Target="../ink/ink1.xml"/><Relationship Id="rId12" Type="http://schemas.openxmlformats.org/officeDocument/2006/relationships/image" Target="../media/image3.png"/><Relationship Id="rId17" Type="http://schemas.openxmlformats.org/officeDocument/2006/relationships/customXml" Target="../ink/ink6.xml"/><Relationship Id="rId25" Type="http://schemas.openxmlformats.org/officeDocument/2006/relationships/customXml" Target="../ink/ink10.xml"/><Relationship Id="rId33" Type="http://schemas.openxmlformats.org/officeDocument/2006/relationships/customXml" Target="../ink/ink14.xml"/><Relationship Id="rId2" Type="http://schemas.openxmlformats.org/officeDocument/2006/relationships/diagramData" Target="../diagrams/data1.xml"/><Relationship Id="rId16" Type="http://schemas.openxmlformats.org/officeDocument/2006/relationships/image" Target="../media/image5.png"/><Relationship Id="rId20" Type="http://schemas.openxmlformats.org/officeDocument/2006/relationships/image" Target="../media/image7.png"/><Relationship Id="rId29" Type="http://schemas.openxmlformats.org/officeDocument/2006/relationships/customXml" Target="../ink/ink12.xml"/><Relationship Id="rId1" Type="http://schemas.openxmlformats.org/officeDocument/2006/relationships/slideLayout" Target="../slideLayouts/slideLayout5.xml"/><Relationship Id="rId6" Type="http://schemas.microsoft.com/office/2007/relationships/diagramDrawing" Target="../diagrams/drawing1.xml"/><Relationship Id="rId11" Type="http://schemas.openxmlformats.org/officeDocument/2006/relationships/customXml" Target="../ink/ink3.xml"/><Relationship Id="rId24" Type="http://schemas.openxmlformats.org/officeDocument/2006/relationships/image" Target="../media/image9.png"/><Relationship Id="rId32" Type="http://schemas.openxmlformats.org/officeDocument/2006/relationships/image" Target="../media/image13.png"/><Relationship Id="rId5" Type="http://schemas.openxmlformats.org/officeDocument/2006/relationships/diagramColors" Target="../diagrams/colors1.xml"/><Relationship Id="rId15" Type="http://schemas.openxmlformats.org/officeDocument/2006/relationships/customXml" Target="../ink/ink5.xml"/><Relationship Id="rId23" Type="http://schemas.openxmlformats.org/officeDocument/2006/relationships/customXml" Target="../ink/ink9.xml"/><Relationship Id="rId28" Type="http://schemas.openxmlformats.org/officeDocument/2006/relationships/image" Target="../media/image11.png"/><Relationship Id="rId36" Type="http://schemas.openxmlformats.org/officeDocument/2006/relationships/image" Target="../media/image15.png"/><Relationship Id="rId10" Type="http://schemas.openxmlformats.org/officeDocument/2006/relationships/image" Target="../media/image2.png"/><Relationship Id="rId19" Type="http://schemas.openxmlformats.org/officeDocument/2006/relationships/customXml" Target="../ink/ink7.xml"/><Relationship Id="rId31" Type="http://schemas.openxmlformats.org/officeDocument/2006/relationships/customXml" Target="../ink/ink13.xml"/><Relationship Id="rId4" Type="http://schemas.openxmlformats.org/officeDocument/2006/relationships/diagramQuickStyle" Target="../diagrams/quickStyle1.xml"/><Relationship Id="rId9" Type="http://schemas.openxmlformats.org/officeDocument/2006/relationships/customXml" Target="../ink/ink2.xml"/><Relationship Id="rId14" Type="http://schemas.openxmlformats.org/officeDocument/2006/relationships/image" Target="../media/image4.png"/><Relationship Id="rId22" Type="http://schemas.openxmlformats.org/officeDocument/2006/relationships/image" Target="../media/image8.png"/><Relationship Id="rId27" Type="http://schemas.openxmlformats.org/officeDocument/2006/relationships/customXml" Target="../ink/ink11.xml"/><Relationship Id="rId30" Type="http://schemas.openxmlformats.org/officeDocument/2006/relationships/image" Target="../media/image12.png"/><Relationship Id="rId35" Type="http://schemas.openxmlformats.org/officeDocument/2006/relationships/customXml" Target="../ink/ink15.xml"/><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1243584" y="1179576"/>
            <a:ext cx="9729216" cy="4535424"/>
          </a:xfrm>
        </p:spPr>
        <p:txBody>
          <a:bodyPr anchor="t" anchorCtr="0">
            <a:normAutofit/>
          </a:bodyPr>
          <a:lstStyle/>
          <a:p>
            <a:r>
              <a:rPr lang="en-US" sz="4800" dirty="0"/>
              <a:t>Project Assessment Report</a:t>
            </a:r>
            <a:br>
              <a:rPr lang="en-US" dirty="0"/>
            </a:br>
            <a:r>
              <a:rPr lang="en-US" sz="2400" dirty="0"/>
              <a:t>Course: Deep Learning and Reinforcement Learning</a:t>
            </a:r>
            <a:br>
              <a:rPr lang="en-US" sz="2400" dirty="0"/>
            </a:br>
            <a:br>
              <a:rPr lang="en-US" sz="2400" dirty="0"/>
            </a:br>
            <a:r>
              <a:rPr lang="en-US" sz="2400" u="sng" dirty="0"/>
              <a:t>ROCK, PAPER &amp; SCISSORS using CNN CLASSIFIER</a:t>
            </a:r>
            <a:br>
              <a:rPr lang="en-US" sz="2400" u="sng" dirty="0"/>
            </a:br>
            <a:br>
              <a:rPr lang="en-US" sz="2400" u="sng" dirty="0"/>
            </a:br>
            <a:r>
              <a:rPr lang="en-US" sz="2400" dirty="0"/>
              <a:t>By:</a:t>
            </a:r>
            <a:br>
              <a:rPr lang="en-US" sz="2400" dirty="0"/>
            </a:br>
            <a:r>
              <a:rPr lang="en-US" sz="2400" dirty="0"/>
              <a:t>SPOORTHI S GOWDA(1BG23CS155)</a:t>
            </a:r>
            <a:br>
              <a:rPr lang="en-US" sz="2400" dirty="0"/>
            </a:br>
            <a:r>
              <a:rPr lang="en-US" sz="2400" dirty="0"/>
              <a:t>V M </a:t>
            </a:r>
            <a:r>
              <a:rPr lang="en-US" sz="2400" dirty="0" err="1"/>
              <a:t>Skandamahima</a:t>
            </a:r>
            <a:r>
              <a:rPr lang="en-US" sz="2400" dirty="0"/>
              <a:t>(1BG23CS172)</a:t>
            </a:r>
            <a:br>
              <a:rPr lang="en-US" sz="2400" dirty="0"/>
            </a:br>
            <a:r>
              <a:rPr lang="en-US" sz="2400" dirty="0"/>
              <a:t>YASHASWINI M(1BG23CS192)</a:t>
            </a:r>
          </a:p>
        </p:txBody>
      </p:sp>
    </p:spTree>
    <p:extLst>
      <p:ext uri="{BB962C8B-B14F-4D97-AF65-F5344CB8AC3E}">
        <p14:creationId xmlns:p14="http://schemas.microsoft.com/office/powerpoint/2010/main" val="74557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371600" y="685800"/>
            <a:ext cx="4297680" cy="5760720"/>
          </a:xfrm>
          <a:noFill/>
        </p:spPr>
        <p:txBody>
          <a:bodyPr>
            <a:noAutofit/>
          </a:bodyPr>
          <a:lstStyle/>
          <a:p>
            <a:r>
              <a:rPr lang="en-US" dirty="0"/>
              <a:t>PROJECT </a:t>
            </a:r>
            <a:r>
              <a:rPr lang="en-US" dirty="0" err="1"/>
              <a:t>OBjeCTIVE</a:t>
            </a:r>
            <a:endParaRPr lang="en-US" dirty="0"/>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1950720" y="2067560"/>
            <a:ext cx="9225280" cy="3733800"/>
          </a:xfrm>
          <a:noFill/>
        </p:spPr>
        <p:txBody>
          <a:bodyPr/>
          <a:lstStyle/>
          <a:p>
            <a:pPr marL="0" indent="0">
              <a:buNone/>
            </a:pPr>
            <a:r>
              <a:rPr lang="en-US" dirty="0"/>
              <a:t>To build an interactive ML based game that plays Rock, Paper, Scissors using real-time webcam input, where a Convolutional Neural Network (CNN) classifies user gestures and plays against a computer opponent.</a:t>
            </a: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84664" y="637776"/>
            <a:ext cx="4663440" cy="2377440"/>
          </a:xfrm>
          <a:noFill/>
        </p:spPr>
        <p:txBody>
          <a:bodyPr>
            <a:noAutofit/>
          </a:bodyPr>
          <a:lstStyle/>
          <a:p>
            <a:r>
              <a:rPr lang="en-IN" dirty="0"/>
              <a:t>Methodology and Workflow</a:t>
            </a:r>
            <a:endParaRPr lang="en-US" dirty="0"/>
          </a:p>
        </p:txBody>
      </p:sp>
      <p:graphicFrame>
        <p:nvGraphicFramePr>
          <p:cNvPr id="13" name="Content Placeholder 12" descr="A timeline of the product launch">
            <a:extLst>
              <a:ext uri="{FF2B5EF4-FFF2-40B4-BE49-F238E27FC236}">
                <a16:creationId xmlns:a16="http://schemas.microsoft.com/office/drawing/2014/main" id="{A7FD81E4-2CEB-1301-59FF-81509B86E571}"/>
              </a:ext>
            </a:extLst>
          </p:cNvPr>
          <p:cNvGraphicFramePr>
            <a:graphicFrameLocks noGrp="1"/>
          </p:cNvGraphicFramePr>
          <p:nvPr>
            <p:ph idx="13"/>
            <p:extLst>
              <p:ext uri="{D42A27DB-BD31-4B8C-83A1-F6EECF244321}">
                <p14:modId xmlns:p14="http://schemas.microsoft.com/office/powerpoint/2010/main" val="39956913"/>
              </p:ext>
            </p:extLst>
          </p:nvPr>
        </p:nvGraphicFramePr>
        <p:xfrm>
          <a:off x="1371600" y="3209925"/>
          <a:ext cx="10204450" cy="3227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46BA40AA-F6AF-C374-6CF7-B7BBBEAC1E77}"/>
                  </a:ext>
                </a:extLst>
              </p14:cNvPr>
              <p14:cNvContentPartPr/>
              <p14:nvPr/>
            </p14:nvContentPartPr>
            <p14:xfrm>
              <a:off x="3222720" y="4243980"/>
              <a:ext cx="1402920" cy="1135800"/>
            </p14:xfrm>
          </p:contentPart>
        </mc:Choice>
        <mc:Fallback xmlns="">
          <p:pic>
            <p:nvPicPr>
              <p:cNvPr id="12" name="Ink 11">
                <a:extLst>
                  <a:ext uri="{FF2B5EF4-FFF2-40B4-BE49-F238E27FC236}">
                    <a16:creationId xmlns:a16="http://schemas.microsoft.com/office/drawing/2014/main" id="{46BA40AA-F6AF-C374-6CF7-B7BBBEAC1E77}"/>
                  </a:ext>
                </a:extLst>
              </p:cNvPr>
              <p:cNvPicPr/>
              <p:nvPr/>
            </p:nvPicPr>
            <p:blipFill>
              <a:blip r:embed="rId8"/>
              <a:stretch>
                <a:fillRect/>
              </a:stretch>
            </p:blipFill>
            <p:spPr>
              <a:xfrm>
                <a:off x="3216600" y="4237860"/>
                <a:ext cx="1415160" cy="1148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C484AFBF-B66C-68E6-DFAF-D6EA8C3B0692}"/>
                  </a:ext>
                </a:extLst>
              </p14:cNvPr>
              <p14:cNvContentPartPr/>
              <p14:nvPr/>
            </p14:nvContentPartPr>
            <p14:xfrm>
              <a:off x="1104840" y="1097220"/>
              <a:ext cx="360" cy="360"/>
            </p14:xfrm>
          </p:contentPart>
        </mc:Choice>
        <mc:Fallback xmlns="">
          <p:pic>
            <p:nvPicPr>
              <p:cNvPr id="18" name="Ink 17">
                <a:extLst>
                  <a:ext uri="{FF2B5EF4-FFF2-40B4-BE49-F238E27FC236}">
                    <a16:creationId xmlns:a16="http://schemas.microsoft.com/office/drawing/2014/main" id="{C484AFBF-B66C-68E6-DFAF-D6EA8C3B0692}"/>
                  </a:ext>
                </a:extLst>
              </p:cNvPr>
              <p:cNvPicPr/>
              <p:nvPr/>
            </p:nvPicPr>
            <p:blipFill>
              <a:blip r:embed="rId10"/>
              <a:stretch>
                <a:fillRect/>
              </a:stretch>
            </p:blipFill>
            <p:spPr>
              <a:xfrm>
                <a:off x="1098720" y="109110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57FFC132-85D6-3D34-DBB9-8997FD426B85}"/>
                  </a:ext>
                </a:extLst>
              </p14:cNvPr>
              <p14:cNvContentPartPr/>
              <p14:nvPr/>
            </p14:nvContentPartPr>
            <p14:xfrm>
              <a:off x="2644200" y="3893880"/>
              <a:ext cx="360" cy="360"/>
            </p14:xfrm>
          </p:contentPart>
        </mc:Choice>
        <mc:Fallback xmlns="">
          <p:pic>
            <p:nvPicPr>
              <p:cNvPr id="24" name="Ink 23">
                <a:extLst>
                  <a:ext uri="{FF2B5EF4-FFF2-40B4-BE49-F238E27FC236}">
                    <a16:creationId xmlns:a16="http://schemas.microsoft.com/office/drawing/2014/main" id="{57FFC132-85D6-3D34-DBB9-8997FD426B85}"/>
                  </a:ext>
                </a:extLst>
              </p:cNvPr>
              <p:cNvPicPr/>
              <p:nvPr/>
            </p:nvPicPr>
            <p:blipFill>
              <a:blip r:embed="rId12"/>
              <a:stretch>
                <a:fillRect/>
              </a:stretch>
            </p:blipFill>
            <p:spPr>
              <a:xfrm>
                <a:off x="2639880" y="38895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5EDEDD96-94CF-F4A2-EC69-BE3CD35390BE}"/>
                  </a:ext>
                </a:extLst>
              </p14:cNvPr>
              <p14:cNvContentPartPr/>
              <p14:nvPr/>
            </p14:nvContentPartPr>
            <p14:xfrm>
              <a:off x="7985520" y="3893880"/>
              <a:ext cx="525960" cy="720"/>
            </p14:xfrm>
          </p:contentPart>
        </mc:Choice>
        <mc:Fallback xmlns="">
          <p:pic>
            <p:nvPicPr>
              <p:cNvPr id="26" name="Ink 25">
                <a:extLst>
                  <a:ext uri="{FF2B5EF4-FFF2-40B4-BE49-F238E27FC236}">
                    <a16:creationId xmlns:a16="http://schemas.microsoft.com/office/drawing/2014/main" id="{5EDEDD96-94CF-F4A2-EC69-BE3CD35390BE}"/>
                  </a:ext>
                </a:extLst>
              </p:cNvPr>
              <p:cNvPicPr/>
              <p:nvPr/>
            </p:nvPicPr>
            <p:blipFill>
              <a:blip r:embed="rId14"/>
              <a:stretch>
                <a:fillRect/>
              </a:stretch>
            </p:blipFill>
            <p:spPr>
              <a:xfrm>
                <a:off x="7981200" y="3884520"/>
                <a:ext cx="534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 name="Ink 27">
                <a:extLst>
                  <a:ext uri="{FF2B5EF4-FFF2-40B4-BE49-F238E27FC236}">
                    <a16:creationId xmlns:a16="http://schemas.microsoft.com/office/drawing/2014/main" id="{FE16C205-40BC-2EA5-96B8-AA4C7768AC7C}"/>
                  </a:ext>
                </a:extLst>
              </p14:cNvPr>
              <p14:cNvContentPartPr/>
              <p14:nvPr/>
            </p14:nvContentPartPr>
            <p14:xfrm>
              <a:off x="7985880" y="3786600"/>
              <a:ext cx="121680" cy="77040"/>
            </p14:xfrm>
          </p:contentPart>
        </mc:Choice>
        <mc:Fallback xmlns="">
          <p:pic>
            <p:nvPicPr>
              <p:cNvPr id="28" name="Ink 27">
                <a:extLst>
                  <a:ext uri="{FF2B5EF4-FFF2-40B4-BE49-F238E27FC236}">
                    <a16:creationId xmlns:a16="http://schemas.microsoft.com/office/drawing/2014/main" id="{FE16C205-40BC-2EA5-96B8-AA4C7768AC7C}"/>
                  </a:ext>
                </a:extLst>
              </p:cNvPr>
              <p:cNvPicPr/>
              <p:nvPr/>
            </p:nvPicPr>
            <p:blipFill>
              <a:blip r:embed="rId16"/>
              <a:stretch>
                <a:fillRect/>
              </a:stretch>
            </p:blipFill>
            <p:spPr>
              <a:xfrm>
                <a:off x="7981560" y="3782280"/>
                <a:ext cx="13032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1610B6FF-14EA-3134-0CDD-AEBE0F6C1368}"/>
                  </a:ext>
                </a:extLst>
              </p14:cNvPr>
              <p14:cNvContentPartPr/>
              <p14:nvPr/>
            </p14:nvContentPartPr>
            <p14:xfrm>
              <a:off x="7962840" y="3901440"/>
              <a:ext cx="117720" cy="80640"/>
            </p14:xfrm>
          </p:contentPart>
        </mc:Choice>
        <mc:Fallback xmlns="">
          <p:pic>
            <p:nvPicPr>
              <p:cNvPr id="29" name="Ink 28">
                <a:extLst>
                  <a:ext uri="{FF2B5EF4-FFF2-40B4-BE49-F238E27FC236}">
                    <a16:creationId xmlns:a16="http://schemas.microsoft.com/office/drawing/2014/main" id="{1610B6FF-14EA-3134-0CDD-AEBE0F6C1368}"/>
                  </a:ext>
                </a:extLst>
              </p:cNvPr>
              <p:cNvPicPr/>
              <p:nvPr/>
            </p:nvPicPr>
            <p:blipFill>
              <a:blip r:embed="rId18"/>
              <a:stretch>
                <a:fillRect/>
              </a:stretch>
            </p:blipFill>
            <p:spPr>
              <a:xfrm>
                <a:off x="7958520" y="3897120"/>
                <a:ext cx="12636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2" name="Ink 31">
                <a:extLst>
                  <a:ext uri="{FF2B5EF4-FFF2-40B4-BE49-F238E27FC236}">
                    <a16:creationId xmlns:a16="http://schemas.microsoft.com/office/drawing/2014/main" id="{807BEC8B-18C7-7DC9-3369-93957707512B}"/>
                  </a:ext>
                </a:extLst>
              </p14:cNvPr>
              <p14:cNvContentPartPr/>
              <p14:nvPr/>
            </p14:nvContentPartPr>
            <p14:xfrm>
              <a:off x="9196920" y="4289880"/>
              <a:ext cx="720" cy="1105560"/>
            </p14:xfrm>
          </p:contentPart>
        </mc:Choice>
        <mc:Fallback xmlns="">
          <p:pic>
            <p:nvPicPr>
              <p:cNvPr id="32" name="Ink 31">
                <a:extLst>
                  <a:ext uri="{FF2B5EF4-FFF2-40B4-BE49-F238E27FC236}">
                    <a16:creationId xmlns:a16="http://schemas.microsoft.com/office/drawing/2014/main" id="{807BEC8B-18C7-7DC9-3369-93957707512B}"/>
                  </a:ext>
                </a:extLst>
              </p:cNvPr>
              <p:cNvPicPr/>
              <p:nvPr/>
            </p:nvPicPr>
            <p:blipFill>
              <a:blip r:embed="rId20"/>
              <a:stretch>
                <a:fillRect/>
              </a:stretch>
            </p:blipFill>
            <p:spPr>
              <a:xfrm>
                <a:off x="9188280" y="4285200"/>
                <a:ext cx="18000" cy="1114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 name="Ink 32">
                <a:extLst>
                  <a:ext uri="{FF2B5EF4-FFF2-40B4-BE49-F238E27FC236}">
                    <a16:creationId xmlns:a16="http://schemas.microsoft.com/office/drawing/2014/main" id="{BC3B10BB-1011-9BC3-91BE-64E1E2235913}"/>
                  </a:ext>
                </a:extLst>
              </p14:cNvPr>
              <p14:cNvContentPartPr/>
              <p14:nvPr/>
            </p14:nvContentPartPr>
            <p14:xfrm>
              <a:off x="9045000" y="4251720"/>
              <a:ext cx="155880" cy="114480"/>
            </p14:xfrm>
          </p:contentPart>
        </mc:Choice>
        <mc:Fallback xmlns="">
          <p:pic>
            <p:nvPicPr>
              <p:cNvPr id="33" name="Ink 32">
                <a:extLst>
                  <a:ext uri="{FF2B5EF4-FFF2-40B4-BE49-F238E27FC236}">
                    <a16:creationId xmlns:a16="http://schemas.microsoft.com/office/drawing/2014/main" id="{BC3B10BB-1011-9BC3-91BE-64E1E2235913}"/>
                  </a:ext>
                </a:extLst>
              </p:cNvPr>
              <p:cNvPicPr/>
              <p:nvPr/>
            </p:nvPicPr>
            <p:blipFill>
              <a:blip r:embed="rId22"/>
              <a:stretch>
                <a:fillRect/>
              </a:stretch>
            </p:blipFill>
            <p:spPr>
              <a:xfrm>
                <a:off x="9040680" y="4247400"/>
                <a:ext cx="16452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6" name="Ink 35">
                <a:extLst>
                  <a:ext uri="{FF2B5EF4-FFF2-40B4-BE49-F238E27FC236}">
                    <a16:creationId xmlns:a16="http://schemas.microsoft.com/office/drawing/2014/main" id="{5B7BF61A-52C2-FB7B-C35E-85050FD82AEA}"/>
                  </a:ext>
                </a:extLst>
              </p14:cNvPr>
              <p14:cNvContentPartPr/>
              <p14:nvPr/>
            </p14:nvContentPartPr>
            <p14:xfrm>
              <a:off x="9197280" y="4221480"/>
              <a:ext cx="149040" cy="140760"/>
            </p14:xfrm>
          </p:contentPart>
        </mc:Choice>
        <mc:Fallback xmlns="">
          <p:pic>
            <p:nvPicPr>
              <p:cNvPr id="36" name="Ink 35">
                <a:extLst>
                  <a:ext uri="{FF2B5EF4-FFF2-40B4-BE49-F238E27FC236}">
                    <a16:creationId xmlns:a16="http://schemas.microsoft.com/office/drawing/2014/main" id="{5B7BF61A-52C2-FB7B-C35E-85050FD82AEA}"/>
                  </a:ext>
                </a:extLst>
              </p:cNvPr>
              <p:cNvPicPr/>
              <p:nvPr/>
            </p:nvPicPr>
            <p:blipFill>
              <a:blip r:embed="rId24"/>
              <a:stretch>
                <a:fillRect/>
              </a:stretch>
            </p:blipFill>
            <p:spPr>
              <a:xfrm>
                <a:off x="9192960" y="4217160"/>
                <a:ext cx="15768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8" name="Ink 37">
                <a:extLst>
                  <a:ext uri="{FF2B5EF4-FFF2-40B4-BE49-F238E27FC236}">
                    <a16:creationId xmlns:a16="http://schemas.microsoft.com/office/drawing/2014/main" id="{41296751-C3AB-4261-7231-9CCFC59BC290}"/>
                  </a:ext>
                </a:extLst>
              </p14:cNvPr>
              <p14:cNvContentPartPr/>
              <p14:nvPr/>
            </p14:nvContentPartPr>
            <p14:xfrm>
              <a:off x="9220320" y="4274760"/>
              <a:ext cx="129600" cy="91800"/>
            </p14:xfrm>
          </p:contentPart>
        </mc:Choice>
        <mc:Fallback xmlns="">
          <p:pic>
            <p:nvPicPr>
              <p:cNvPr id="38" name="Ink 37">
                <a:extLst>
                  <a:ext uri="{FF2B5EF4-FFF2-40B4-BE49-F238E27FC236}">
                    <a16:creationId xmlns:a16="http://schemas.microsoft.com/office/drawing/2014/main" id="{41296751-C3AB-4261-7231-9CCFC59BC290}"/>
                  </a:ext>
                </a:extLst>
              </p:cNvPr>
              <p:cNvPicPr/>
              <p:nvPr/>
            </p:nvPicPr>
            <p:blipFill>
              <a:blip r:embed="rId26"/>
              <a:stretch>
                <a:fillRect/>
              </a:stretch>
            </p:blipFill>
            <p:spPr>
              <a:xfrm>
                <a:off x="9216000" y="4270440"/>
                <a:ext cx="1382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0" name="Ink 39">
                <a:extLst>
                  <a:ext uri="{FF2B5EF4-FFF2-40B4-BE49-F238E27FC236}">
                    <a16:creationId xmlns:a16="http://schemas.microsoft.com/office/drawing/2014/main" id="{A7B61045-F018-9E68-2679-DDB8E6B4BF6E}"/>
                  </a:ext>
                </a:extLst>
              </p14:cNvPr>
              <p14:cNvContentPartPr/>
              <p14:nvPr/>
            </p14:nvContentPartPr>
            <p14:xfrm>
              <a:off x="5387040" y="4243440"/>
              <a:ext cx="720" cy="1174320"/>
            </p14:xfrm>
          </p:contentPart>
        </mc:Choice>
        <mc:Fallback xmlns="">
          <p:pic>
            <p:nvPicPr>
              <p:cNvPr id="40" name="Ink 39">
                <a:extLst>
                  <a:ext uri="{FF2B5EF4-FFF2-40B4-BE49-F238E27FC236}">
                    <a16:creationId xmlns:a16="http://schemas.microsoft.com/office/drawing/2014/main" id="{A7B61045-F018-9E68-2679-DDB8E6B4BF6E}"/>
                  </a:ext>
                </a:extLst>
              </p:cNvPr>
              <p:cNvPicPr/>
              <p:nvPr/>
            </p:nvPicPr>
            <p:blipFill>
              <a:blip r:embed="rId28"/>
              <a:stretch>
                <a:fillRect/>
              </a:stretch>
            </p:blipFill>
            <p:spPr>
              <a:xfrm>
                <a:off x="5378400" y="4239120"/>
                <a:ext cx="18000" cy="1182960"/>
              </a:xfrm>
              <a:prstGeom prst="rect">
                <a:avLst/>
              </a:prstGeom>
            </p:spPr>
          </p:pic>
        </mc:Fallback>
      </mc:AlternateContent>
      <p:grpSp>
        <p:nvGrpSpPr>
          <p:cNvPr id="51" name="Group 50">
            <a:extLst>
              <a:ext uri="{FF2B5EF4-FFF2-40B4-BE49-F238E27FC236}">
                <a16:creationId xmlns:a16="http://schemas.microsoft.com/office/drawing/2014/main" id="{99A33614-FBB7-8E65-F42A-5C6452C2AA64}"/>
              </a:ext>
            </a:extLst>
          </p:cNvPr>
          <p:cNvGrpSpPr/>
          <p:nvPr/>
        </p:nvGrpSpPr>
        <p:grpSpPr>
          <a:xfrm>
            <a:off x="5250240" y="5288160"/>
            <a:ext cx="243000" cy="153000"/>
            <a:chOff x="5250240" y="5288160"/>
            <a:chExt cx="243000" cy="153000"/>
          </a:xfrm>
        </p:grpSpPr>
        <mc:AlternateContent xmlns:mc="http://schemas.openxmlformats.org/markup-compatibility/2006" xmlns:p14="http://schemas.microsoft.com/office/powerpoint/2010/main">
          <mc:Choice Requires="p14">
            <p:contentPart p14:bwMode="auto" r:id="rId29">
              <p14:nvContentPartPr>
                <p14:cNvPr id="49" name="Ink 48">
                  <a:extLst>
                    <a:ext uri="{FF2B5EF4-FFF2-40B4-BE49-F238E27FC236}">
                      <a16:creationId xmlns:a16="http://schemas.microsoft.com/office/drawing/2014/main" id="{C4A9FC09-C3A8-D1F3-8646-F984CF5FE8E8}"/>
                    </a:ext>
                  </a:extLst>
                </p14:cNvPr>
                <p14:cNvContentPartPr/>
                <p14:nvPr/>
              </p14:nvContentPartPr>
              <p14:xfrm>
                <a:off x="5250240" y="5288160"/>
                <a:ext cx="158760" cy="145800"/>
              </p14:xfrm>
            </p:contentPart>
          </mc:Choice>
          <mc:Fallback xmlns="">
            <p:pic>
              <p:nvPicPr>
                <p:cNvPr id="49" name="Ink 48">
                  <a:extLst>
                    <a:ext uri="{FF2B5EF4-FFF2-40B4-BE49-F238E27FC236}">
                      <a16:creationId xmlns:a16="http://schemas.microsoft.com/office/drawing/2014/main" id="{C4A9FC09-C3A8-D1F3-8646-F984CF5FE8E8}"/>
                    </a:ext>
                  </a:extLst>
                </p:cNvPr>
                <p:cNvPicPr/>
                <p:nvPr/>
              </p:nvPicPr>
              <p:blipFill>
                <a:blip r:embed="rId30"/>
                <a:stretch>
                  <a:fillRect/>
                </a:stretch>
              </p:blipFill>
              <p:spPr>
                <a:xfrm>
                  <a:off x="5245920" y="5283840"/>
                  <a:ext cx="16740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0" name="Ink 49">
                  <a:extLst>
                    <a:ext uri="{FF2B5EF4-FFF2-40B4-BE49-F238E27FC236}">
                      <a16:creationId xmlns:a16="http://schemas.microsoft.com/office/drawing/2014/main" id="{1FD93225-A579-A31B-67B1-85C0B4CDBBCD}"/>
                    </a:ext>
                  </a:extLst>
                </p14:cNvPr>
                <p14:cNvContentPartPr/>
                <p14:nvPr/>
              </p14:nvContentPartPr>
              <p14:xfrm>
                <a:off x="5410080" y="5310480"/>
                <a:ext cx="83160" cy="130680"/>
              </p14:xfrm>
            </p:contentPart>
          </mc:Choice>
          <mc:Fallback xmlns="">
            <p:pic>
              <p:nvPicPr>
                <p:cNvPr id="50" name="Ink 49">
                  <a:extLst>
                    <a:ext uri="{FF2B5EF4-FFF2-40B4-BE49-F238E27FC236}">
                      <a16:creationId xmlns:a16="http://schemas.microsoft.com/office/drawing/2014/main" id="{1FD93225-A579-A31B-67B1-85C0B4CDBBCD}"/>
                    </a:ext>
                  </a:extLst>
                </p:cNvPr>
                <p:cNvPicPr/>
                <p:nvPr/>
              </p:nvPicPr>
              <p:blipFill>
                <a:blip r:embed="rId32"/>
                <a:stretch>
                  <a:fillRect/>
                </a:stretch>
              </p:blipFill>
              <p:spPr>
                <a:xfrm>
                  <a:off x="5405760" y="5306160"/>
                  <a:ext cx="91800" cy="139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53" name="Ink 52">
                <a:extLst>
                  <a:ext uri="{FF2B5EF4-FFF2-40B4-BE49-F238E27FC236}">
                    <a16:creationId xmlns:a16="http://schemas.microsoft.com/office/drawing/2014/main" id="{3042DC38-CEE5-600C-CC6F-E3777A30116C}"/>
                  </a:ext>
                </a:extLst>
              </p14:cNvPr>
              <p14:cNvContentPartPr/>
              <p14:nvPr/>
            </p14:nvContentPartPr>
            <p14:xfrm>
              <a:off x="3191112" y="4215096"/>
              <a:ext cx="360" cy="174240"/>
            </p14:xfrm>
          </p:contentPart>
        </mc:Choice>
        <mc:Fallback xmlns="">
          <p:pic>
            <p:nvPicPr>
              <p:cNvPr id="53" name="Ink 52">
                <a:extLst>
                  <a:ext uri="{FF2B5EF4-FFF2-40B4-BE49-F238E27FC236}">
                    <a16:creationId xmlns:a16="http://schemas.microsoft.com/office/drawing/2014/main" id="{3042DC38-CEE5-600C-CC6F-E3777A30116C}"/>
                  </a:ext>
                </a:extLst>
              </p:cNvPr>
              <p:cNvPicPr/>
              <p:nvPr/>
            </p:nvPicPr>
            <p:blipFill>
              <a:blip r:embed="rId34"/>
              <a:stretch>
                <a:fillRect/>
              </a:stretch>
            </p:blipFill>
            <p:spPr>
              <a:xfrm>
                <a:off x="3186432" y="4210776"/>
                <a:ext cx="90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4" name="Ink 53">
                <a:extLst>
                  <a:ext uri="{FF2B5EF4-FFF2-40B4-BE49-F238E27FC236}">
                    <a16:creationId xmlns:a16="http://schemas.microsoft.com/office/drawing/2014/main" id="{E4E2340A-FF23-9711-27EE-918F9FF41508}"/>
                  </a:ext>
                </a:extLst>
              </p14:cNvPr>
              <p14:cNvContentPartPr/>
              <p14:nvPr/>
            </p14:nvContentPartPr>
            <p14:xfrm>
              <a:off x="3191112" y="4215096"/>
              <a:ext cx="209520" cy="28440"/>
            </p14:xfrm>
          </p:contentPart>
        </mc:Choice>
        <mc:Fallback xmlns="">
          <p:pic>
            <p:nvPicPr>
              <p:cNvPr id="54" name="Ink 53">
                <a:extLst>
                  <a:ext uri="{FF2B5EF4-FFF2-40B4-BE49-F238E27FC236}">
                    <a16:creationId xmlns:a16="http://schemas.microsoft.com/office/drawing/2014/main" id="{E4E2340A-FF23-9711-27EE-918F9FF41508}"/>
                  </a:ext>
                </a:extLst>
              </p:cNvPr>
              <p:cNvPicPr/>
              <p:nvPr/>
            </p:nvPicPr>
            <p:blipFill>
              <a:blip r:embed="rId36"/>
              <a:stretch>
                <a:fillRect/>
              </a:stretch>
            </p:blipFill>
            <p:spPr>
              <a:xfrm>
                <a:off x="3186792" y="4210776"/>
                <a:ext cx="218160" cy="37080"/>
              </a:xfrm>
              <a:prstGeom prst="rect">
                <a:avLst/>
              </a:prstGeom>
            </p:spPr>
          </p:pic>
        </mc:Fallback>
      </mc:AlternateContent>
      <p:sp>
        <p:nvSpPr>
          <p:cNvPr id="56" name="Rectangle 2">
            <a:extLst>
              <a:ext uri="{FF2B5EF4-FFF2-40B4-BE49-F238E27FC236}">
                <a16:creationId xmlns:a16="http://schemas.microsoft.com/office/drawing/2014/main" id="{9926E938-B58A-4641-4A80-463B0F659417}"/>
              </a:ext>
            </a:extLst>
          </p:cNvPr>
          <p:cNvSpPr>
            <a:spLocks noGrp="1" noChangeArrowheads="1"/>
          </p:cNvSpPr>
          <p:nvPr>
            <p:ph idx="1"/>
          </p:nvPr>
        </p:nvSpPr>
        <p:spPr bwMode="auto">
          <a:xfrm>
            <a:off x="5387040" y="166359"/>
            <a:ext cx="669224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Data Collection</a:t>
            </a:r>
            <a:r>
              <a:rPr kumimoji="0" lang="en-US" altLang="en-US" sz="1200" b="0" i="0" u="none" strike="noStrike" cap="none" normalizeH="0" baseline="0" dirty="0">
                <a:ln>
                  <a:noFill/>
                </a:ln>
                <a:solidFill>
                  <a:schemeClr val="tx1"/>
                </a:solidFill>
                <a:effectLst/>
                <a:latin typeface="Arial" panose="020B0604020202020204" pitchFamily="34" charset="0"/>
              </a:rPr>
              <a:t>: Used a labeled dataset of Rock, Paper, and Scissors hand gestures.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Model Training</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Built and trained a CNN model using TensorFlow/</a:t>
            </a:r>
            <a:r>
              <a:rPr kumimoji="0" lang="en-US" altLang="en-US" sz="1200" b="0" i="0" u="none" strike="noStrike" cap="none" normalizeH="0" baseline="0" dirty="0" err="1">
                <a:ln>
                  <a:noFill/>
                </a:ln>
                <a:solidFill>
                  <a:schemeClr val="tx1"/>
                </a:solidFill>
                <a:effectLst/>
                <a:latin typeface="Arial" panose="020B0604020202020204" pitchFamily="34" charset="0"/>
              </a:rPr>
              <a:t>Keras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Preprocessed images (resize, normalize).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Model Export</a:t>
            </a:r>
            <a:r>
              <a:rPr kumimoji="0" lang="en-US" altLang="en-US" sz="1200" b="0" i="0" u="none" strike="noStrike" cap="none" normalizeH="0" baseline="0" dirty="0">
                <a:ln>
                  <a:noFill/>
                </a:ln>
                <a:solidFill>
                  <a:schemeClr val="tx1"/>
                </a:solidFill>
                <a:effectLst/>
                <a:latin typeface="Arial" panose="020B0604020202020204" pitchFamily="34" charset="0"/>
              </a:rPr>
              <a:t>: Saved as </a:t>
            </a:r>
            <a:r>
              <a:rPr kumimoji="0" lang="en-US" altLang="en-US" sz="1200" b="0" i="0" u="none" strike="noStrike" cap="none" normalizeH="0" baseline="0" dirty="0">
                <a:ln>
                  <a:noFill/>
                </a:ln>
                <a:solidFill>
                  <a:schemeClr val="tx1"/>
                </a:solidFill>
                <a:effectLst/>
                <a:latin typeface="Arial Unicode MS"/>
              </a:rPr>
              <a:t>.h5</a:t>
            </a:r>
            <a:r>
              <a:rPr kumimoji="0" lang="en-US" altLang="en-US" sz="1200" b="0" i="0" u="none" strike="noStrike" cap="none" normalizeH="0" baseline="0" dirty="0">
                <a:ln>
                  <a:noFill/>
                </a:ln>
                <a:solidFill>
                  <a:schemeClr val="tx1"/>
                </a:solidFill>
                <a:effectLst/>
              </a:rPr>
              <a:t> or </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err="1">
                <a:ln>
                  <a:noFill/>
                </a:ln>
                <a:solidFill>
                  <a:schemeClr val="tx1"/>
                </a:solidFill>
                <a:effectLst/>
                <a:latin typeface="Arial Unicode MS"/>
              </a:rPr>
              <a:t>keras</a:t>
            </a:r>
            <a:r>
              <a:rPr kumimoji="0" lang="en-US" altLang="en-US" sz="1200" b="0" i="0" u="none" strike="noStrike" cap="none" normalizeH="0" baseline="0" dirty="0">
                <a:ln>
                  <a:noFill/>
                </a:ln>
                <a:solidFill>
                  <a:schemeClr val="tx1"/>
                </a:solidFill>
                <a:effectLst/>
              </a:rPr>
              <a:t> format</a:t>
            </a:r>
          </a:p>
          <a:p>
            <a:pPr marL="0" marR="0" lvl="0" indent="0" algn="just" defTabSz="914400" rtl="0" eaLnBrk="0" fontAlgn="base" latinLnBrk="0" hangingPunct="0">
              <a:lnSpc>
                <a:spcPct val="100000"/>
              </a:lnSpc>
              <a:spcBef>
                <a:spcPct val="0"/>
              </a:spcBef>
              <a:spcAft>
                <a:spcPct val="0"/>
              </a:spcAft>
              <a:buClrTx/>
              <a:buSzTx/>
              <a:buNone/>
              <a:tabLst/>
            </a:pPr>
            <a:r>
              <a:rPr lang="en-US" sz="1200" b="1" dirty="0"/>
              <a:t>Gesture Capture and Prediction</a:t>
            </a:r>
          </a:p>
          <a:p>
            <a:pPr marL="0" marR="0" lvl="0" indent="0" algn="just" defTabSz="914400" rtl="0" eaLnBrk="0" fontAlgn="base" latinLnBrk="0" hangingPunct="0">
              <a:lnSpc>
                <a:spcPct val="100000"/>
              </a:lnSpc>
              <a:spcBef>
                <a:spcPct val="0"/>
              </a:spcBef>
              <a:spcAft>
                <a:spcPct val="0"/>
              </a:spcAft>
              <a:buClrTx/>
              <a:buSzTx/>
              <a:buNone/>
              <a:tabLst/>
            </a:pPr>
            <a:r>
              <a:rPr lang="en-US" sz="1200" dirty="0"/>
              <a:t>Used </a:t>
            </a:r>
            <a:r>
              <a:rPr lang="en-US" sz="1200" b="1" dirty="0"/>
              <a:t>OpenCV</a:t>
            </a:r>
            <a:r>
              <a:rPr lang="en-US" sz="1200" dirty="0"/>
              <a:t> to access and display the </a:t>
            </a:r>
            <a:r>
              <a:rPr lang="en-US" sz="1200" b="1" dirty="0"/>
              <a:t>webcam</a:t>
            </a:r>
            <a:r>
              <a:rPr lang="en-US" sz="1200" dirty="0"/>
              <a:t> feed in real-time.</a:t>
            </a:r>
          </a:p>
          <a:p>
            <a:pPr marL="0" indent="0" algn="just">
              <a:lnSpc>
                <a:spcPct val="100000"/>
              </a:lnSpc>
              <a:buNone/>
            </a:pPr>
            <a:r>
              <a:rPr lang="en-US" sz="1200" dirty="0"/>
              <a:t>Captured user gesture frames after a countdown.</a:t>
            </a:r>
          </a:p>
          <a:p>
            <a:pPr marL="0" indent="0" algn="just">
              <a:lnSpc>
                <a:spcPct val="100000"/>
              </a:lnSpc>
              <a:buNone/>
            </a:pPr>
            <a:r>
              <a:rPr lang="en-US" sz="1200" dirty="0"/>
              <a:t>Processed the captured frame to match the model's input format.</a:t>
            </a:r>
          </a:p>
          <a:p>
            <a:pPr marL="0" indent="0" algn="just">
              <a:lnSpc>
                <a:spcPct val="100000"/>
              </a:lnSpc>
              <a:buNone/>
            </a:pPr>
            <a:r>
              <a:rPr lang="en-US" sz="1200" dirty="0"/>
              <a:t>Ran the frame through the trained CNN to predict the hand gesture.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Gameplay Logic</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Captures user's hand gesture via webcam.</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Sends it to backend model for prediction.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Compares with computer's random move to decide winner.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7241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371600" y="685800"/>
            <a:ext cx="4297680" cy="5760720"/>
          </a:xfrm>
          <a:noFill/>
        </p:spPr>
        <p:txBody>
          <a:bodyPr>
            <a:noAutofit/>
          </a:bodyPr>
          <a:lstStyle/>
          <a:p>
            <a:r>
              <a:rPr lang="en-US" dirty="0"/>
              <a:t>Key ASSUMPTIONS</a:t>
            </a:r>
          </a:p>
        </p:txBody>
      </p:sp>
      <p:sp>
        <p:nvSpPr>
          <p:cNvPr id="6" name="Rectangle 3">
            <a:extLst>
              <a:ext uri="{FF2B5EF4-FFF2-40B4-BE49-F238E27FC236}">
                <a16:creationId xmlns:a16="http://schemas.microsoft.com/office/drawing/2014/main" id="{1E248D3E-8454-DFED-ED09-312BB2307872}"/>
              </a:ext>
            </a:extLst>
          </p:cNvPr>
          <p:cNvSpPr>
            <a:spLocks noChangeArrowheads="1"/>
          </p:cNvSpPr>
          <p:nvPr/>
        </p:nvSpPr>
        <p:spPr bwMode="auto">
          <a:xfrm>
            <a:off x="1371600" y="1428465"/>
            <a:ext cx="874156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User's hand is clearly visible and centered</a:t>
            </a:r>
            <a:r>
              <a:rPr kumimoji="0" lang="en-US" altLang="en-US" sz="1800" b="0" i="0" u="none" strike="noStrike" cap="none" normalizeH="0" baseline="0" dirty="0">
                <a:ln>
                  <a:noFill/>
                </a:ln>
                <a:solidFill>
                  <a:schemeClr val="tx1"/>
                </a:solidFill>
                <a:effectLst/>
                <a:latin typeface="Arial" panose="020B0604020202020204" pitchFamily="34" charset="0"/>
              </a:rPr>
              <a:t> within the webcam frame.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training dataset is diverse enough</a:t>
            </a:r>
            <a:r>
              <a:rPr kumimoji="0" lang="en-US" altLang="en-US" sz="1800" b="0" i="0" u="none" strike="noStrike" cap="none" normalizeH="0" baseline="0" dirty="0">
                <a:ln>
                  <a:noFill/>
                </a:ln>
                <a:solidFill>
                  <a:schemeClr val="tx1"/>
                </a:solidFill>
                <a:effectLst/>
                <a:latin typeface="Arial" panose="020B0604020202020204" pitchFamily="34" charset="0"/>
              </a:rPr>
              <a:t> to generalize to different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model is loaded and run </a:t>
            </a:r>
            <a:r>
              <a:rPr kumimoji="0" lang="en-US" altLang="en-US" sz="1800" b="1" i="0" u="none" strike="noStrike" cap="none" normalizeH="0" baseline="0" dirty="0">
                <a:ln>
                  <a:noFill/>
                </a:ln>
                <a:solidFill>
                  <a:schemeClr val="tx1"/>
                </a:solidFill>
                <a:effectLst/>
                <a:latin typeface="Arial" panose="020B0604020202020204" pitchFamily="34" charset="0"/>
              </a:rPr>
              <a:t>locally</a:t>
            </a:r>
            <a:r>
              <a:rPr kumimoji="0" lang="en-US" altLang="en-US" sz="1800" b="0" i="0" u="none" strike="noStrike" cap="none" normalizeH="0" baseline="0" dirty="0">
                <a:ln>
                  <a:noFill/>
                </a:ln>
                <a:solidFill>
                  <a:schemeClr val="tx1"/>
                </a:solidFill>
                <a:effectLst/>
                <a:latin typeface="Arial" panose="020B0604020202020204" pitchFamily="34" charset="0"/>
              </a:rPr>
              <a:t>, without relying on any web server or API calls</a:t>
            </a:r>
          </a:p>
          <a:p>
            <a:pPr lvl="0" defTabSz="914400" eaLnBrk="0" fontAlgn="base" hangingPunct="0">
              <a:spcBef>
                <a:spcPct val="0"/>
              </a:spcBef>
              <a:spcAft>
                <a:spcPct val="0"/>
              </a:spcAft>
              <a:buFontTx/>
              <a:buChar char="•"/>
            </a:pPr>
            <a:r>
              <a:rPr lang="en-US" b="1" dirty="0"/>
              <a:t>Lighting conditions</a:t>
            </a:r>
            <a:r>
              <a:rPr lang="en-US" dirty="0"/>
              <a:t> are consistent for accurate gesture recognition.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6096000" y="100584"/>
            <a:ext cx="5212080" cy="2103120"/>
          </a:xfrm>
          <a:noFill/>
        </p:spPr>
        <p:txBody>
          <a:bodyPr>
            <a:noAutofit/>
          </a:bodyPr>
          <a:lstStyle/>
          <a:p>
            <a:r>
              <a:rPr lang="en-US" dirty="0"/>
              <a:t>Model Analysis </a:t>
            </a:r>
          </a:p>
        </p:txBody>
      </p:sp>
      <p:pic>
        <p:nvPicPr>
          <p:cNvPr id="9" name="Picture Placeholder 8" descr="A person showing another person something on a computer screen">
            <a:extLst>
              <a:ext uri="{FF2B5EF4-FFF2-40B4-BE49-F238E27FC236}">
                <a16:creationId xmlns:a16="http://schemas.microsoft.com/office/drawing/2014/main" id="{C20F442D-CC50-615A-F18F-7BE2E3056569}"/>
              </a:ext>
            </a:extLst>
          </p:cNvPr>
          <p:cNvPicPr>
            <a:picLocks noGrp="1" noChangeAspect="1"/>
          </p:cNvPicPr>
          <p:nvPr>
            <p:ph type="pic" sz="quarter" idx="13"/>
          </p:nvPr>
        </p:nvPicPr>
        <p:blipFill>
          <a:blip r:embed="rId2"/>
          <a:srcRect l="40" r="40"/>
          <a:stretch/>
        </p:blipFill>
        <p:spPr>
          <a:xfrm>
            <a:off x="1371600" y="768096"/>
            <a:ext cx="3776472" cy="5340096"/>
          </a:xfrm>
        </p:spPr>
      </p:pic>
      <p:sp>
        <p:nvSpPr>
          <p:cNvPr id="4" name="Rectangle 1">
            <a:extLst>
              <a:ext uri="{FF2B5EF4-FFF2-40B4-BE49-F238E27FC236}">
                <a16:creationId xmlns:a16="http://schemas.microsoft.com/office/drawing/2014/main" id="{4CEA3616-061C-780D-902E-F9D93C1DB66A}"/>
              </a:ext>
            </a:extLst>
          </p:cNvPr>
          <p:cNvSpPr>
            <a:spLocks noGrp="1" noChangeArrowheads="1"/>
          </p:cNvSpPr>
          <p:nvPr>
            <p:ph idx="1"/>
          </p:nvPr>
        </p:nvSpPr>
        <p:spPr bwMode="auto">
          <a:xfrm>
            <a:off x="5281127" y="2668598"/>
            <a:ext cx="624094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Model Type:</a:t>
            </a:r>
            <a:r>
              <a:rPr kumimoji="0" lang="en-US" altLang="en-US" sz="1800" b="0" i="0" u="none" strike="noStrike" cap="none" normalizeH="0" baseline="0">
                <a:ln>
                  <a:noFill/>
                </a:ln>
                <a:solidFill>
                  <a:schemeClr val="tx1"/>
                </a:solidFill>
                <a:effectLst/>
                <a:latin typeface="Arial" panose="020B0604020202020204" pitchFamily="34" charset="0"/>
              </a:rPr>
              <a:t> Convolutional Neural Network (CNN) with softmax output layer for 3 classes (Rock, Paper, Scissors).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Evaluation Metrics: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Accuracy on validation and test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Confusion matrix to analyze per-class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Performance:</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Achieved </a:t>
            </a:r>
            <a:r>
              <a:rPr kumimoji="0" lang="en-US" altLang="en-US" sz="1800" b="1" i="0" u="none" strike="noStrike" cap="none" normalizeH="0" baseline="0">
                <a:ln>
                  <a:noFill/>
                </a:ln>
                <a:solidFill>
                  <a:schemeClr val="tx1"/>
                </a:solidFill>
                <a:effectLst/>
                <a:latin typeface="Arial" panose="020B0604020202020204" pitchFamily="34" charset="0"/>
              </a:rPr>
              <a:t>~95–98% test accuracy</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Slight confusion between </a:t>
            </a:r>
            <a:r>
              <a:rPr kumimoji="0" lang="en-US" altLang="en-US" sz="1800" b="1" i="0" u="none" strike="noStrike" cap="none" normalizeH="0" baseline="0">
                <a:ln>
                  <a:noFill/>
                </a:ln>
                <a:solidFill>
                  <a:schemeClr val="tx1"/>
                </a:solidFill>
                <a:effectLst/>
                <a:latin typeface="Arial" panose="020B0604020202020204" pitchFamily="34" charset="0"/>
              </a:rPr>
              <a:t>Paper and Scissors</a:t>
            </a:r>
            <a:r>
              <a:rPr kumimoji="0" lang="en-US" altLang="en-US" sz="1800" b="0" i="0" u="none" strike="noStrike" cap="none" normalizeH="0" baseline="0">
                <a:ln>
                  <a:noFill/>
                </a:ln>
                <a:solidFill>
                  <a:schemeClr val="tx1"/>
                </a:solidFill>
                <a:effectLst/>
                <a:latin typeface="Arial" panose="020B0604020202020204" pitchFamily="34" charset="0"/>
              </a:rPr>
              <a:t> due to visual similarity in some hand gestures.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Tools Used:</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TensorFlow / Keras</a:t>
            </a:r>
            <a:r>
              <a:rPr kumimoji="0" lang="en-US" altLang="en-US" sz="1800" b="0" i="0" u="none" strike="noStrike" cap="none" normalizeH="0" baseline="0">
                <a:ln>
                  <a:noFill/>
                </a:ln>
                <a:solidFill>
                  <a:schemeClr val="tx1"/>
                </a:solidFill>
                <a:effectLst/>
                <a:latin typeface="Arial" panose="020B0604020202020204" pitchFamily="34" charset="0"/>
              </a:rPr>
              <a:t> for model building and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OpenCV</a:t>
            </a:r>
            <a:r>
              <a:rPr kumimoji="0" lang="en-US" altLang="en-US" sz="1800" b="0" i="0" u="none" strike="noStrike" cap="none" normalizeH="0" baseline="0">
                <a:ln>
                  <a:noFill/>
                </a:ln>
                <a:solidFill>
                  <a:schemeClr val="tx1"/>
                </a:solidFill>
                <a:effectLst/>
                <a:latin typeface="Arial" panose="020B0604020202020204" pitchFamily="34" charset="0"/>
              </a:rPr>
              <a:t> for real-time webcam integration and gesture capture.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670560" y="137160"/>
            <a:ext cx="5364480" cy="3191256"/>
          </a:xfrm>
          <a:noFill/>
        </p:spPr>
        <p:txBody>
          <a:bodyPr>
            <a:noAutofit/>
          </a:bodyPr>
          <a:lstStyle/>
          <a:p>
            <a:r>
              <a:rPr lang="en-IN" dirty="0"/>
              <a:t>Project Summary and Outcomes</a:t>
            </a:r>
            <a:br>
              <a:rPr lang="en-IN" dirty="0"/>
            </a:br>
            <a:br>
              <a:rPr lang="en-IN" sz="1400" dirty="0"/>
            </a:br>
            <a:endParaRPr lang="en-US" dirty="0"/>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5506720" y="1294894"/>
            <a:ext cx="5212080" cy="3364992"/>
          </a:xfrm>
          <a:noFill/>
        </p:spPr>
        <p:txBody>
          <a:bodyPr vert="horz" lIns="91440" tIns="45720" rIns="91440" bIns="45720" rtlCol="0" anchor="t">
            <a:normAutofit/>
          </a:bodyPr>
          <a:lstStyle/>
          <a:p>
            <a:r>
              <a:rPr lang="en-IN" dirty="0"/>
              <a:t>                              Image classification via CNN</a:t>
            </a:r>
            <a:endParaRPr lang="en-US" dirty="0"/>
          </a:p>
        </p:txBody>
      </p:sp>
      <p:sp>
        <p:nvSpPr>
          <p:cNvPr id="4" name="Content Placeholder 3">
            <a:extLst>
              <a:ext uri="{FF2B5EF4-FFF2-40B4-BE49-F238E27FC236}">
                <a16:creationId xmlns:a16="http://schemas.microsoft.com/office/drawing/2014/main" id="{D97126AE-AE4A-97A5-21F5-E5ACF7E0605F}"/>
              </a:ext>
            </a:extLst>
          </p:cNvPr>
          <p:cNvSpPr>
            <a:spLocks noGrp="1"/>
          </p:cNvSpPr>
          <p:nvPr>
            <p:ph idx="13"/>
          </p:nvPr>
        </p:nvSpPr>
        <p:spPr>
          <a:xfrm>
            <a:off x="711200" y="1295400"/>
            <a:ext cx="11301984" cy="3364992"/>
          </a:xfrm>
          <a:noFill/>
        </p:spPr>
        <p:txBody>
          <a:bodyPr vert="horz" lIns="91440" tIns="45720" rIns="91440" bIns="45720" rtlCol="0" anchor="t">
            <a:normAutofit/>
          </a:bodyPr>
          <a:lstStyle/>
          <a:p>
            <a:r>
              <a:rPr lang="en-US" dirty="0"/>
              <a:t>Real-time gesture capture via webcam.</a:t>
            </a:r>
          </a:p>
        </p:txBody>
      </p:sp>
      <p:pic>
        <p:nvPicPr>
          <p:cNvPr id="6" name="Picture 5">
            <a:extLst>
              <a:ext uri="{FF2B5EF4-FFF2-40B4-BE49-F238E27FC236}">
                <a16:creationId xmlns:a16="http://schemas.microsoft.com/office/drawing/2014/main" id="{7C459919-6E4D-A5B2-23EA-9917B4564F78}"/>
              </a:ext>
            </a:extLst>
          </p:cNvPr>
          <p:cNvPicPr>
            <a:picLocks noChangeAspect="1"/>
          </p:cNvPicPr>
          <p:nvPr/>
        </p:nvPicPr>
        <p:blipFill>
          <a:blip r:embed="rId2"/>
          <a:stretch>
            <a:fillRect/>
          </a:stretch>
        </p:blipFill>
        <p:spPr>
          <a:xfrm>
            <a:off x="711200" y="1702409"/>
            <a:ext cx="3389357" cy="2549961"/>
          </a:xfrm>
          <a:prstGeom prst="rect">
            <a:avLst/>
          </a:prstGeom>
        </p:spPr>
      </p:pic>
      <p:pic>
        <p:nvPicPr>
          <p:cNvPr id="8" name="Picture 7">
            <a:extLst>
              <a:ext uri="{FF2B5EF4-FFF2-40B4-BE49-F238E27FC236}">
                <a16:creationId xmlns:a16="http://schemas.microsoft.com/office/drawing/2014/main" id="{45B337AE-F914-4BE5-6A06-06840C700BE8}"/>
              </a:ext>
            </a:extLst>
          </p:cNvPr>
          <p:cNvPicPr>
            <a:picLocks noChangeAspect="1"/>
          </p:cNvPicPr>
          <p:nvPr/>
        </p:nvPicPr>
        <p:blipFill>
          <a:blip r:embed="rId3"/>
          <a:srcRect r="9838"/>
          <a:stretch>
            <a:fillRect/>
          </a:stretch>
        </p:blipFill>
        <p:spPr>
          <a:xfrm>
            <a:off x="8351524" y="1674825"/>
            <a:ext cx="3332478" cy="2780743"/>
          </a:xfrm>
          <a:prstGeom prst="rect">
            <a:avLst/>
          </a:prstGeom>
        </p:spPr>
      </p:pic>
      <p:pic>
        <p:nvPicPr>
          <p:cNvPr id="10" name="Picture 9">
            <a:extLst>
              <a:ext uri="{FF2B5EF4-FFF2-40B4-BE49-F238E27FC236}">
                <a16:creationId xmlns:a16="http://schemas.microsoft.com/office/drawing/2014/main" id="{7242786E-4958-7F3B-1A4C-179549089E2F}"/>
              </a:ext>
            </a:extLst>
          </p:cNvPr>
          <p:cNvPicPr>
            <a:picLocks noChangeAspect="1"/>
          </p:cNvPicPr>
          <p:nvPr/>
        </p:nvPicPr>
        <p:blipFill>
          <a:blip r:embed="rId4"/>
          <a:stretch>
            <a:fillRect/>
          </a:stretch>
        </p:blipFill>
        <p:spPr>
          <a:xfrm>
            <a:off x="4322087" y="3601517"/>
            <a:ext cx="3907517" cy="2939796"/>
          </a:xfrm>
          <a:prstGeom prst="rect">
            <a:avLst/>
          </a:prstGeom>
        </p:spPr>
      </p:pic>
    </p:spTree>
    <p:extLst>
      <p:ext uri="{BB962C8B-B14F-4D97-AF65-F5344CB8AC3E}">
        <p14:creationId xmlns:p14="http://schemas.microsoft.com/office/powerpoint/2010/main" val="121080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1371600" y="685800"/>
            <a:ext cx="4663440" cy="4782312"/>
          </a:xfrm>
          <a:noFill/>
        </p:spPr>
        <p:txBody>
          <a:bodyPr anchor="t" anchorCtr="0">
            <a:noAutofit/>
          </a:bodyPr>
          <a:lstStyle/>
          <a:p>
            <a:r>
              <a:rPr lang="en-US" dirty="0"/>
              <a:t>Future Improvements and extensions</a:t>
            </a:r>
          </a:p>
        </p:txBody>
      </p:sp>
      <p:sp>
        <p:nvSpPr>
          <p:cNvPr id="5" name="Rectangle 1">
            <a:extLst>
              <a:ext uri="{FF2B5EF4-FFF2-40B4-BE49-F238E27FC236}">
                <a16:creationId xmlns:a16="http://schemas.microsoft.com/office/drawing/2014/main" id="{4B2FE12F-A271-A406-C0BC-CE5CD5CD33C9}"/>
              </a:ext>
            </a:extLst>
          </p:cNvPr>
          <p:cNvSpPr>
            <a:spLocks noGrp="1" noChangeArrowheads="1"/>
          </p:cNvSpPr>
          <p:nvPr>
            <p:ph idx="1"/>
          </p:nvPr>
        </p:nvSpPr>
        <p:spPr bwMode="auto">
          <a:xfrm>
            <a:off x="1371600" y="2901597"/>
            <a:ext cx="581174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Replace </a:t>
            </a:r>
            <a:r>
              <a:rPr kumimoji="0" lang="en-US" altLang="en-US" sz="1800" b="1" i="0" u="none" strike="noStrike" cap="none" normalizeH="0" baseline="0" dirty="0">
                <a:ln>
                  <a:noFill/>
                </a:ln>
                <a:solidFill>
                  <a:schemeClr val="tx1"/>
                </a:solidFill>
                <a:effectLst/>
                <a:latin typeface="Arial" panose="020B0604020202020204" pitchFamily="34" charset="0"/>
              </a:rPr>
              <a:t>mock predictions</a:t>
            </a:r>
            <a:r>
              <a:rPr kumimoji="0" lang="en-US" altLang="en-US" sz="1800" b="0" i="0" u="none" strike="noStrike" cap="none" normalizeH="0" baseline="0" dirty="0">
                <a:ln>
                  <a:noFill/>
                </a:ln>
                <a:solidFill>
                  <a:schemeClr val="tx1"/>
                </a:solidFill>
                <a:effectLst/>
                <a:latin typeface="Arial" panose="020B0604020202020204" pitchFamily="34" charset="0"/>
              </a:rPr>
              <a:t> with </a:t>
            </a:r>
            <a:r>
              <a:rPr kumimoji="0" lang="en-US" altLang="en-US" sz="1800" b="1" i="0" u="none" strike="noStrike" cap="none" normalizeH="0" baseline="0" dirty="0">
                <a:ln>
                  <a:noFill/>
                </a:ln>
                <a:solidFill>
                  <a:schemeClr val="tx1"/>
                </a:solidFill>
                <a:effectLst/>
                <a:latin typeface="Arial" panose="020B0604020202020204" pitchFamily="34" charset="0"/>
              </a:rPr>
              <a:t>live model inference</a:t>
            </a:r>
            <a:r>
              <a:rPr kumimoji="0" lang="en-US" altLang="en-US" sz="1800" b="0" i="0" u="none" strike="noStrike" cap="none" normalizeH="0" baseline="0" dirty="0">
                <a:ln>
                  <a:noFill/>
                </a:ln>
                <a:solidFill>
                  <a:schemeClr val="tx1"/>
                </a:solidFill>
                <a:effectLst/>
                <a:latin typeface="Arial" panose="020B0604020202020204" pitchFamily="34" charset="0"/>
              </a:rPr>
              <a:t> from captured webcam frames.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 prediction accuracy using: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More </a:t>
            </a:r>
            <a:r>
              <a:rPr kumimoji="0" lang="en-US" altLang="en-US" sz="1800" b="1" i="0" u="none" strike="noStrike" cap="none" normalizeH="0" baseline="0" dirty="0">
                <a:ln>
                  <a:noFill/>
                </a:ln>
                <a:solidFill>
                  <a:schemeClr val="tx1"/>
                </a:solidFill>
                <a:effectLst/>
                <a:latin typeface="Arial" panose="020B0604020202020204" pitchFamily="34" charset="0"/>
              </a:rPr>
              <a:t>diverse datasets</a:t>
            </a:r>
            <a:r>
              <a:rPr kumimoji="0" lang="en-US" altLang="en-US" sz="1800" b="0" i="0" u="none" strike="noStrike" cap="none" normalizeH="0" baseline="0" dirty="0">
                <a:ln>
                  <a:noFill/>
                </a:ln>
                <a:solidFill>
                  <a:schemeClr val="tx1"/>
                </a:solidFill>
                <a:effectLst/>
                <a:latin typeface="Arial" panose="020B0604020202020204" pitchFamily="34" charset="0"/>
              </a:rPr>
              <a:t> (different backgrounds, skin tones, hand orientations).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augmentation</a:t>
            </a:r>
            <a:r>
              <a:rPr kumimoji="0" lang="en-US" altLang="en-US" sz="1800" b="0" i="0" u="none" strike="noStrike" cap="none" normalizeH="0" baseline="0" dirty="0">
                <a:ln>
                  <a:noFill/>
                </a:ln>
                <a:solidFill>
                  <a:schemeClr val="tx1"/>
                </a:solidFill>
                <a:effectLst/>
                <a:latin typeface="Arial" panose="020B0604020202020204" pitchFamily="34" charset="0"/>
              </a:rPr>
              <a:t> techniques (rotation, brightness/contrast adjustments).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a:t>
            </a:r>
            <a:r>
              <a:rPr kumimoji="0" lang="en-US" altLang="en-US" sz="1800" b="1" i="0" u="none" strike="noStrike" cap="none" normalizeH="0" baseline="0" dirty="0">
                <a:ln>
                  <a:noFill/>
                </a:ln>
                <a:solidFill>
                  <a:schemeClr val="tx1"/>
                </a:solidFill>
                <a:effectLst/>
                <a:latin typeface="Arial" panose="020B0604020202020204" pitchFamily="34" charset="0"/>
              </a:rPr>
              <a:t>real-time feedback UI</a:t>
            </a:r>
            <a:r>
              <a:rPr kumimoji="0" lang="en-US" altLang="en-US" sz="1800" b="0" i="0" u="none" strike="noStrike" cap="none" normalizeH="0" baseline="0" dirty="0">
                <a:ln>
                  <a:noFill/>
                </a:ln>
                <a:solidFill>
                  <a:schemeClr val="tx1"/>
                </a:solidFill>
                <a:effectLst/>
                <a:latin typeface="Arial" panose="020B0604020202020204" pitchFamily="34" charset="0"/>
              </a:rPr>
              <a:t> — e.g., show the predicted gesture before final result.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a:t>
            </a:r>
            <a:r>
              <a:rPr kumimoji="0" lang="en-US" altLang="en-US" sz="1800" b="1" i="0" u="none" strike="noStrike" cap="none" normalizeH="0" baseline="0" dirty="0">
                <a:ln>
                  <a:noFill/>
                </a:ln>
                <a:solidFill>
                  <a:schemeClr val="tx1"/>
                </a:solidFill>
                <a:effectLst/>
                <a:latin typeface="Arial" panose="020B0604020202020204" pitchFamily="34" charset="0"/>
              </a:rPr>
              <a:t>sound effects, score tracking</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multiplayer features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pic>
        <p:nvPicPr>
          <p:cNvPr id="4099" name="Picture 3" descr="Rock Paper Scissors">
            <a:extLst>
              <a:ext uri="{FF2B5EF4-FFF2-40B4-BE49-F238E27FC236}">
                <a16:creationId xmlns:a16="http://schemas.microsoft.com/office/drawing/2014/main" id="{77D7A99A-C102-2E17-9D42-E80A4295B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340" y="0"/>
            <a:ext cx="500866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97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501EE-C508-5704-DEF8-AD2F27E3C411}"/>
              </a:ext>
            </a:extLst>
          </p:cNvPr>
          <p:cNvSpPr>
            <a:spLocks noGrp="1"/>
          </p:cNvSpPr>
          <p:nvPr>
            <p:ph type="ctrTitle"/>
          </p:nvPr>
        </p:nvSpPr>
        <p:spPr>
          <a:xfrm>
            <a:off x="1444752" y="1252728"/>
            <a:ext cx="10524744" cy="5120640"/>
          </a:xfrm>
        </p:spPr>
        <p:txBody>
          <a:bodyPr anchor="t" anchorCtr="0"/>
          <a:lstStyle/>
          <a:p>
            <a:r>
              <a:rPr lang="en-IN" dirty="0"/>
              <a:t>Reflections and Learning Outcomes</a:t>
            </a:r>
            <a:br>
              <a:rPr lang="en-IN" dirty="0"/>
            </a:br>
            <a:br>
              <a:rPr lang="en-IN" sz="1600" dirty="0"/>
            </a:br>
            <a:endParaRPr lang="en-US" dirty="0"/>
          </a:p>
        </p:txBody>
      </p:sp>
      <p:sp>
        <p:nvSpPr>
          <p:cNvPr id="8" name="Rectangle 3">
            <a:extLst>
              <a:ext uri="{FF2B5EF4-FFF2-40B4-BE49-F238E27FC236}">
                <a16:creationId xmlns:a16="http://schemas.microsoft.com/office/drawing/2014/main" id="{A776125B-7F1B-9264-996A-29F3BDA2414E}"/>
              </a:ext>
            </a:extLst>
          </p:cNvPr>
          <p:cNvSpPr>
            <a:spLocks noChangeArrowheads="1"/>
          </p:cNvSpPr>
          <p:nvPr/>
        </p:nvSpPr>
        <p:spPr bwMode="auto">
          <a:xfrm>
            <a:off x="1444752" y="42702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Technical Skills Gained: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Building and training </a:t>
            </a:r>
            <a:r>
              <a:rPr kumimoji="0" lang="en-US" altLang="en-US" sz="1800" b="1" i="0" u="none" strike="noStrike" cap="none" normalizeH="0" baseline="0" dirty="0">
                <a:ln>
                  <a:noFill/>
                </a:ln>
                <a:solidFill>
                  <a:schemeClr val="tx1"/>
                </a:solidFill>
                <a:effectLst/>
                <a:latin typeface="Arial" panose="020B0604020202020204" pitchFamily="34" charset="0"/>
              </a:rPr>
              <a:t>CNN models</a:t>
            </a:r>
            <a:r>
              <a:rPr kumimoji="0" lang="en-US" altLang="en-US" sz="1800" b="0" i="0" u="none" strike="noStrike" cap="none" normalizeH="0" baseline="0" dirty="0">
                <a:ln>
                  <a:noFill/>
                </a:ln>
                <a:solidFill>
                  <a:schemeClr val="tx1"/>
                </a:solidFill>
                <a:effectLst/>
                <a:latin typeface="Arial" panose="020B0604020202020204" pitchFamily="34" charset="0"/>
              </a:rPr>
              <a:t> for image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a:t>
            </a:r>
            <a:r>
              <a:rPr kumimoji="0" lang="en-US" altLang="en-US" sz="1800" b="1" i="0" u="none" strike="noStrike" cap="none" normalizeH="0" baseline="0" dirty="0">
                <a:ln>
                  <a:noFill/>
                </a:ln>
                <a:solidFill>
                  <a:schemeClr val="tx1"/>
                </a:solidFill>
                <a:effectLst/>
                <a:latin typeface="Arial" panose="020B0604020202020204" pitchFamily="34" charset="0"/>
              </a:rPr>
              <a:t>OpenCV</a:t>
            </a:r>
            <a:r>
              <a:rPr kumimoji="0" lang="en-US" altLang="en-US" sz="1800" b="0" i="0" u="none" strike="noStrike" cap="none" normalizeH="0" baseline="0" dirty="0">
                <a:ln>
                  <a:noFill/>
                </a:ln>
                <a:solidFill>
                  <a:schemeClr val="tx1"/>
                </a:solidFill>
                <a:effectLst/>
                <a:latin typeface="Arial" panose="020B0604020202020204" pitchFamily="34" charset="0"/>
              </a:rPr>
              <a:t> for live webcam capture and overlaying visual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Managing </a:t>
            </a:r>
            <a:r>
              <a:rPr kumimoji="0" lang="en-US" altLang="en-US" sz="1800" b="1" i="0" u="none" strike="noStrike" cap="none" normalizeH="0" baseline="0" dirty="0">
                <a:ln>
                  <a:noFill/>
                </a:ln>
                <a:solidFill>
                  <a:schemeClr val="tx1"/>
                </a:solidFill>
                <a:effectLst/>
                <a:latin typeface="Arial" panose="020B0604020202020204" pitchFamily="34" charset="0"/>
              </a:rPr>
              <a:t>local ML model loading and inference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Conceptual Learnings: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Importance of </a:t>
            </a:r>
            <a:r>
              <a:rPr kumimoji="0" lang="en-US" altLang="en-US" sz="1800" b="1" i="0" u="none" strike="noStrike" cap="none" normalizeH="0" baseline="0" dirty="0">
                <a:ln>
                  <a:noFill/>
                </a:ln>
                <a:solidFill>
                  <a:schemeClr val="tx1"/>
                </a:solidFill>
                <a:effectLst/>
                <a:latin typeface="Arial" panose="020B0604020202020204" pitchFamily="34" charset="0"/>
              </a:rPr>
              <a:t>data quality, lighting</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hand placement</a:t>
            </a:r>
            <a:r>
              <a:rPr kumimoji="0" lang="en-US" altLang="en-US" sz="1800" b="0" i="0" u="none" strike="noStrike" cap="none" normalizeH="0" baseline="0" dirty="0">
                <a:ln>
                  <a:noFill/>
                </a:ln>
                <a:solidFill>
                  <a:schemeClr val="tx1"/>
                </a:solidFill>
                <a:effectLst/>
                <a:latin typeface="Arial" panose="020B0604020202020204" pitchFamily="34" charset="0"/>
              </a:rPr>
              <a:t> in image-based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Handling </a:t>
            </a:r>
            <a:r>
              <a:rPr kumimoji="0" lang="en-US" altLang="en-US" sz="1800" b="1" i="0" u="none" strike="noStrike" cap="none" normalizeH="0" baseline="0" dirty="0">
                <a:ln>
                  <a:noFill/>
                </a:ln>
                <a:solidFill>
                  <a:schemeClr val="tx1"/>
                </a:solidFill>
                <a:effectLst/>
                <a:latin typeface="Arial" panose="020B0604020202020204" pitchFamily="34" charset="0"/>
              </a:rPr>
              <a:t>model compatibility issues</a:t>
            </a:r>
            <a:r>
              <a:rPr kumimoji="0" lang="en-US" altLang="en-US" sz="1800" b="0" i="0" u="none" strike="noStrike" cap="none" normalizeH="0" baseline="0" dirty="0">
                <a:ln>
                  <a:noFill/>
                </a:ln>
                <a:solidFill>
                  <a:schemeClr val="tx1"/>
                </a:solidFill>
                <a:effectLst/>
                <a:latin typeface="Arial" panose="020B0604020202020204" pitchFamily="34" charset="0"/>
              </a:rPr>
              <a:t> (e.g., </a:t>
            </a:r>
            <a:r>
              <a:rPr kumimoji="0" lang="en-US" altLang="en-US" sz="1000" b="0" i="0" u="none" strike="noStrike" cap="none" normalizeH="0" baseline="0" dirty="0">
                <a:ln>
                  <a:noFill/>
                </a:ln>
                <a:solidFill>
                  <a:schemeClr val="tx1"/>
                </a:solidFill>
                <a:effectLst/>
                <a:latin typeface="Arial Unicode MS"/>
              </a:rPr>
              <a:t>.h5</a:t>
            </a:r>
            <a:r>
              <a:rPr kumimoji="0" lang="en-US" altLang="en-US" sz="800" b="0" i="0" u="none" strike="noStrike" cap="none" normalizeH="0" baseline="0" dirty="0">
                <a:ln>
                  <a:noFill/>
                </a:ln>
                <a:solidFill>
                  <a:schemeClr val="tx1"/>
                </a:solidFill>
                <a:effectLst/>
              </a:rPr>
              <a:t> vs </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keras</a:t>
            </a:r>
            <a:r>
              <a:rPr kumimoji="0" lang="en-US" altLang="en-US" sz="800" b="0" i="0" u="none" strike="noStrike" cap="none" normalizeH="0" baseline="0" dirty="0">
                <a:ln>
                  <a:noFill/>
                </a:ln>
                <a:solidFill>
                  <a:schemeClr val="tx1"/>
                </a:solidFill>
                <a:effectLst/>
              </a:rPr>
              <a:t> formats).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Challenges of </a:t>
            </a:r>
            <a:r>
              <a:rPr kumimoji="0" lang="en-US" altLang="en-US" sz="1800" b="1" i="0" u="none" strike="noStrike" cap="none" normalizeH="0" baseline="0" dirty="0">
                <a:ln>
                  <a:noFill/>
                </a:ln>
                <a:solidFill>
                  <a:schemeClr val="tx1"/>
                </a:solidFill>
                <a:effectLst/>
                <a:latin typeface="Arial" panose="020B0604020202020204" pitchFamily="34" charset="0"/>
              </a:rPr>
              <a:t>bringing machine learning into real-time, interactive applications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27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FD43-B4C9-8C9C-1C01-65BAACF12BC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51799409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357615_win32_EF_v3" id="{E0D2F1F9-7AB8-4CD0-BAF5-572B3B8BE236}" vid="{36B7CD22-9CE9-4A36-A2A9-2F6B82431D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648BEDAE-AC7E-4F41-A2BD-A46A86095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3.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Crop design</Template>
  <TotalTime>521</TotalTime>
  <Words>536</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Unicode MS</vt:lpstr>
      <vt:lpstr>Calibri</vt:lpstr>
      <vt:lpstr>Franklin Gothic Book</vt:lpstr>
      <vt:lpstr>Crop</vt:lpstr>
      <vt:lpstr>Project Assessment Report Course: Deep Learning and Reinforcement Learning  ROCK, PAPER &amp; SCISSORS using CNN CLASSIFIER  By: SPOORTHI S GOWDA(1BG23CS155) V M Skandamahima(1BG23CS172) YASHASWINI M(1BG23CS192)</vt:lpstr>
      <vt:lpstr>PROJECT OBjeCTIVE</vt:lpstr>
      <vt:lpstr>Methodology and Workflow</vt:lpstr>
      <vt:lpstr>Key ASSUMPTIONS</vt:lpstr>
      <vt:lpstr>Model Analysis </vt:lpstr>
      <vt:lpstr>Project Summary and Outcomes  </vt:lpstr>
      <vt:lpstr>Future Improvements and extensions</vt:lpstr>
      <vt:lpstr>Reflections and Learning Outcomes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skanda mahima</dc:creator>
  <cp:lastModifiedBy>YASHASWINI MANJUNATH</cp:lastModifiedBy>
  <cp:revision>2</cp:revision>
  <dcterms:created xsi:type="dcterms:W3CDTF">2025-06-15T13:24:37Z</dcterms:created>
  <dcterms:modified xsi:type="dcterms:W3CDTF">2025-06-16T14:12:10Z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