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2adac0f2c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2adac0f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2adac0f2c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2adac0f2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2adac0f2c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2adac0f2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6f73a04f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6f73a04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6f73a04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6f73a0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 Gesture recognition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Skandan K A				PES2201800064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Natakala Harshit			PES2201800079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 Mahendra Varma		PES2201800661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NEEDFINDING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60950" y="58337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asked few people the following questions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71900" y="184140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your hobbies?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did you spend your time in lockdown 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 you go out frequently? What are the places that you would visit 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Have you ever visited a gaming lounge?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 u like playing Games in PC,playstation Or VR?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was the last time when u visited a gaming lounge?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Are u still interested in visiting gaming lounge?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Interviewee 1: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 Dhanush Kumar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0000"/>
                </a:solidFill>
              </a:rPr>
              <a:t>Undergrad student</a:t>
            </a:r>
            <a:endParaRPr sz="1200">
              <a:solidFill>
                <a:srgbClr val="CC0000"/>
              </a:solidFill>
            </a:endParaRPr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71900" y="1798250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Q1:What are your hobbies?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4D79"/>
                </a:solidFill>
              </a:rPr>
              <a:t>Playing fps games, streaming, coding .</a:t>
            </a:r>
            <a:endParaRPr>
              <a:solidFill>
                <a:srgbClr val="A64D7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Q2.How did u spend your time in lockdown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4D79"/>
                </a:solidFill>
              </a:rPr>
              <a:t>I played multiplayer games with my friends I live streamed me playing in youtube, I added more content to my youtube channel.</a:t>
            </a:r>
            <a:endParaRPr>
              <a:solidFill>
                <a:srgbClr val="A64D7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Q3.</a:t>
            </a:r>
            <a:r>
              <a:rPr lang="en"/>
              <a:t>Do u like playing Games in PC,playstation Or VR?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4D79"/>
                </a:solidFill>
              </a:rPr>
              <a:t>I like competing in  VR games with my friends.</a:t>
            </a:r>
            <a:endParaRPr>
              <a:solidFill>
                <a:srgbClr val="A64D7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>
            <p:ph idx="2" type="body"/>
          </p:nvPr>
        </p:nvSpPr>
        <p:spPr>
          <a:xfrm>
            <a:off x="4694100" y="18327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Q4. </a:t>
            </a:r>
            <a:r>
              <a:rPr lang="en"/>
              <a:t>Are u still interested in visiting gaming lounge?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4D79"/>
                </a:solidFill>
              </a:rPr>
              <a:t>NO, I’m not visiting any gaming lounge at least until the pandemic is over.</a:t>
            </a:r>
            <a:endParaRPr>
              <a:solidFill>
                <a:srgbClr val="A64D7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Interviewee 2: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Nandhini Krishna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0000"/>
                </a:solidFill>
              </a:rPr>
              <a:t>Software Intern</a:t>
            </a:r>
            <a:endParaRPr sz="1200">
              <a:solidFill>
                <a:srgbClr val="CC0000"/>
              </a:solidFill>
            </a:endParaRPr>
          </a:p>
        </p:txBody>
      </p:sp>
      <p:sp>
        <p:nvSpPr>
          <p:cNvPr id="92" name="Google Shape;92;p17"/>
          <p:cNvSpPr txBox="1"/>
          <p:nvPr>
            <p:ph idx="2" type="body"/>
          </p:nvPr>
        </p:nvSpPr>
        <p:spPr>
          <a:xfrm>
            <a:off x="4694100" y="18327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Q4. Have you ever visited a gaming lounge?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4D79"/>
                </a:solidFill>
              </a:rPr>
              <a:t>Yes many times, I go there with my friends to play virtual reality games. Its so fun playing those games its a complete new world.</a:t>
            </a:r>
            <a:endParaRPr>
              <a:solidFill>
                <a:srgbClr val="A64D7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Q5. Are u still interested in visiting gaming lounge?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4D79"/>
                </a:solidFill>
              </a:rPr>
              <a:t>I would love to but I’m scared to go there because of the pandemic</a:t>
            </a:r>
            <a:endParaRPr>
              <a:solidFill>
                <a:srgbClr val="A64D7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71900" y="1798250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Q1:What are your hobbies?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4D79"/>
                </a:solidFill>
              </a:rPr>
              <a:t>Teaching</a:t>
            </a:r>
            <a:r>
              <a:rPr lang="en">
                <a:solidFill>
                  <a:srgbClr val="A64D79"/>
                </a:solidFill>
              </a:rPr>
              <a:t>, Gardening.</a:t>
            </a:r>
            <a:endParaRPr>
              <a:solidFill>
                <a:srgbClr val="A64D7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Q2.How did u spend your time in lockdown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4D79"/>
                </a:solidFill>
              </a:rPr>
              <a:t>I watched a series, movies.I read about few rare plants and its products and the use of those products </a:t>
            </a:r>
            <a:endParaRPr>
              <a:solidFill>
                <a:srgbClr val="A64D7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Q3.Do u like playing Games?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4D79"/>
                </a:solidFill>
              </a:rPr>
              <a:t>Yes, at times when I’m stressed with my work I go to my friends place and we play Fifa in her playstation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Interviewee 3: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Rohan Veerapaneni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0000"/>
                </a:solidFill>
              </a:rPr>
              <a:t>Teaching assistant</a:t>
            </a:r>
            <a:endParaRPr sz="1200">
              <a:solidFill>
                <a:srgbClr val="CC0000"/>
              </a:solidFill>
            </a:endParaRPr>
          </a:p>
        </p:txBody>
      </p:sp>
      <p:sp>
        <p:nvSpPr>
          <p:cNvPr id="99" name="Google Shape;99;p18"/>
          <p:cNvSpPr txBox="1"/>
          <p:nvPr>
            <p:ph idx="2" type="body"/>
          </p:nvPr>
        </p:nvSpPr>
        <p:spPr>
          <a:xfrm>
            <a:off x="4694100" y="18327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Q4.</a:t>
            </a:r>
            <a:r>
              <a:rPr lang="en"/>
              <a:t>Do u like playing Games in PC,playstation Or VR?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4D79"/>
                </a:solidFill>
              </a:rPr>
              <a:t>I like playing PES(pro evolution soccer) with my friends in playstation.</a:t>
            </a:r>
            <a:endParaRPr>
              <a:solidFill>
                <a:srgbClr val="A64D7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Q5. Are u interested in visiting gaming lounge?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4D79"/>
                </a:solidFill>
              </a:rPr>
              <a:t>Yes I want to but I don’t want to go there now because coronavirus.   </a:t>
            </a:r>
            <a:endParaRPr>
              <a:solidFill>
                <a:srgbClr val="A64D7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71900" y="1798250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Q1:What are your hobbies?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4D79"/>
                </a:solidFill>
              </a:rPr>
              <a:t>Teaching, Watching movies.</a:t>
            </a:r>
            <a:endParaRPr>
              <a:solidFill>
                <a:srgbClr val="A64D7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Q2.How did u spend your time in lockdown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4D79"/>
                </a:solidFill>
              </a:rPr>
              <a:t>I learnt cooking few dishes.Started watching shows and movies from </a:t>
            </a:r>
            <a:r>
              <a:rPr lang="en">
                <a:solidFill>
                  <a:srgbClr val="A64D79"/>
                </a:solidFill>
              </a:rPr>
              <a:t>my </a:t>
            </a:r>
            <a:r>
              <a:rPr lang="en">
                <a:solidFill>
                  <a:srgbClr val="A64D79"/>
                </a:solidFill>
              </a:rPr>
              <a:t>watchlist that i had maintained.</a:t>
            </a:r>
            <a:endParaRPr>
              <a:solidFill>
                <a:srgbClr val="A64D7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Q3.Do u like playing Games?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4D79"/>
                </a:solidFill>
              </a:rPr>
              <a:t>Yes, I play multiplayer games with my friends.It’s so stress relieving.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Interviewee 4: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Ashok kumar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0000"/>
                </a:solidFill>
              </a:rPr>
              <a:t>Masters student</a:t>
            </a:r>
            <a:endParaRPr sz="1200">
              <a:solidFill>
                <a:srgbClr val="CC0000"/>
              </a:solidFill>
            </a:endParaRPr>
          </a:p>
        </p:txBody>
      </p:sp>
      <p:sp>
        <p:nvSpPr>
          <p:cNvPr id="106" name="Google Shape;106;p19"/>
          <p:cNvSpPr txBox="1"/>
          <p:nvPr>
            <p:ph idx="2" type="body"/>
          </p:nvPr>
        </p:nvSpPr>
        <p:spPr>
          <a:xfrm>
            <a:off x="4694100" y="18327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Q4.When was the last </a:t>
            </a:r>
            <a:r>
              <a:rPr lang="en"/>
              <a:t>time u visited a gaming lounge?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4D79"/>
                </a:solidFill>
              </a:rPr>
              <a:t>Two years ago, i went there with my friends we played a lot of VR games and playstation games</a:t>
            </a:r>
            <a:endParaRPr>
              <a:solidFill>
                <a:srgbClr val="A64D7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Q5. Are u still interested in visiting gaming lounge?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4D79"/>
                </a:solidFill>
              </a:rPr>
              <a:t>Yes I want to but I don’t want to share my </a:t>
            </a:r>
            <a:r>
              <a:rPr lang="en">
                <a:solidFill>
                  <a:srgbClr val="A64D79"/>
                </a:solidFill>
              </a:rPr>
              <a:t>controller</a:t>
            </a:r>
            <a:r>
              <a:rPr lang="en">
                <a:solidFill>
                  <a:srgbClr val="A64D79"/>
                </a:solidFill>
              </a:rPr>
              <a:t> with anyone because of the current situation so i bought my own PS4, But still I wanna go to gaming lounge to play VR games.</a:t>
            </a:r>
            <a:endParaRPr>
              <a:solidFill>
                <a:srgbClr val="A64D7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471900" y="1798250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Q1:What are your hobbies?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4D79"/>
                </a:solidFill>
              </a:rPr>
              <a:t>Playing multiplayer games ,reading books</a:t>
            </a:r>
            <a:r>
              <a:rPr lang="en">
                <a:solidFill>
                  <a:srgbClr val="A64D79"/>
                </a:solidFill>
              </a:rPr>
              <a:t>.</a:t>
            </a:r>
            <a:endParaRPr>
              <a:solidFill>
                <a:srgbClr val="A64D7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Q2.How did u spend your time in lockdown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4D79"/>
                </a:solidFill>
              </a:rPr>
              <a:t>I started reading books that i wanted to read from so long, participated in few online gaming tournaments</a:t>
            </a:r>
            <a:endParaRPr>
              <a:solidFill>
                <a:srgbClr val="A64D7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Q3.Do u like playing Games?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4D79"/>
                </a:solidFill>
              </a:rPr>
              <a:t>Yes, I play Uncharted 4 and Fifa in my PS4.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490250" y="488250"/>
            <a:ext cx="70782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From our interviews we understood that a lot of people are </a:t>
            </a:r>
            <a:r>
              <a:rPr lang="en" sz="2400"/>
              <a:t>interested</a:t>
            </a:r>
            <a:r>
              <a:rPr lang="en" sz="2400"/>
              <a:t> in playing games but because of current situation nobody is ready to share their Pc or controllers so we kind of designed a hand gesture recognition system that can be used to play the dragon game in chrome , hand gesture recognition can be further improved a lot to play many games although there are motion games </a:t>
            </a:r>
            <a:r>
              <a:rPr lang="en" sz="2400"/>
              <a:t>available</a:t>
            </a:r>
            <a:r>
              <a:rPr lang="en" sz="2400"/>
              <a:t> there aren’t many games and platforms that support it . 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 You</a:t>
            </a:r>
            <a:endParaRPr sz="3000"/>
          </a:p>
        </p:txBody>
      </p:sp>
      <p:pic>
        <p:nvPicPr>
          <p:cNvPr descr="Black and white upward shot of Golden Gate Bridge" id="118" name="Google Shape;118;p21"/>
          <p:cNvPicPr preferRelativeResize="0"/>
          <p:nvPr/>
        </p:nvPicPr>
        <p:blipFill rotWithShape="1">
          <a:blip r:embed="rId3">
            <a:alphaModFix/>
          </a:blip>
          <a:srcRect b="0" l="19071" r="4853" t="9"/>
          <a:stretch/>
        </p:blipFill>
        <p:spPr>
          <a:xfrm>
            <a:off x="3274676" y="0"/>
            <a:ext cx="5869325" cy="514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