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an Vish" initials="SV" lastIdx="1" clrIdx="0">
    <p:extLst>
      <p:ext uri="{19B8F6BF-5375-455C-9EA6-DF929625EA0E}">
        <p15:presenceInfo xmlns:p15="http://schemas.microsoft.com/office/powerpoint/2012/main" userId="697f1a925049e2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1T14:38:46.34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C66C3-994E-404B-BFF6-6F159D1C524A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13D18-D8B1-4410-956D-A2ABD750F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6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67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7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31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25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8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32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2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1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90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44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99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8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58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7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73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2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48FB-FCF5-45BB-B72D-F9FCF51006CD}" type="datetimeFigureOut">
              <a:rPr lang="en-IN" smtClean="0"/>
              <a:t>12-12-2016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8108-ADFD-43DC-AAA1-A7C0A78B3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446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0" y="282803"/>
            <a:ext cx="5863472" cy="4023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7168" y="5081048"/>
            <a:ext cx="36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- </a:t>
            </a:r>
            <a:r>
              <a:rPr lang="en-IN" dirty="0" err="1"/>
              <a:t>Skanda</a:t>
            </a:r>
            <a:r>
              <a:rPr lang="en-IN" dirty="0"/>
              <a:t> </a:t>
            </a:r>
            <a:r>
              <a:rPr lang="en-IN" dirty="0" err="1"/>
              <a:t>Vishwanath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05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4152" y="235670"/>
            <a:ext cx="7070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</a:t>
            </a:r>
            <a:r>
              <a:rPr lang="en-IN" sz="2700" dirty="0"/>
              <a:t>BACKGROUND &amp; 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742" y="1291472"/>
            <a:ext cx="440231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Background: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Santander is a popular bank from 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group has expanded since 2000 through a number of acquisitions, with operations across Europe, Latin America, North America and Asia.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offer a wide variety of products and services and  have over $54 Billion in deposits</a:t>
            </a:r>
          </a:p>
          <a:p>
            <a:r>
              <a:rPr lang="en-IN" dirty="0"/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  the products that Santander’s customers will use in the coming month based on their past preferences and customers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44" y="889688"/>
            <a:ext cx="5222450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4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353" y="198374"/>
            <a:ext cx="29600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/>
              <a:t>   Data Cleaning</a:t>
            </a:r>
            <a:r>
              <a:rPr lang="en-IN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1" y="1375619"/>
            <a:ext cx="363874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/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 channels contribute to 80% of all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number of products per customer falls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Trend is consistent over every segment of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Almost no new customers get added between January and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77160" y="706205"/>
            <a:ext cx="2828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Identify 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Impute NAs using business context.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Delete redundant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Recalculated tenure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431480" y="2190059"/>
            <a:ext cx="445571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/>
              <a:t>Creation of Analytical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Encapsulate customer journey up to the last month </a:t>
            </a:r>
          </a:p>
          <a:p>
            <a:r>
              <a:rPr lang="en-IN" dirty="0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Roll up data for up to the last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each product, added number of times each customer subscribed to the product , number of breaks and the whether or not he is a current subscriber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Added a label column for each combination of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sz="2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Bent Arrow 11"/>
          <p:cNvSpPr/>
          <p:nvPr/>
        </p:nvSpPr>
        <p:spPr>
          <a:xfrm rot="5400000">
            <a:off x="3776582" y="435237"/>
            <a:ext cx="650145" cy="1140948"/>
          </a:xfrm>
          <a:prstGeom prst="ben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5400000">
            <a:off x="7663904" y="1364988"/>
            <a:ext cx="650145" cy="1140948"/>
          </a:xfrm>
          <a:prstGeom prst="ben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7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9548" y="745436"/>
            <a:ext cx="557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800" dirty="0"/>
              <a:t>Model Building and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191" y="1898374"/>
            <a:ext cx="459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Used:</a:t>
            </a:r>
          </a:p>
          <a:p>
            <a:r>
              <a:rPr lang="en-IN" dirty="0"/>
              <a:t>PCA + Multinomial Logistic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191" y="3482009"/>
            <a:ext cx="459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Results:</a:t>
            </a:r>
          </a:p>
          <a:p>
            <a:r>
              <a:rPr lang="en-IN" dirty="0"/>
              <a:t>Accuracy rate of 95.5% was achieved </a:t>
            </a:r>
          </a:p>
        </p:txBody>
      </p:sp>
    </p:spTree>
    <p:extLst>
      <p:ext uri="{BB962C8B-B14F-4D97-AF65-F5344CB8AC3E}">
        <p14:creationId xmlns:p14="http://schemas.microsoft.com/office/powerpoint/2010/main" val="3066361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92</TotalTime>
  <Words>208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Skan Vish</dc:creator>
  <cp:lastModifiedBy>Skan Vish</cp:lastModifiedBy>
  <cp:revision>8</cp:revision>
  <dcterms:created xsi:type="dcterms:W3CDTF">2016-12-11T19:14:33Z</dcterms:created>
  <dcterms:modified xsi:type="dcterms:W3CDTF">2016-12-12T16:02:30Z</dcterms:modified>
</cp:coreProperties>
</file>