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comments/modernComment_104_7B34851C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5_A5C8549E.xml" ContentType="application/vnd.ms-powerpoint.comments+xml"/>
  <Override PartName="/ppt/ink/ink3.xml" ContentType="application/inkml+xml"/>
  <Override PartName="/ppt/comments/modernComment_107_3A8C86F.xml" ContentType="application/vnd.ms-powerpoint.comments+xml"/>
  <Override PartName="/ppt/ink/ink4.xml" ContentType="application/inkml+xml"/>
  <Override PartName="/ppt/comments/modernComment_109_31337D6F.xml" ContentType="application/vnd.ms-powerpoint.comments+xml"/>
  <Override PartName="/ppt/ink/ink5.xml" ContentType="application/inkml+xml"/>
  <Override PartName="/ppt/comments/modernComment_10E_7F68A490.xml" ContentType="application/vnd.ms-powerpoint.comments+xml"/>
  <Override PartName="/ppt/ink/ink6.xml" ContentType="application/inkml+xml"/>
  <Override PartName="/ppt/comments/modernComment_10F_D911FCBC.xml" ContentType="application/vnd.ms-powerpoint.comments+xml"/>
  <Override PartName="/ppt/ink/ink7.xml" ContentType="application/inkml+xml"/>
  <Override PartName="/ppt/ink/ink8.xml" ContentType="application/inkml+xml"/>
  <Override PartName="/ppt/comments/modernComment_112_227B2E77.xml" ContentType="application/vnd.ms-powerpoint.comments+xml"/>
  <Override PartName="/ppt/comments/modernComment_119_4CEE86F9.xml" ContentType="application/vnd.ms-powerpoint.comments+xml"/>
  <Override PartName="/ppt/ink/ink9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1B_525E34B.xml" ContentType="application/vnd.ms-powerpoint.comments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0" r:id="rId15"/>
    <p:sldId id="279" r:id="rId16"/>
    <p:sldId id="278" r:id="rId17"/>
    <p:sldId id="271" r:id="rId18"/>
    <p:sldId id="269" r:id="rId19"/>
    <p:sldId id="272" r:id="rId20"/>
    <p:sldId id="273" r:id="rId21"/>
    <p:sldId id="274" r:id="rId22"/>
    <p:sldId id="281" r:id="rId23"/>
    <p:sldId id="276" r:id="rId24"/>
    <p:sldId id="275" r:id="rId25"/>
    <p:sldId id="283" r:id="rId26"/>
    <p:sldId id="27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19828B-9A11-F961-F376-2D69875DF00D}" name="Skander MARNISSI" initials="SM" userId="S::skander.marnissi@esprit.tn::7cab4d25-b338-48ea-8d64-80a185383e3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26652-7030-A0A1-13D9-DDCB4BC9E726}" v="2384" dt="2024-11-06T01:36:57.427"/>
    <p1510:client id="{DBF7F411-D15B-FAAB-2C45-900C5E97A2AE}" v="1244" dt="2024-11-07T07:26:04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ander MARNISSI" userId="S::skander.marnissi@esprit.tn::7cab4d25-b338-48ea-8d64-80a185383e35" providerId="AD" clId="Web-{DBF7F411-D15B-FAAB-2C45-900C5E97A2AE}"/>
    <pc:docChg chg="mod addSld delSld modSld">
      <pc:chgData name="Skander MARNISSI" userId="S::skander.marnissi@esprit.tn::7cab4d25-b338-48ea-8d64-80a185383e35" providerId="AD" clId="Web-{DBF7F411-D15B-FAAB-2C45-900C5E97A2AE}" dt="2024-11-07T07:27:40.151" v="1296"/>
      <pc:docMkLst>
        <pc:docMk/>
      </pc:docMkLst>
      <pc:sldChg chg="addSp delSp modSp mod setBg">
        <pc:chgData name="Skander MARNISSI" userId="S::skander.marnissi@esprit.tn::7cab4d25-b338-48ea-8d64-80a185383e35" providerId="AD" clId="Web-{DBF7F411-D15B-FAAB-2C45-900C5E97A2AE}" dt="2024-11-07T07:27:40.151" v="1296"/>
        <pc:sldMkLst>
          <pc:docMk/>
          <pc:sldMk cId="2525255281" sldId="257"/>
        </pc:sldMkLst>
        <pc:spChg chg="mod">
          <ac:chgData name="Skander MARNISSI" userId="S::skander.marnissi@esprit.tn::7cab4d25-b338-48ea-8d64-80a185383e35" providerId="AD" clId="Web-{DBF7F411-D15B-FAAB-2C45-900C5E97A2AE}" dt="2024-11-07T07:27:40.151" v="1296"/>
          <ac:spMkLst>
            <pc:docMk/>
            <pc:sldMk cId="2525255281" sldId="257"/>
            <ac:spMk id="2" creationId="{F4B8CA4F-87B9-87A8-B188-9E9A9CABE42B}"/>
          </ac:spMkLst>
        </pc:spChg>
        <pc:spChg chg="del">
          <ac:chgData name="Skander MARNISSI" userId="S::skander.marnissi@esprit.tn::7cab4d25-b338-48ea-8d64-80a185383e35" providerId="AD" clId="Web-{DBF7F411-D15B-FAAB-2C45-900C5E97A2AE}" dt="2024-11-06T17:47:10.674" v="1"/>
          <ac:spMkLst>
            <pc:docMk/>
            <pc:sldMk cId="2525255281" sldId="257"/>
            <ac:spMk id="3" creationId="{772D44A3-3CB5-5209-D306-901E7AAEC628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7T07:27:40.151" v="1296"/>
          <ac:spMkLst>
            <pc:docMk/>
            <pc:sldMk cId="2525255281" sldId="257"/>
            <ac:spMk id="10" creationId="{0F584D22-CD28-4363-A679-ACA953A2A6F4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7T07:27:40.151" v="1296"/>
          <ac:spMkLst>
            <pc:docMk/>
            <pc:sldMk cId="2525255281" sldId="257"/>
            <ac:spMk id="12" creationId="{5B0E491B-5098-4794-9326-BC6DB475567C}"/>
          </ac:spMkLst>
        </pc:spChg>
        <pc:graphicFrameChg chg="add mod modGraphic">
          <ac:chgData name="Skander MARNISSI" userId="S::skander.marnissi@esprit.tn::7cab4d25-b338-48ea-8d64-80a185383e35" providerId="AD" clId="Web-{DBF7F411-D15B-FAAB-2C45-900C5E97A2AE}" dt="2024-11-07T07:27:40.151" v="1296"/>
          <ac:graphicFrameMkLst>
            <pc:docMk/>
            <pc:sldMk cId="2525255281" sldId="257"/>
            <ac:graphicFrameMk id="5" creationId="{46128983-119C-0AB4-B1FD-9481B175A076}"/>
          </ac:graphicFrameMkLst>
        </pc:graphicFrameChg>
      </pc:sldChg>
      <pc:sldChg chg="addSp delSp modSp mod setBg">
        <pc:chgData name="Skander MARNISSI" userId="S::skander.marnissi@esprit.tn::7cab4d25-b338-48ea-8d64-80a185383e35" providerId="AD" clId="Web-{DBF7F411-D15B-FAAB-2C45-900C5E97A2AE}" dt="2024-11-06T18:11:12.226" v="28" actId="14100"/>
        <pc:sldMkLst>
          <pc:docMk/>
          <pc:sldMk cId="1923308775" sldId="258"/>
        </pc:sldMkLst>
        <pc:spChg chg="mod">
          <ac:chgData name="Skander MARNISSI" userId="S::skander.marnissi@esprit.tn::7cab4d25-b338-48ea-8d64-80a185383e35" providerId="AD" clId="Web-{DBF7F411-D15B-FAAB-2C45-900C5E97A2AE}" dt="2024-11-06T18:10:52.459" v="22"/>
          <ac:spMkLst>
            <pc:docMk/>
            <pc:sldMk cId="1923308775" sldId="258"/>
            <ac:spMk id="2" creationId="{7E29F41E-3224-5D0C-541D-E6BC9A7D2DE0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10:52.459" v="22"/>
          <ac:spMkLst>
            <pc:docMk/>
            <pc:sldMk cId="1923308775" sldId="258"/>
            <ac:spMk id="6" creationId="{7FF47CB7-972F-479F-A36D-9E72D26EC8DA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10:52.459" v="22"/>
          <ac:spMkLst>
            <pc:docMk/>
            <pc:sldMk cId="1923308775" sldId="258"/>
            <ac:spMk id="7" creationId="{0D153B68-5844-490D-8E67-F616D6D721CA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10:56.725" v="23"/>
          <ac:spMkLst>
            <pc:docMk/>
            <pc:sldMk cId="1923308775" sldId="258"/>
            <ac:spMk id="10" creationId="{83EB2C62-31FA-10F6-6E50-6686E81F5352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10:52.459" v="22"/>
          <ac:spMkLst>
            <pc:docMk/>
            <pc:sldMk cId="1923308775" sldId="258"/>
            <ac:spMk id="12" creationId="{C64E267B-3F5A-4357-9E7F-C5FBE5D3B1E0}"/>
          </ac:spMkLst>
        </pc:spChg>
        <pc:picChg chg="mod">
          <ac:chgData name="Skander MARNISSI" userId="S::skander.marnissi@esprit.tn::7cab4d25-b338-48ea-8d64-80a185383e35" providerId="AD" clId="Web-{DBF7F411-D15B-FAAB-2C45-900C5E97A2AE}" dt="2024-11-06T18:11:12.226" v="28" actId="14100"/>
          <ac:picMkLst>
            <pc:docMk/>
            <pc:sldMk cId="1923308775" sldId="258"/>
            <ac:picMk id="4" creationId="{F1F22A69-D914-67AF-17C0-69E7BB2B37B3}"/>
          </ac:picMkLst>
        </pc:picChg>
      </pc:sldChg>
      <pc:sldChg chg="addSp modSp mod setBg">
        <pc:chgData name="Skander MARNISSI" userId="S::skander.marnissi@esprit.tn::7cab4d25-b338-48ea-8d64-80a185383e35" providerId="AD" clId="Web-{DBF7F411-D15B-FAAB-2C45-900C5E97A2AE}" dt="2024-11-06T17:46:37.173" v="0"/>
        <pc:sldMkLst>
          <pc:docMk/>
          <pc:sldMk cId="2500946949" sldId="259"/>
        </pc:sldMkLst>
        <pc:spChg chg="mod">
          <ac:chgData name="Skander MARNISSI" userId="S::skander.marnissi@esprit.tn::7cab4d25-b338-48ea-8d64-80a185383e35" providerId="AD" clId="Web-{DBF7F411-D15B-FAAB-2C45-900C5E97A2AE}" dt="2024-11-06T17:46:37.173" v="0"/>
          <ac:spMkLst>
            <pc:docMk/>
            <pc:sldMk cId="2500946949" sldId="259"/>
            <ac:spMk id="2" creationId="{78B70FD1-9C95-DE29-8A64-FB186336C54E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7:46:37.173" v="0"/>
          <ac:spMkLst>
            <pc:docMk/>
            <pc:sldMk cId="2500946949" sldId="259"/>
            <ac:spMk id="11" creationId="{07CD24CB-ADB7-42D5-B7CA-D6B8E1847F51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7:46:37.173" v="0"/>
          <ac:spMkLst>
            <pc:docMk/>
            <pc:sldMk cId="2500946949" sldId="259"/>
            <ac:spMk id="13" creationId="{F49168E3-50B5-4B32-B3BA-B533522787E5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7:46:37.173" v="0"/>
          <ac:spMkLst>
            <pc:docMk/>
            <pc:sldMk cId="2500946949" sldId="259"/>
            <ac:spMk id="15" creationId="{C0A61ECB-521C-4BFC-9F12-1BA566BC2434}"/>
          </ac:spMkLst>
        </pc:spChg>
        <pc:picChg chg="add">
          <ac:chgData name="Skander MARNISSI" userId="S::skander.marnissi@esprit.tn::7cab4d25-b338-48ea-8d64-80a185383e35" providerId="AD" clId="Web-{DBF7F411-D15B-FAAB-2C45-900C5E97A2AE}" dt="2024-11-06T17:46:37.173" v="0"/>
          <ac:picMkLst>
            <pc:docMk/>
            <pc:sldMk cId="2500946949" sldId="259"/>
            <ac:picMk id="7" creationId="{DEB2E8C4-C3E7-4048-A43D-9859510CFA98}"/>
          </ac:picMkLst>
        </pc:picChg>
        <pc:inkChg chg="add">
          <ac:chgData name="Skander MARNISSI" userId="S::skander.marnissi@esprit.tn::7cab4d25-b338-48ea-8d64-80a185383e35" providerId="AD" clId="Web-{DBF7F411-D15B-FAAB-2C45-900C5E97A2AE}" dt="2024-11-06T17:46:37.173" v="0"/>
          <ac:inkMkLst>
            <pc:docMk/>
            <pc:sldMk cId="2500946949" sldId="259"/>
            <ac:inkMk id="9" creationId="{24D29CCB-7956-4E3E-8880-304085F04BF4}"/>
          </ac:inkMkLst>
        </pc:inkChg>
      </pc:sldChg>
      <pc:sldChg chg="addSp delSp modSp mod setBg">
        <pc:chgData name="Skander MARNISSI" userId="S::skander.marnissi@esprit.tn::7cab4d25-b338-48ea-8d64-80a185383e35" providerId="AD" clId="Web-{DBF7F411-D15B-FAAB-2C45-900C5E97A2AE}" dt="2024-11-07T07:20:20.321" v="1210"/>
        <pc:sldMkLst>
          <pc:docMk/>
          <pc:sldMk cId="2067039516" sldId="260"/>
        </pc:sldMkLst>
        <pc:spChg chg="mod">
          <ac:chgData name="Skander MARNISSI" userId="S::skander.marnissi@esprit.tn::7cab4d25-b338-48ea-8d64-80a185383e35" providerId="AD" clId="Web-{DBF7F411-D15B-FAAB-2C45-900C5E97A2AE}" dt="2024-11-06T17:48:35.458" v="4"/>
          <ac:spMkLst>
            <pc:docMk/>
            <pc:sldMk cId="2067039516" sldId="260"/>
            <ac:spMk id="2" creationId="{57471FFE-2707-0D78-5C1B-BF455836C973}"/>
          </ac:spMkLst>
        </pc:spChg>
        <pc:spChg chg="del">
          <ac:chgData name="Skander MARNISSI" userId="S::skander.marnissi@esprit.tn::7cab4d25-b338-48ea-8d64-80a185383e35" providerId="AD" clId="Web-{DBF7F411-D15B-FAAB-2C45-900C5E97A2AE}" dt="2024-11-06T17:48:35.458" v="4"/>
          <ac:spMkLst>
            <pc:docMk/>
            <pc:sldMk cId="2067039516" sldId="260"/>
            <ac:spMk id="3" creationId="{4873A9FE-5E49-DCD0-8F3D-5BDCC52E1E65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7T07:20:20.321" v="1210"/>
          <ac:spMkLst>
            <pc:docMk/>
            <pc:sldMk cId="2067039516" sldId="260"/>
            <ac:spMk id="9" creationId="{0F584D22-CD28-4363-A679-ACA953A2A6F4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7T07:20:20.321" v="1210"/>
          <ac:spMkLst>
            <pc:docMk/>
            <pc:sldMk cId="2067039516" sldId="260"/>
            <ac:spMk id="11" creationId="{5B0E491B-5098-4794-9326-BC6DB475567C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7T07:20:20.321" v="1210"/>
          <ac:spMkLst>
            <pc:docMk/>
            <pc:sldMk cId="2067039516" sldId="260"/>
            <ac:spMk id="16" creationId="{9F846FF8-0D27-4A66-8332-A0BE79BEFA3C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7T07:20:20.321" v="1210"/>
          <ac:spMkLst>
            <pc:docMk/>
            <pc:sldMk cId="2067039516" sldId="260"/>
            <ac:spMk id="18" creationId="{46B9CB01-4014-4606-90AC-ADABCFB38C3D}"/>
          </ac:spMkLst>
        </pc:spChg>
        <pc:graphicFrameChg chg="add mod modGraphic">
          <ac:chgData name="Skander MARNISSI" userId="S::skander.marnissi@esprit.tn::7cab4d25-b338-48ea-8d64-80a185383e35" providerId="AD" clId="Web-{DBF7F411-D15B-FAAB-2C45-900C5E97A2AE}" dt="2024-11-07T07:20:20.321" v="1210"/>
          <ac:graphicFrameMkLst>
            <pc:docMk/>
            <pc:sldMk cId="2067039516" sldId="260"/>
            <ac:graphicFrameMk id="5" creationId="{0376B050-3CB8-6303-2516-4A7FA0CD9613}"/>
          </ac:graphicFrameMkLst>
        </pc:graphicFrameChg>
      </pc:sldChg>
      <pc:sldChg chg="addSp modSp mod setBg">
        <pc:chgData name="Skander MARNISSI" userId="S::skander.marnissi@esprit.tn::7cab4d25-b338-48ea-8d64-80a185383e35" providerId="AD" clId="Web-{DBF7F411-D15B-FAAB-2C45-900C5E97A2AE}" dt="2024-11-06T18:09:35.142" v="21" actId="1076"/>
        <pc:sldMkLst>
          <pc:docMk/>
          <pc:sldMk cId="2781369502" sldId="261"/>
        </pc:sldMkLst>
        <pc:spChg chg="mod">
          <ac:chgData name="Skander MARNISSI" userId="S::skander.marnissi@esprit.tn::7cab4d25-b338-48ea-8d64-80a185383e35" providerId="AD" clId="Web-{DBF7F411-D15B-FAAB-2C45-900C5E97A2AE}" dt="2024-11-06T18:08:52.530" v="17"/>
          <ac:spMkLst>
            <pc:docMk/>
            <pc:sldMk cId="2781369502" sldId="261"/>
            <ac:spMk id="2" creationId="{0B574FE1-B658-6042-D15E-90221ACCD83B}"/>
          </ac:spMkLst>
        </pc:spChg>
        <pc:spChg chg="mod">
          <ac:chgData name="Skander MARNISSI" userId="S::skander.marnissi@esprit.tn::7cab4d25-b338-48ea-8d64-80a185383e35" providerId="AD" clId="Web-{DBF7F411-D15B-FAAB-2C45-900C5E97A2AE}" dt="2024-11-06T18:09:06.531" v="18" actId="20577"/>
          <ac:spMkLst>
            <pc:docMk/>
            <pc:sldMk cId="2781369502" sldId="261"/>
            <ac:spMk id="3" creationId="{7274AB26-C293-695D-A6E8-1AC469AD555F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08:52.530" v="17"/>
          <ac:spMkLst>
            <pc:docMk/>
            <pc:sldMk cId="2781369502" sldId="261"/>
            <ac:spMk id="9" creationId="{7FF47CB7-972F-479F-A36D-9E72D26EC8DA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08:52.530" v="17"/>
          <ac:spMkLst>
            <pc:docMk/>
            <pc:sldMk cId="2781369502" sldId="261"/>
            <ac:spMk id="11" creationId="{0D153B68-5844-490D-8E67-F616D6D721CA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08:52.530" v="17"/>
          <ac:spMkLst>
            <pc:docMk/>
            <pc:sldMk cId="2781369502" sldId="261"/>
            <ac:spMk id="13" creationId="{C64E267B-3F5A-4357-9E7F-C5FBE5D3B1E0}"/>
          </ac:spMkLst>
        </pc:spChg>
        <pc:picChg chg="add mod">
          <ac:chgData name="Skander MARNISSI" userId="S::skander.marnissi@esprit.tn::7cab4d25-b338-48ea-8d64-80a185383e35" providerId="AD" clId="Web-{DBF7F411-D15B-FAAB-2C45-900C5E97A2AE}" dt="2024-11-06T18:09:35.142" v="21" actId="1076"/>
          <ac:picMkLst>
            <pc:docMk/>
            <pc:sldMk cId="2781369502" sldId="261"/>
            <ac:picMk id="4" creationId="{B4F70741-C2BD-0081-1146-650C3B2FA6F6}"/>
          </ac:picMkLst>
        </pc:picChg>
      </pc:sldChg>
      <pc:sldChg chg="addSp modSp mod setBg">
        <pc:chgData name="Skander MARNISSI" userId="S::skander.marnissi@esprit.tn::7cab4d25-b338-48ea-8d64-80a185383e35" providerId="AD" clId="Web-{DBF7F411-D15B-FAAB-2C45-900C5E97A2AE}" dt="2024-11-06T17:51:34.354" v="12"/>
        <pc:sldMkLst>
          <pc:docMk/>
          <pc:sldMk cId="3380825306" sldId="262"/>
        </pc:sldMkLst>
        <pc:spChg chg="mod">
          <ac:chgData name="Skander MARNISSI" userId="S::skander.marnissi@esprit.tn::7cab4d25-b338-48ea-8d64-80a185383e35" providerId="AD" clId="Web-{DBF7F411-D15B-FAAB-2C45-900C5E97A2AE}" dt="2024-11-06T17:51:34.354" v="12"/>
          <ac:spMkLst>
            <pc:docMk/>
            <pc:sldMk cId="3380825306" sldId="262"/>
            <ac:spMk id="2" creationId="{C67521CB-D49D-A2AD-1ADD-560924BDA0AE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7:51:34.354" v="12"/>
          <ac:spMkLst>
            <pc:docMk/>
            <pc:sldMk cId="3380825306" sldId="262"/>
            <ac:spMk id="11" creationId="{07CD24CB-ADB7-42D5-B7CA-D6B8E1847F51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7:51:34.354" v="12"/>
          <ac:spMkLst>
            <pc:docMk/>
            <pc:sldMk cId="3380825306" sldId="262"/>
            <ac:spMk id="13" creationId="{F49168E3-50B5-4B32-B3BA-B533522787E5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7:51:34.354" v="12"/>
          <ac:spMkLst>
            <pc:docMk/>
            <pc:sldMk cId="3380825306" sldId="262"/>
            <ac:spMk id="15" creationId="{C0A61ECB-521C-4BFC-9F12-1BA566BC2434}"/>
          </ac:spMkLst>
        </pc:spChg>
        <pc:picChg chg="add">
          <ac:chgData name="Skander MARNISSI" userId="S::skander.marnissi@esprit.tn::7cab4d25-b338-48ea-8d64-80a185383e35" providerId="AD" clId="Web-{DBF7F411-D15B-FAAB-2C45-900C5E97A2AE}" dt="2024-11-06T17:51:34.354" v="12"/>
          <ac:picMkLst>
            <pc:docMk/>
            <pc:sldMk cId="3380825306" sldId="262"/>
            <ac:picMk id="7" creationId="{DEB2E8C4-C3E7-4048-A43D-9859510CFA98}"/>
          </ac:picMkLst>
        </pc:picChg>
        <pc:inkChg chg="add">
          <ac:chgData name="Skander MARNISSI" userId="S::skander.marnissi@esprit.tn::7cab4d25-b338-48ea-8d64-80a185383e35" providerId="AD" clId="Web-{DBF7F411-D15B-FAAB-2C45-900C5E97A2AE}" dt="2024-11-06T17:51:34.354" v="12"/>
          <ac:inkMkLst>
            <pc:docMk/>
            <pc:sldMk cId="3380825306" sldId="262"/>
            <ac:inkMk id="9" creationId="{24D29CCB-7956-4E3E-8880-304085F04BF4}"/>
          </ac:inkMkLst>
        </pc:inkChg>
      </pc:sldChg>
      <pc:sldChg chg="addSp delSp modSp">
        <pc:chgData name="Skander MARNISSI" userId="S::skander.marnissi@esprit.tn::7cab4d25-b338-48ea-8d64-80a185383e35" providerId="AD" clId="Web-{DBF7F411-D15B-FAAB-2C45-900C5E97A2AE}" dt="2024-11-06T18:24:06.194" v="110" actId="20577"/>
        <pc:sldMkLst>
          <pc:docMk/>
          <pc:sldMk cId="61393007" sldId="263"/>
        </pc:sldMkLst>
        <pc:spChg chg="mod">
          <ac:chgData name="Skander MARNISSI" userId="S::skander.marnissi@esprit.tn::7cab4d25-b338-48ea-8d64-80a185383e35" providerId="AD" clId="Web-{DBF7F411-D15B-FAAB-2C45-900C5E97A2AE}" dt="2024-11-06T18:12:44.200" v="37" actId="20577"/>
          <ac:spMkLst>
            <pc:docMk/>
            <pc:sldMk cId="61393007" sldId="263"/>
            <ac:spMk id="2" creationId="{1714E3C2-02EB-5399-3D54-553A284297ED}"/>
          </ac:spMkLst>
        </pc:spChg>
        <pc:spChg chg="del mod">
          <ac:chgData name="Skander MARNISSI" userId="S::skander.marnissi@esprit.tn::7cab4d25-b338-48ea-8d64-80a185383e35" providerId="AD" clId="Web-{DBF7F411-D15B-FAAB-2C45-900C5E97A2AE}" dt="2024-11-06T18:14:10.815" v="44"/>
          <ac:spMkLst>
            <pc:docMk/>
            <pc:sldMk cId="61393007" sldId="263"/>
            <ac:spMk id="3" creationId="{AC184F92-8E38-FBAA-AE51-10FE1B3B6B25}"/>
          </ac:spMkLst>
        </pc:spChg>
        <pc:spChg chg="mod">
          <ac:chgData name="Skander MARNISSI" userId="S::skander.marnissi@esprit.tn::7cab4d25-b338-48ea-8d64-80a185383e35" providerId="AD" clId="Web-{DBF7F411-D15B-FAAB-2C45-900C5E97A2AE}" dt="2024-11-06T18:17:14.076" v="58" actId="20577"/>
          <ac:spMkLst>
            <pc:docMk/>
            <pc:sldMk cId="61393007" sldId="263"/>
            <ac:spMk id="4" creationId="{F892280F-9EC9-0E50-59F4-2FA4DCD4FBA8}"/>
          </ac:spMkLst>
        </pc:spChg>
        <pc:spChg chg="del mod">
          <ac:chgData name="Skander MARNISSI" userId="S::skander.marnissi@esprit.tn::7cab4d25-b338-48ea-8d64-80a185383e35" providerId="AD" clId="Web-{DBF7F411-D15B-FAAB-2C45-900C5E97A2AE}" dt="2024-11-06T18:17:04.762" v="49"/>
          <ac:spMkLst>
            <pc:docMk/>
            <pc:sldMk cId="61393007" sldId="263"/>
            <ac:spMk id="6" creationId="{EAC2D405-386A-AB83-4811-8119555D2344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6T18:21:40.779" v="65"/>
          <ac:spMkLst>
            <pc:docMk/>
            <pc:sldMk cId="61393007" sldId="263"/>
            <ac:spMk id="8" creationId="{050E5096-B50E-C103-8835-5D2AB8FA1D1D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6T18:22:38.721" v="74"/>
          <ac:spMkLst>
            <pc:docMk/>
            <pc:sldMk cId="61393007" sldId="263"/>
            <ac:spMk id="10" creationId="{9E645AFB-2B57-9961-94BF-DFEB3B3E0825}"/>
          </ac:spMkLst>
        </pc:spChg>
        <pc:spChg chg="add mod">
          <ac:chgData name="Skander MARNISSI" userId="S::skander.marnissi@esprit.tn::7cab4d25-b338-48ea-8d64-80a185383e35" providerId="AD" clId="Web-{DBF7F411-D15B-FAAB-2C45-900C5E97A2AE}" dt="2024-11-06T18:24:06.194" v="110" actId="20577"/>
          <ac:spMkLst>
            <pc:docMk/>
            <pc:sldMk cId="61393007" sldId="263"/>
            <ac:spMk id="12" creationId="{EE2C07F9-A10E-9880-8F2E-9B02FB201A81}"/>
          </ac:spMkLst>
        </pc:spChg>
        <pc:picChg chg="add mod ord">
          <ac:chgData name="Skander MARNISSI" userId="S::skander.marnissi@esprit.tn::7cab4d25-b338-48ea-8d64-80a185383e35" providerId="AD" clId="Web-{DBF7F411-D15B-FAAB-2C45-900C5E97A2AE}" dt="2024-11-06T18:14:21.471" v="46" actId="1076"/>
          <ac:picMkLst>
            <pc:docMk/>
            <pc:sldMk cId="61393007" sldId="263"/>
            <ac:picMk id="5" creationId="{D9CD3A55-5552-BAE1-96BA-DEDAD99EBE17}"/>
          </ac:picMkLst>
        </pc:picChg>
      </pc:sldChg>
      <pc:sldChg chg="addSp modSp mod setBg">
        <pc:chgData name="Skander MARNISSI" userId="S::skander.marnissi@esprit.tn::7cab4d25-b338-48ea-8d64-80a185383e35" providerId="AD" clId="Web-{DBF7F411-D15B-FAAB-2C45-900C5E97A2AE}" dt="2024-11-06T18:28:54.727" v="148"/>
        <pc:sldMkLst>
          <pc:docMk/>
          <pc:sldMk cId="3486610465" sldId="264"/>
        </pc:sldMkLst>
        <pc:spChg chg="mod">
          <ac:chgData name="Skander MARNISSI" userId="S::skander.marnissi@esprit.tn::7cab4d25-b338-48ea-8d64-80a185383e35" providerId="AD" clId="Web-{DBF7F411-D15B-FAAB-2C45-900C5E97A2AE}" dt="2024-11-06T18:28:54.727" v="148"/>
          <ac:spMkLst>
            <pc:docMk/>
            <pc:sldMk cId="3486610465" sldId="264"/>
            <ac:spMk id="2" creationId="{8ABA51F8-8BC8-529C-D8D0-8F0AF60DF45F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28:54.727" v="148"/>
          <ac:spMkLst>
            <pc:docMk/>
            <pc:sldMk cId="3486610465" sldId="264"/>
            <ac:spMk id="11" creationId="{07CD24CB-ADB7-42D5-B7CA-D6B8E1847F51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28:54.727" v="148"/>
          <ac:spMkLst>
            <pc:docMk/>
            <pc:sldMk cId="3486610465" sldId="264"/>
            <ac:spMk id="13" creationId="{F49168E3-50B5-4B32-B3BA-B533522787E5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28:54.727" v="148"/>
          <ac:spMkLst>
            <pc:docMk/>
            <pc:sldMk cId="3486610465" sldId="264"/>
            <ac:spMk id="15" creationId="{C0A61ECB-521C-4BFC-9F12-1BA566BC2434}"/>
          </ac:spMkLst>
        </pc:spChg>
        <pc:picChg chg="add">
          <ac:chgData name="Skander MARNISSI" userId="S::skander.marnissi@esprit.tn::7cab4d25-b338-48ea-8d64-80a185383e35" providerId="AD" clId="Web-{DBF7F411-D15B-FAAB-2C45-900C5E97A2AE}" dt="2024-11-06T18:28:54.727" v="148"/>
          <ac:picMkLst>
            <pc:docMk/>
            <pc:sldMk cId="3486610465" sldId="264"/>
            <ac:picMk id="7" creationId="{DEB2E8C4-C3E7-4048-A43D-9859510CFA98}"/>
          </ac:picMkLst>
        </pc:picChg>
        <pc:inkChg chg="add">
          <ac:chgData name="Skander MARNISSI" userId="S::skander.marnissi@esprit.tn::7cab4d25-b338-48ea-8d64-80a185383e35" providerId="AD" clId="Web-{DBF7F411-D15B-FAAB-2C45-900C5E97A2AE}" dt="2024-11-06T18:28:54.727" v="148"/>
          <ac:inkMkLst>
            <pc:docMk/>
            <pc:sldMk cId="3486610465" sldId="264"/>
            <ac:inkMk id="9" creationId="{24D29CCB-7956-4E3E-8880-304085F04BF4}"/>
          </ac:inkMkLst>
        </pc:inkChg>
      </pc:sldChg>
      <pc:sldChg chg="addSp delSp modSp modCm">
        <pc:chgData name="Skander MARNISSI" userId="S::skander.marnissi@esprit.tn::7cab4d25-b338-48ea-8d64-80a185383e35" providerId="AD" clId="Web-{DBF7F411-D15B-FAAB-2C45-900C5E97A2AE}" dt="2024-11-06T18:37:08.366" v="188" actId="20577"/>
        <pc:sldMkLst>
          <pc:docMk/>
          <pc:sldMk cId="825458031" sldId="265"/>
        </pc:sldMkLst>
        <pc:spChg chg="mod">
          <ac:chgData name="Skander MARNISSI" userId="S::skander.marnissi@esprit.tn::7cab4d25-b338-48ea-8d64-80a185383e35" providerId="AD" clId="Web-{DBF7F411-D15B-FAAB-2C45-900C5E97A2AE}" dt="2024-11-06T18:29:16.322" v="153" actId="20577"/>
          <ac:spMkLst>
            <pc:docMk/>
            <pc:sldMk cId="825458031" sldId="265"/>
            <ac:spMk id="2" creationId="{1714E3C2-02EB-5399-3D54-553A284297ED}"/>
          </ac:spMkLst>
        </pc:spChg>
        <pc:spChg chg="del">
          <ac:chgData name="Skander MARNISSI" userId="S::skander.marnissi@esprit.tn::7cab4d25-b338-48ea-8d64-80a185383e35" providerId="AD" clId="Web-{DBF7F411-D15B-FAAB-2C45-900C5E97A2AE}" dt="2024-11-06T18:32:20.833" v="155"/>
          <ac:spMkLst>
            <pc:docMk/>
            <pc:sldMk cId="825458031" sldId="265"/>
            <ac:spMk id="3" creationId="{AC184F92-8E38-FBAA-AE51-10FE1B3B6B25}"/>
          </ac:spMkLst>
        </pc:spChg>
        <pc:spChg chg="mod">
          <ac:chgData name="Skander MARNISSI" userId="S::skander.marnissi@esprit.tn::7cab4d25-b338-48ea-8d64-80a185383e35" providerId="AD" clId="Web-{DBF7F411-D15B-FAAB-2C45-900C5E97A2AE}" dt="2024-11-06T18:33:34.150" v="180" actId="1076"/>
          <ac:spMkLst>
            <pc:docMk/>
            <pc:sldMk cId="825458031" sldId="265"/>
            <ac:spMk id="4" creationId="{F892280F-9EC9-0E50-59F4-2FA4DCD4FBA8}"/>
          </ac:spMkLst>
        </pc:spChg>
        <pc:spChg chg="mod">
          <ac:chgData name="Skander MARNISSI" userId="S::skander.marnissi@esprit.tn::7cab4d25-b338-48ea-8d64-80a185383e35" providerId="AD" clId="Web-{DBF7F411-D15B-FAAB-2C45-900C5E97A2AE}" dt="2024-11-06T18:37:08.366" v="188" actId="20577"/>
          <ac:spMkLst>
            <pc:docMk/>
            <pc:sldMk cId="825458031" sldId="265"/>
            <ac:spMk id="6" creationId="{EAC2D405-386A-AB83-4811-8119555D2344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6T18:32:24.021" v="157"/>
          <ac:spMkLst>
            <pc:docMk/>
            <pc:sldMk cId="825458031" sldId="265"/>
            <ac:spMk id="8" creationId="{788452AB-8528-ED81-E74C-F5D6E07F84E1}"/>
          </ac:spMkLst>
        </pc:spChg>
        <pc:picChg chg="add mod">
          <ac:chgData name="Skander MARNISSI" userId="S::skander.marnissi@esprit.tn::7cab4d25-b338-48ea-8d64-80a185383e35" providerId="AD" clId="Web-{DBF7F411-D15B-FAAB-2C45-900C5E97A2AE}" dt="2024-11-06T18:33:03.289" v="167" actId="1076"/>
          <ac:picMkLst>
            <pc:docMk/>
            <pc:sldMk cId="825458031" sldId="265"/>
            <ac:picMk id="5" creationId="{7CE294A5-4000-5ADA-E9E7-3FD371B2FF3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kander MARNISSI" userId="S::skander.marnissi@esprit.tn::7cab4d25-b338-48ea-8d64-80a185383e35" providerId="AD" clId="Web-{DBF7F411-D15B-FAAB-2C45-900C5E97A2AE}" dt="2024-11-06T18:36:20.004" v="187" actId="20577"/>
              <pc2:cmMkLst xmlns:pc2="http://schemas.microsoft.com/office/powerpoint/2019/9/main/command">
                <pc:docMk/>
                <pc:sldMk cId="825458031" sldId="265"/>
                <pc2:cmMk id="{D46BEF86-18FD-45EA-A449-59D159F26339}"/>
              </pc2:cmMkLst>
            </pc226:cmChg>
          </p:ext>
        </pc:extLst>
      </pc:sldChg>
      <pc:sldChg chg="addSp delSp modSp mod setBg">
        <pc:chgData name="Skander MARNISSI" userId="S::skander.marnissi@esprit.tn::7cab4d25-b338-48ea-8d64-80a185383e35" providerId="AD" clId="Web-{DBF7F411-D15B-FAAB-2C45-900C5E97A2AE}" dt="2024-11-06T18:42:39.354" v="216" actId="1076"/>
        <pc:sldMkLst>
          <pc:docMk/>
          <pc:sldMk cId="129693683" sldId="266"/>
        </pc:sldMkLst>
        <pc:spChg chg="mod">
          <ac:chgData name="Skander MARNISSI" userId="S::skander.marnissi@esprit.tn::7cab4d25-b338-48ea-8d64-80a185383e35" providerId="AD" clId="Web-{DBF7F411-D15B-FAAB-2C45-900C5E97A2AE}" dt="2024-11-06T18:28:07.865" v="136"/>
          <ac:spMkLst>
            <pc:docMk/>
            <pc:sldMk cId="129693683" sldId="266"/>
            <ac:spMk id="2" creationId="{0B574FE1-B658-6042-D15E-90221ACCD83B}"/>
          </ac:spMkLst>
        </pc:spChg>
        <pc:spChg chg="del">
          <ac:chgData name="Skander MARNISSI" userId="S::skander.marnissi@esprit.tn::7cab4d25-b338-48ea-8d64-80a185383e35" providerId="AD" clId="Web-{DBF7F411-D15B-FAAB-2C45-900C5E97A2AE}" dt="2024-11-06T18:24:46.993" v="111"/>
          <ac:spMkLst>
            <pc:docMk/>
            <pc:sldMk cId="129693683" sldId="266"/>
            <ac:spMk id="3" creationId="{7274AB26-C293-695D-A6E8-1AC469AD555F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28:07.865" v="136"/>
          <ac:spMkLst>
            <pc:docMk/>
            <pc:sldMk cId="129693683" sldId="266"/>
            <ac:spMk id="9" creationId="{0F584D22-CD28-4363-A679-ACA953A2A6F4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28:07.865" v="136"/>
          <ac:spMkLst>
            <pc:docMk/>
            <pc:sldMk cId="129693683" sldId="266"/>
            <ac:spMk id="11" creationId="{5B0E491B-5098-4794-9326-BC6DB475567C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6T18:26:41.750" v="118"/>
          <ac:spMkLst>
            <pc:docMk/>
            <pc:sldMk cId="129693683" sldId="266"/>
            <ac:spMk id="19" creationId="{11740A08-86FB-EBFC-5B34-F53B710DE6C5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28:07.865" v="136"/>
          <ac:spMkLst>
            <pc:docMk/>
            <pc:sldMk cId="129693683" sldId="266"/>
            <ac:spMk id="24" creationId="{78135BC3-8492-0927-3948-08795C482DB8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6T18:42:07.462" v="208"/>
          <ac:spMkLst>
            <pc:docMk/>
            <pc:sldMk cId="129693683" sldId="266"/>
            <ac:spMk id="25" creationId="{DDE51BAB-268E-E1A6-74EC-5A60B0303AFC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28:07.865" v="136"/>
          <ac:spMkLst>
            <pc:docMk/>
            <pc:sldMk cId="129693683" sldId="266"/>
            <ac:spMk id="27" creationId="{5FDDA4BF-98A9-4AD2-B563-1050D4040720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28:07.865" v="136"/>
          <ac:spMkLst>
            <pc:docMk/>
            <pc:sldMk cId="129693683" sldId="266"/>
            <ac:spMk id="29" creationId="{AB47DD37-2326-421B-8396-2065D72A454F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28:07.865" v="136"/>
          <ac:spMkLst>
            <pc:docMk/>
            <pc:sldMk cId="129693683" sldId="266"/>
            <ac:spMk id="31" creationId="{85306E64-E868-4378-9486-393C92BC8B71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28:07.865" v="136"/>
          <ac:spMkLst>
            <pc:docMk/>
            <pc:sldMk cId="129693683" sldId="266"/>
            <ac:spMk id="33" creationId="{01A5FD61-AF28-4544-AF3E-7193BDDDCF43}"/>
          </ac:spMkLst>
        </pc:spChg>
        <pc:graphicFrameChg chg="add del mod">
          <ac:chgData name="Skander MARNISSI" userId="S::skander.marnissi@esprit.tn::7cab4d25-b338-48ea-8d64-80a185383e35" providerId="AD" clId="Web-{DBF7F411-D15B-FAAB-2C45-900C5E97A2AE}" dt="2024-11-06T18:25:59.170" v="116"/>
          <ac:graphicFrameMkLst>
            <pc:docMk/>
            <pc:sldMk cId="129693683" sldId="266"/>
            <ac:graphicFrameMk id="5" creationId="{CDF489BF-56B5-EFCA-3F21-E16CF14D396F}"/>
          </ac:graphicFrameMkLst>
        </pc:graphicFrameChg>
        <pc:picChg chg="add del mod">
          <ac:chgData name="Skander MARNISSI" userId="S::skander.marnissi@esprit.tn::7cab4d25-b338-48ea-8d64-80a185383e35" providerId="AD" clId="Web-{DBF7F411-D15B-FAAB-2C45-900C5E97A2AE}" dt="2024-11-06T18:40:26.815" v="202"/>
          <ac:picMkLst>
            <pc:docMk/>
            <pc:sldMk cId="129693683" sldId="266"/>
            <ac:picMk id="17" creationId="{97F3B4BC-FF79-16FD-1713-805A02CA399C}"/>
          </ac:picMkLst>
        </pc:picChg>
        <pc:picChg chg="add del mod ord">
          <ac:chgData name="Skander MARNISSI" userId="S::skander.marnissi@esprit.tn::7cab4d25-b338-48ea-8d64-80a185383e35" providerId="AD" clId="Web-{DBF7F411-D15B-FAAB-2C45-900C5E97A2AE}" dt="2024-11-06T18:40:32.878" v="205"/>
          <ac:picMkLst>
            <pc:docMk/>
            <pc:sldMk cId="129693683" sldId="266"/>
            <ac:picMk id="20" creationId="{89DDA957-660D-34E1-7B3A-5107F9F200A5}"/>
          </ac:picMkLst>
        </pc:picChg>
        <pc:picChg chg="add mod">
          <ac:chgData name="Skander MARNISSI" userId="S::skander.marnissi@esprit.tn::7cab4d25-b338-48ea-8d64-80a185383e35" providerId="AD" clId="Web-{DBF7F411-D15B-FAAB-2C45-900C5E97A2AE}" dt="2024-11-06T18:42:39.354" v="216" actId="1076"/>
          <ac:picMkLst>
            <pc:docMk/>
            <pc:sldMk cId="129693683" sldId="266"/>
            <ac:picMk id="22" creationId="{29D7740A-50D2-B083-DF5D-B0815EF5D6C0}"/>
          </ac:picMkLst>
        </pc:picChg>
        <pc:picChg chg="add mod ord">
          <ac:chgData name="Skander MARNISSI" userId="S::skander.marnissi@esprit.tn::7cab4d25-b338-48ea-8d64-80a185383e35" providerId="AD" clId="Web-{DBF7F411-D15B-FAAB-2C45-900C5E97A2AE}" dt="2024-11-06T18:42:37.370" v="215" actId="1076"/>
          <ac:picMkLst>
            <pc:docMk/>
            <pc:sldMk cId="129693683" sldId="266"/>
            <ac:picMk id="26" creationId="{307F8A5E-F84B-9C56-7EC0-134AC16CEE18}"/>
          </ac:picMkLst>
        </pc:picChg>
      </pc:sldChg>
      <pc:sldChg chg="addSp delSp modSp mod setBg">
        <pc:chgData name="Skander MARNISSI" userId="S::skander.marnissi@esprit.tn::7cab4d25-b338-48ea-8d64-80a185383e35" providerId="AD" clId="Web-{DBF7F411-D15B-FAAB-2C45-900C5E97A2AE}" dt="2024-11-06T18:44:43.049" v="224" actId="1076"/>
        <pc:sldMkLst>
          <pc:docMk/>
          <pc:sldMk cId="3808669550" sldId="267"/>
        </pc:sldMkLst>
        <pc:spChg chg="mod">
          <ac:chgData name="Skander MARNISSI" userId="S::skander.marnissi@esprit.tn::7cab4d25-b338-48ea-8d64-80a185383e35" providerId="AD" clId="Web-{DBF7F411-D15B-FAAB-2C45-900C5E97A2AE}" dt="2024-11-06T18:38:04.822" v="190"/>
          <ac:spMkLst>
            <pc:docMk/>
            <pc:sldMk cId="3808669550" sldId="267"/>
            <ac:spMk id="2" creationId="{0B574FE1-B658-6042-D15E-90221ACCD83B}"/>
          </ac:spMkLst>
        </pc:spChg>
        <pc:spChg chg="del mod">
          <ac:chgData name="Skander MARNISSI" userId="S::skander.marnissi@esprit.tn::7cab4d25-b338-48ea-8d64-80a185383e35" providerId="AD" clId="Web-{DBF7F411-D15B-FAAB-2C45-900C5E97A2AE}" dt="2024-11-06T18:39:19.217" v="192"/>
          <ac:spMkLst>
            <pc:docMk/>
            <pc:sldMk cId="3808669550" sldId="267"/>
            <ac:spMk id="3" creationId="{7274AB26-C293-695D-A6E8-1AC469AD555F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6T18:44:07.016" v="218"/>
          <ac:spMkLst>
            <pc:docMk/>
            <pc:sldMk cId="3808669550" sldId="267"/>
            <ac:spMk id="7" creationId="{BC76046A-63C2-DB92-FC6D-7D6509AF5630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38:04.822" v="190"/>
          <ac:spMkLst>
            <pc:docMk/>
            <pc:sldMk cId="3808669550" sldId="267"/>
            <ac:spMk id="8" creationId="{C9A36457-A5F4-4103-A443-02581C09185B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38:04.822" v="190"/>
          <ac:spMkLst>
            <pc:docMk/>
            <pc:sldMk cId="3808669550" sldId="267"/>
            <ac:spMk id="10" creationId="{35C685BF-E9A7-4525-ABF3-CCC2EAC37E6E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38:04.822" v="190"/>
          <ac:spMkLst>
            <pc:docMk/>
            <pc:sldMk cId="3808669550" sldId="267"/>
            <ac:spMk id="12" creationId="{C87A8A8A-B020-4F46-8329-D75799D71B76}"/>
          </ac:spMkLst>
        </pc:spChg>
        <pc:picChg chg="add del mod ord">
          <ac:chgData name="Skander MARNISSI" userId="S::skander.marnissi@esprit.tn::7cab4d25-b338-48ea-8d64-80a185383e35" providerId="AD" clId="Web-{DBF7F411-D15B-FAAB-2C45-900C5E97A2AE}" dt="2024-11-06T18:44:06.110" v="217"/>
          <ac:picMkLst>
            <pc:docMk/>
            <pc:sldMk cId="3808669550" sldId="267"/>
            <ac:picMk id="4" creationId="{5CE2134B-B74A-30FE-F173-0E2A29408E5B}"/>
          </ac:picMkLst>
        </pc:picChg>
        <pc:picChg chg="add mod">
          <ac:chgData name="Skander MARNISSI" userId="S::skander.marnissi@esprit.tn::7cab4d25-b338-48ea-8d64-80a185383e35" providerId="AD" clId="Web-{DBF7F411-D15B-FAAB-2C45-900C5E97A2AE}" dt="2024-11-06T18:44:43.049" v="224" actId="1076"/>
          <ac:picMkLst>
            <pc:docMk/>
            <pc:sldMk cId="3808669550" sldId="267"/>
            <ac:picMk id="5" creationId="{981686C3-83BF-B979-EF78-359F63103210}"/>
          </ac:picMkLst>
        </pc:picChg>
        <pc:picChg chg="add mod ord">
          <ac:chgData name="Skander MARNISSI" userId="S::skander.marnissi@esprit.tn::7cab4d25-b338-48ea-8d64-80a185383e35" providerId="AD" clId="Web-{DBF7F411-D15B-FAAB-2C45-900C5E97A2AE}" dt="2024-11-06T18:44:28.752" v="223" actId="14100"/>
          <ac:picMkLst>
            <pc:docMk/>
            <pc:sldMk cId="3808669550" sldId="267"/>
            <ac:picMk id="9" creationId="{839BB655-59A8-3359-4BE2-41CA2DF912F6}"/>
          </ac:picMkLst>
        </pc:picChg>
      </pc:sldChg>
      <pc:sldChg chg="addSp delSp modSp mod setBg">
        <pc:chgData name="Skander MARNISSI" userId="S::skander.marnissi@esprit.tn::7cab4d25-b338-48ea-8d64-80a185383e35" providerId="AD" clId="Web-{DBF7F411-D15B-FAAB-2C45-900C5E97A2AE}" dt="2024-11-06T18:44:46.003" v="225"/>
        <pc:sldMkLst>
          <pc:docMk/>
          <pc:sldMk cId="1289621740" sldId="268"/>
        </pc:sldMkLst>
        <pc:spChg chg="mod">
          <ac:chgData name="Skander MARNISSI" userId="S::skander.marnissi@esprit.tn::7cab4d25-b338-48ea-8d64-80a185383e35" providerId="AD" clId="Web-{DBF7F411-D15B-FAAB-2C45-900C5E97A2AE}" dt="2024-11-06T18:37:23.992" v="189"/>
          <ac:spMkLst>
            <pc:docMk/>
            <pc:sldMk cId="1289621740" sldId="268"/>
            <ac:spMk id="2" creationId="{5DE2EB97-4F1E-2D67-E2B4-F3B1AF909B38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44:46.003" v="225"/>
          <ac:spMkLst>
            <pc:docMk/>
            <pc:sldMk cId="1289621740" sldId="268"/>
            <ac:spMk id="11" creationId="{07CD24CB-ADB7-42D5-B7CA-D6B8E1847F51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44:46.003" v="225"/>
          <ac:spMkLst>
            <pc:docMk/>
            <pc:sldMk cId="1289621740" sldId="268"/>
            <ac:spMk id="13" creationId="{F49168E3-50B5-4B32-B3BA-B533522787E5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44:46.003" v="225"/>
          <ac:spMkLst>
            <pc:docMk/>
            <pc:sldMk cId="1289621740" sldId="268"/>
            <ac:spMk id="15" creationId="{C0A61ECB-521C-4BFC-9F12-1BA566BC2434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44:46.003" v="225"/>
          <ac:spMkLst>
            <pc:docMk/>
            <pc:sldMk cId="1289621740" sldId="268"/>
            <ac:spMk id="24" creationId="{07CD24CB-ADB7-42D5-B7CA-D6B8E1847F51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44:46.003" v="225"/>
          <ac:spMkLst>
            <pc:docMk/>
            <pc:sldMk cId="1289621740" sldId="268"/>
            <ac:spMk id="26" creationId="{F49168E3-50B5-4B32-B3BA-B533522787E5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44:46.003" v="225"/>
          <ac:spMkLst>
            <pc:docMk/>
            <pc:sldMk cId="1289621740" sldId="268"/>
            <ac:spMk id="28" creationId="{C0A61ECB-521C-4BFC-9F12-1BA566BC2434}"/>
          </ac:spMkLst>
        </pc:spChg>
        <pc:picChg chg="add del">
          <ac:chgData name="Skander MARNISSI" userId="S::skander.marnissi@esprit.tn::7cab4d25-b338-48ea-8d64-80a185383e35" providerId="AD" clId="Web-{DBF7F411-D15B-FAAB-2C45-900C5E97A2AE}" dt="2024-11-06T18:44:46.003" v="225"/>
          <ac:picMkLst>
            <pc:docMk/>
            <pc:sldMk cId="1289621740" sldId="268"/>
            <ac:picMk id="7" creationId="{DEB2E8C4-C3E7-4048-A43D-9859510CFA98}"/>
          </ac:picMkLst>
        </pc:picChg>
        <pc:picChg chg="add">
          <ac:chgData name="Skander MARNISSI" userId="S::skander.marnissi@esprit.tn::7cab4d25-b338-48ea-8d64-80a185383e35" providerId="AD" clId="Web-{DBF7F411-D15B-FAAB-2C45-900C5E97A2AE}" dt="2024-11-06T18:44:46.003" v="225"/>
          <ac:picMkLst>
            <pc:docMk/>
            <pc:sldMk cId="1289621740" sldId="268"/>
            <ac:picMk id="20" creationId="{DEB2E8C4-C3E7-4048-A43D-9859510CFA98}"/>
          </ac:picMkLst>
        </pc:picChg>
        <pc:inkChg chg="add del">
          <ac:chgData name="Skander MARNISSI" userId="S::skander.marnissi@esprit.tn::7cab4d25-b338-48ea-8d64-80a185383e35" providerId="AD" clId="Web-{DBF7F411-D15B-FAAB-2C45-900C5E97A2AE}" dt="2024-11-06T18:44:46.003" v="225"/>
          <ac:inkMkLst>
            <pc:docMk/>
            <pc:sldMk cId="1289621740" sldId="268"/>
            <ac:inkMk id="9" creationId="{24D29CCB-7956-4E3E-8880-304085F04BF4}"/>
          </ac:inkMkLst>
        </pc:inkChg>
        <pc:inkChg chg="add">
          <ac:chgData name="Skander MARNISSI" userId="S::skander.marnissi@esprit.tn::7cab4d25-b338-48ea-8d64-80a185383e35" providerId="AD" clId="Web-{DBF7F411-D15B-FAAB-2C45-900C5E97A2AE}" dt="2024-11-06T18:44:46.003" v="225"/>
          <ac:inkMkLst>
            <pc:docMk/>
            <pc:sldMk cId="1289621740" sldId="268"/>
            <ac:inkMk id="22" creationId="{24D29CCB-7956-4E3E-8880-304085F04BF4}"/>
          </ac:inkMkLst>
        </pc:inkChg>
      </pc:sldChg>
      <pc:sldChg chg="addSp modSp mod setBg">
        <pc:chgData name="Skander MARNISSI" userId="S::skander.marnissi@esprit.tn::7cab4d25-b338-48ea-8d64-80a185383e35" providerId="AD" clId="Web-{DBF7F411-D15B-FAAB-2C45-900C5E97A2AE}" dt="2024-11-06T18:46:02.492" v="232"/>
        <pc:sldMkLst>
          <pc:docMk/>
          <pc:sldMk cId="2803372482" sldId="269"/>
        </pc:sldMkLst>
        <pc:spChg chg="mod">
          <ac:chgData name="Skander MARNISSI" userId="S::skander.marnissi@esprit.tn::7cab4d25-b338-48ea-8d64-80a185383e35" providerId="AD" clId="Web-{DBF7F411-D15B-FAAB-2C45-900C5E97A2AE}" dt="2024-11-06T18:46:02.492" v="232"/>
          <ac:spMkLst>
            <pc:docMk/>
            <pc:sldMk cId="2803372482" sldId="269"/>
            <ac:spMk id="2" creationId="{A9B9E9E1-01D5-5895-C0CC-288905FFB17D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46:02.492" v="232"/>
          <ac:spMkLst>
            <pc:docMk/>
            <pc:sldMk cId="2803372482" sldId="269"/>
            <ac:spMk id="11" creationId="{07CD24CB-ADB7-42D5-B7CA-D6B8E1847F51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46:02.492" v="232"/>
          <ac:spMkLst>
            <pc:docMk/>
            <pc:sldMk cId="2803372482" sldId="269"/>
            <ac:spMk id="13" creationId="{F49168E3-50B5-4B32-B3BA-B533522787E5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46:02.492" v="232"/>
          <ac:spMkLst>
            <pc:docMk/>
            <pc:sldMk cId="2803372482" sldId="269"/>
            <ac:spMk id="15" creationId="{C0A61ECB-521C-4BFC-9F12-1BA566BC2434}"/>
          </ac:spMkLst>
        </pc:spChg>
        <pc:picChg chg="add">
          <ac:chgData name="Skander MARNISSI" userId="S::skander.marnissi@esprit.tn::7cab4d25-b338-48ea-8d64-80a185383e35" providerId="AD" clId="Web-{DBF7F411-D15B-FAAB-2C45-900C5E97A2AE}" dt="2024-11-06T18:46:02.492" v="232"/>
          <ac:picMkLst>
            <pc:docMk/>
            <pc:sldMk cId="2803372482" sldId="269"/>
            <ac:picMk id="7" creationId="{DEB2E8C4-C3E7-4048-A43D-9859510CFA98}"/>
          </ac:picMkLst>
        </pc:picChg>
        <pc:inkChg chg="add">
          <ac:chgData name="Skander MARNISSI" userId="S::skander.marnissi@esprit.tn::7cab4d25-b338-48ea-8d64-80a185383e35" providerId="AD" clId="Web-{DBF7F411-D15B-FAAB-2C45-900C5E97A2AE}" dt="2024-11-06T18:46:02.492" v="232"/>
          <ac:inkMkLst>
            <pc:docMk/>
            <pc:sldMk cId="2803372482" sldId="269"/>
            <ac:inkMk id="9" creationId="{24D29CCB-7956-4E3E-8880-304085F04BF4}"/>
          </ac:inkMkLst>
        </pc:inkChg>
      </pc:sldChg>
      <pc:sldChg chg="addSp delSp modSp">
        <pc:chgData name="Skander MARNISSI" userId="S::skander.marnissi@esprit.tn::7cab4d25-b338-48ea-8d64-80a185383e35" providerId="AD" clId="Web-{DBF7F411-D15B-FAAB-2C45-900C5E97A2AE}" dt="2024-11-06T18:57:47.096" v="304" actId="1076"/>
        <pc:sldMkLst>
          <pc:docMk/>
          <pc:sldMk cId="2137564304" sldId="270"/>
        </pc:sldMkLst>
        <pc:spChg chg="mod">
          <ac:chgData name="Skander MARNISSI" userId="S::skander.marnissi@esprit.tn::7cab4d25-b338-48ea-8d64-80a185383e35" providerId="AD" clId="Web-{DBF7F411-D15B-FAAB-2C45-900C5E97A2AE}" dt="2024-11-06T18:45:47.975" v="231" actId="20577"/>
          <ac:spMkLst>
            <pc:docMk/>
            <pc:sldMk cId="2137564304" sldId="270"/>
            <ac:spMk id="2" creationId="{1714E3C2-02EB-5399-3D54-553A284297ED}"/>
          </ac:spMkLst>
        </pc:spChg>
        <pc:spChg chg="del mod">
          <ac:chgData name="Skander MARNISSI" userId="S::skander.marnissi@esprit.tn::7cab4d25-b338-48ea-8d64-80a185383e35" providerId="AD" clId="Web-{DBF7F411-D15B-FAAB-2C45-900C5E97A2AE}" dt="2024-11-06T18:52:37.765" v="235"/>
          <ac:spMkLst>
            <pc:docMk/>
            <pc:sldMk cId="2137564304" sldId="270"/>
            <ac:spMk id="3" creationId="{AC184F92-8E38-FBAA-AE51-10FE1B3B6B25}"/>
          </ac:spMkLst>
        </pc:spChg>
        <pc:spChg chg="del mod">
          <ac:chgData name="Skander MARNISSI" userId="S::skander.marnissi@esprit.tn::7cab4d25-b338-48ea-8d64-80a185383e35" providerId="AD" clId="Web-{DBF7F411-D15B-FAAB-2C45-900C5E97A2AE}" dt="2024-11-06T18:53:41.472" v="253"/>
          <ac:spMkLst>
            <pc:docMk/>
            <pc:sldMk cId="2137564304" sldId="270"/>
            <ac:spMk id="4" creationId="{F892280F-9EC9-0E50-59F4-2FA4DCD4FBA8}"/>
          </ac:spMkLst>
        </pc:spChg>
        <pc:spChg chg="del mod">
          <ac:chgData name="Skander MARNISSI" userId="S::skander.marnissi@esprit.tn::7cab4d25-b338-48ea-8d64-80a185383e35" providerId="AD" clId="Web-{DBF7F411-D15B-FAAB-2C45-900C5E97A2AE}" dt="2024-11-06T18:53:41.472" v="252"/>
          <ac:spMkLst>
            <pc:docMk/>
            <pc:sldMk cId="2137564304" sldId="270"/>
            <ac:spMk id="6" creationId="{EAC2D405-386A-AB83-4811-8119555D2344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6T18:52:38.609" v="236"/>
          <ac:spMkLst>
            <pc:docMk/>
            <pc:sldMk cId="2137564304" sldId="270"/>
            <ac:spMk id="7" creationId="{264E1439-3036-868B-B4D9-0960F83645A6}"/>
          </ac:spMkLst>
        </pc:spChg>
        <pc:picChg chg="add mod ord">
          <ac:chgData name="Skander MARNISSI" userId="S::skander.marnissi@esprit.tn::7cab4d25-b338-48ea-8d64-80a185383e35" providerId="AD" clId="Web-{DBF7F411-D15B-FAAB-2C45-900C5E97A2AE}" dt="2024-11-06T18:57:47.096" v="304" actId="1076"/>
          <ac:picMkLst>
            <pc:docMk/>
            <pc:sldMk cId="2137564304" sldId="270"/>
            <ac:picMk id="8" creationId="{189AC201-252C-62D2-F542-2A0FC5E25F1A}"/>
          </ac:picMkLst>
        </pc:picChg>
        <pc:picChg chg="add del mod">
          <ac:chgData name="Skander MARNISSI" userId="S::skander.marnissi@esprit.tn::7cab4d25-b338-48ea-8d64-80a185383e35" providerId="AD" clId="Web-{DBF7F411-D15B-FAAB-2C45-900C5E97A2AE}" dt="2024-11-06T18:56:30.842" v="287"/>
          <ac:picMkLst>
            <pc:docMk/>
            <pc:sldMk cId="2137564304" sldId="270"/>
            <ac:picMk id="9" creationId="{1B637925-FCA8-4E80-A37F-A4D2B379F50F}"/>
          </ac:picMkLst>
        </pc:picChg>
        <pc:picChg chg="add del mod">
          <ac:chgData name="Skander MARNISSI" userId="S::skander.marnissi@esprit.tn::7cab4d25-b338-48ea-8d64-80a185383e35" providerId="AD" clId="Web-{DBF7F411-D15B-FAAB-2C45-900C5E97A2AE}" dt="2024-11-06T18:56:30.842" v="286"/>
          <ac:picMkLst>
            <pc:docMk/>
            <pc:sldMk cId="2137564304" sldId="270"/>
            <ac:picMk id="10" creationId="{6EEFED1E-FCDD-FF5F-0B27-9D688EAD21C1}"/>
          </ac:picMkLst>
        </pc:picChg>
      </pc:sldChg>
      <pc:sldChg chg="addSp delSp modSp mod setBg modCm">
        <pc:chgData name="Skander MARNISSI" userId="S::skander.marnissi@esprit.tn::7cab4d25-b338-48ea-8d64-80a185383e35" providerId="AD" clId="Web-{DBF7F411-D15B-FAAB-2C45-900C5E97A2AE}" dt="2024-11-06T19:10:27.471" v="345"/>
        <pc:sldMkLst>
          <pc:docMk/>
          <pc:sldMk cId="3641834684" sldId="271"/>
        </pc:sldMkLst>
        <pc:spChg chg="mod">
          <ac:chgData name="Skander MARNISSI" userId="S::skander.marnissi@esprit.tn::7cab4d25-b338-48ea-8d64-80a185383e35" providerId="AD" clId="Web-{DBF7F411-D15B-FAAB-2C45-900C5E97A2AE}" dt="2024-11-06T19:10:27.471" v="345"/>
          <ac:spMkLst>
            <pc:docMk/>
            <pc:sldMk cId="3641834684" sldId="271"/>
            <ac:spMk id="2" creationId="{0B574FE1-B658-6042-D15E-90221ACCD83B}"/>
          </ac:spMkLst>
        </pc:spChg>
        <pc:spChg chg="del mod">
          <ac:chgData name="Skander MARNISSI" userId="S::skander.marnissi@esprit.tn::7cab4d25-b338-48ea-8d64-80a185383e35" providerId="AD" clId="Web-{DBF7F411-D15B-FAAB-2C45-900C5E97A2AE}" dt="2024-11-06T19:09:45.937" v="340"/>
          <ac:spMkLst>
            <pc:docMk/>
            <pc:sldMk cId="3641834684" sldId="271"/>
            <ac:spMk id="3" creationId="{7274AB26-C293-695D-A6E8-1AC469AD555F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6T19:09:53.563" v="342"/>
          <ac:spMkLst>
            <pc:docMk/>
            <pc:sldMk cId="3641834684" sldId="271"/>
            <ac:spMk id="6" creationId="{4E6D09C5-A78B-8B50-E31F-83C4C6449243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9:10:27.471" v="345"/>
          <ac:spMkLst>
            <pc:docMk/>
            <pc:sldMk cId="3641834684" sldId="271"/>
            <ac:spMk id="8" creationId="{C9A36457-A5F4-4103-A443-02581C09185B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9:10:27.471" v="345"/>
          <ac:spMkLst>
            <pc:docMk/>
            <pc:sldMk cId="3641834684" sldId="271"/>
            <ac:spMk id="10" creationId="{35C685BF-E9A7-4525-ABF3-CCC2EAC37E6E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9:10:27.471" v="345"/>
          <ac:spMkLst>
            <pc:docMk/>
            <pc:sldMk cId="3641834684" sldId="271"/>
            <ac:spMk id="12" creationId="{C87A8A8A-B020-4F46-8329-D75799D71B76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9:10:27.471" v="345"/>
          <ac:spMkLst>
            <pc:docMk/>
            <pc:sldMk cId="3641834684" sldId="271"/>
            <ac:spMk id="21" creationId="{3C54F4CE-85F0-46ED-80DA-9518C9251AD1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9:10:27.471" v="345"/>
          <ac:spMkLst>
            <pc:docMk/>
            <pc:sldMk cId="3641834684" sldId="271"/>
            <ac:spMk id="23" creationId="{DADD1FCA-8ACB-4958-81DD-4CDD6D3E1921}"/>
          </ac:spMkLst>
        </pc:spChg>
        <pc:picChg chg="add mod">
          <ac:chgData name="Skander MARNISSI" userId="S::skander.marnissi@esprit.tn::7cab4d25-b338-48ea-8d64-80a185383e35" providerId="AD" clId="Web-{DBF7F411-D15B-FAAB-2C45-900C5E97A2AE}" dt="2024-11-06T19:10:27.471" v="345"/>
          <ac:picMkLst>
            <pc:docMk/>
            <pc:sldMk cId="3641834684" sldId="271"/>
            <ac:picMk id="4" creationId="{2ADFED6D-3D7A-E4D6-2B59-2C6032C2DBC1}"/>
          </ac:picMkLst>
        </pc:picChg>
        <pc:picChg chg="add">
          <ac:chgData name="Skander MARNISSI" userId="S::skander.marnissi@esprit.tn::7cab4d25-b338-48ea-8d64-80a185383e35" providerId="AD" clId="Web-{DBF7F411-D15B-FAAB-2C45-900C5E97A2AE}" dt="2024-11-06T19:10:27.471" v="345"/>
          <ac:picMkLst>
            <pc:docMk/>
            <pc:sldMk cId="3641834684" sldId="271"/>
            <ac:picMk id="17" creationId="{DEB2E8C4-C3E7-4048-A43D-9859510CFA98}"/>
          </ac:picMkLst>
        </pc:picChg>
        <pc:inkChg chg="add">
          <ac:chgData name="Skander MARNISSI" userId="S::skander.marnissi@esprit.tn::7cab4d25-b338-48ea-8d64-80a185383e35" providerId="AD" clId="Web-{DBF7F411-D15B-FAAB-2C45-900C5E97A2AE}" dt="2024-11-06T19:10:27.471" v="345"/>
          <ac:inkMkLst>
            <pc:docMk/>
            <pc:sldMk cId="3641834684" sldId="271"/>
            <ac:inkMk id="19" creationId="{24D29CCB-7956-4E3E-8880-304085F04BF4}"/>
          </ac:inkMkLst>
        </pc:ink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kander MARNISSI" userId="S::skander.marnissi@esprit.tn::7cab4d25-b338-48ea-8d64-80a185383e35" providerId="AD" clId="Web-{DBF7F411-D15B-FAAB-2C45-900C5E97A2AE}" dt="2024-11-06T19:09:44.656" v="338" actId="20577"/>
              <pc2:cmMkLst xmlns:pc2="http://schemas.microsoft.com/office/powerpoint/2019/9/main/command">
                <pc:docMk/>
                <pc:sldMk cId="3641834684" sldId="271"/>
                <pc2:cmMk id="{B71167DE-31E3-4ECA-949A-205D8C7405B6}"/>
              </pc2:cmMkLst>
            </pc226:cmChg>
          </p:ext>
        </pc:extLst>
      </pc:sldChg>
      <pc:sldChg chg="modSp">
        <pc:chgData name="Skander MARNISSI" userId="S::skander.marnissi@esprit.tn::7cab4d25-b338-48ea-8d64-80a185383e35" providerId="AD" clId="Web-{DBF7F411-D15B-FAAB-2C45-900C5E97A2AE}" dt="2024-11-07T05:45:07.414" v="407" actId="20577"/>
        <pc:sldMkLst>
          <pc:docMk/>
          <pc:sldMk cId="734422828" sldId="272"/>
        </pc:sldMkLst>
        <pc:spChg chg="mod">
          <ac:chgData name="Skander MARNISSI" userId="S::skander.marnissi@esprit.tn::7cab4d25-b338-48ea-8d64-80a185383e35" providerId="AD" clId="Web-{DBF7F411-D15B-FAAB-2C45-900C5E97A2AE}" dt="2024-11-06T19:11:11.333" v="348" actId="20577"/>
          <ac:spMkLst>
            <pc:docMk/>
            <pc:sldMk cId="734422828" sldId="272"/>
            <ac:spMk id="3" creationId="{AC184F92-8E38-FBAA-AE51-10FE1B3B6B25}"/>
          </ac:spMkLst>
        </pc:spChg>
        <pc:spChg chg="mod">
          <ac:chgData name="Skander MARNISSI" userId="S::skander.marnissi@esprit.tn::7cab4d25-b338-48ea-8d64-80a185383e35" providerId="AD" clId="Web-{DBF7F411-D15B-FAAB-2C45-900C5E97A2AE}" dt="2024-11-07T05:45:07.414" v="407" actId="20577"/>
          <ac:spMkLst>
            <pc:docMk/>
            <pc:sldMk cId="734422828" sldId="272"/>
            <ac:spMk id="6" creationId="{EAC2D405-386A-AB83-4811-8119555D2344}"/>
          </ac:spMkLst>
        </pc:spChg>
      </pc:sldChg>
      <pc:sldChg chg="addSp delSp modSp mod setBg">
        <pc:chgData name="Skander MARNISSI" userId="S::skander.marnissi@esprit.tn::7cab4d25-b338-48ea-8d64-80a185383e35" providerId="AD" clId="Web-{DBF7F411-D15B-FAAB-2C45-900C5E97A2AE}" dt="2024-11-07T05:49:19.627" v="536" actId="20577"/>
        <pc:sldMkLst>
          <pc:docMk/>
          <pc:sldMk cId="3524058383" sldId="273"/>
        </pc:sldMkLst>
        <pc:spChg chg="mod">
          <ac:chgData name="Skander MARNISSI" userId="S::skander.marnissi@esprit.tn::7cab4d25-b338-48ea-8d64-80a185383e35" providerId="AD" clId="Web-{DBF7F411-D15B-FAAB-2C45-900C5E97A2AE}" dt="2024-11-06T19:11:45.382" v="355"/>
          <ac:spMkLst>
            <pc:docMk/>
            <pc:sldMk cId="3524058383" sldId="273"/>
            <ac:spMk id="2" creationId="{0B574FE1-B658-6042-D15E-90221ACCD83B}"/>
          </ac:spMkLst>
        </pc:spChg>
        <pc:spChg chg="del">
          <ac:chgData name="Skander MARNISSI" userId="S::skander.marnissi@esprit.tn::7cab4d25-b338-48ea-8d64-80a185383e35" providerId="AD" clId="Web-{DBF7F411-D15B-FAAB-2C45-900C5E97A2AE}" dt="2024-11-06T19:11:45.382" v="355"/>
          <ac:spMkLst>
            <pc:docMk/>
            <pc:sldMk cId="3524058383" sldId="273"/>
            <ac:spMk id="3" creationId="{7274AB26-C293-695D-A6E8-1AC469AD555F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20:13:45.892" v="358"/>
          <ac:spMkLst>
            <pc:docMk/>
            <pc:sldMk cId="3524058383" sldId="273"/>
            <ac:spMk id="9" creationId="{0F584D22-CD28-4363-A679-ACA953A2A6F4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9:11:45.382" v="355"/>
          <ac:spMkLst>
            <pc:docMk/>
            <pc:sldMk cId="3524058383" sldId="273"/>
            <ac:spMk id="11" creationId="{5B0E491B-5098-4794-9326-BC6DB475567C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6T20:14:07.189" v="359"/>
          <ac:spMkLst>
            <pc:docMk/>
            <pc:sldMk cId="3524058383" sldId="273"/>
            <ac:spMk id="14" creationId="{106A842E-553F-503E-1032-1B5E5C00BB6C}"/>
          </ac:spMkLst>
        </pc:spChg>
        <pc:spChg chg="add mod">
          <ac:chgData name="Skander MARNISSI" userId="S::skander.marnissi@esprit.tn::7cab4d25-b338-48ea-8d64-80a185383e35" providerId="AD" clId="Web-{DBF7F411-D15B-FAAB-2C45-900C5E97A2AE}" dt="2024-11-07T05:49:19.627" v="536" actId="20577"/>
          <ac:spMkLst>
            <pc:docMk/>
            <pc:sldMk cId="3524058383" sldId="273"/>
            <ac:spMk id="17" creationId="{FA027976-5224-FFD4-0163-58572FF52D46}"/>
          </ac:spMkLst>
        </pc:spChg>
        <pc:graphicFrameChg chg="add del modGraphic">
          <ac:chgData name="Skander MARNISSI" userId="S::skander.marnissi@esprit.tn::7cab4d25-b338-48ea-8d64-80a185383e35" providerId="AD" clId="Web-{DBF7F411-D15B-FAAB-2C45-900C5E97A2AE}" dt="2024-11-06T20:13:45.892" v="357"/>
          <ac:graphicFrameMkLst>
            <pc:docMk/>
            <pc:sldMk cId="3524058383" sldId="273"/>
            <ac:graphicFrameMk id="5" creationId="{819B67D1-8B11-17CB-FCB1-019DBE80EC01}"/>
          </ac:graphicFrameMkLst>
        </pc:graphicFrameChg>
        <pc:picChg chg="add mod ord">
          <ac:chgData name="Skander MARNISSI" userId="S::skander.marnissi@esprit.tn::7cab4d25-b338-48ea-8d64-80a185383e35" providerId="AD" clId="Web-{DBF7F411-D15B-FAAB-2C45-900C5E97A2AE}" dt="2024-11-07T05:48:18.515" v="495" actId="1076"/>
          <ac:picMkLst>
            <pc:docMk/>
            <pc:sldMk cId="3524058383" sldId="273"/>
            <ac:picMk id="15" creationId="{6C9856CB-EFDC-E9C2-B9CC-A00B0AC0A3C5}"/>
          </ac:picMkLst>
        </pc:picChg>
      </pc:sldChg>
      <pc:sldChg chg="addSp delSp modSp mod setBg">
        <pc:chgData name="Skander MARNISSI" userId="S::skander.marnissi@esprit.tn::7cab4d25-b338-48ea-8d64-80a185383e35" providerId="AD" clId="Web-{DBF7F411-D15B-FAAB-2C45-900C5E97A2AE}" dt="2024-11-07T07:22:58.296" v="1269"/>
        <pc:sldMkLst>
          <pc:docMk/>
          <pc:sldMk cId="578498167" sldId="274"/>
        </pc:sldMkLst>
        <pc:spChg chg="mod">
          <ac:chgData name="Skander MARNISSI" userId="S::skander.marnissi@esprit.tn::7cab4d25-b338-48ea-8d64-80a185383e35" providerId="AD" clId="Web-{DBF7F411-D15B-FAAB-2C45-900C5E97A2AE}" dt="2024-11-07T07:21:42.215" v="1223"/>
          <ac:spMkLst>
            <pc:docMk/>
            <pc:sldMk cId="578498167" sldId="274"/>
            <ac:spMk id="2" creationId="{AB8ED446-06A7-1745-6E4D-5BC43CA869BC}"/>
          </ac:spMkLst>
        </pc:spChg>
        <pc:spChg chg="mod">
          <ac:chgData name="Skander MARNISSI" userId="S::skander.marnissi@esprit.tn::7cab4d25-b338-48ea-8d64-80a185383e35" providerId="AD" clId="Web-{DBF7F411-D15B-FAAB-2C45-900C5E97A2AE}" dt="2024-11-07T07:21:42.215" v="1223"/>
          <ac:spMkLst>
            <pc:docMk/>
            <pc:sldMk cId="578498167" sldId="274"/>
            <ac:spMk id="3" creationId="{95904859-E120-EFC8-F07E-0AD3425AA5FF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7T06:00:49.136" v="673"/>
          <ac:spMkLst>
            <pc:docMk/>
            <pc:sldMk cId="578498167" sldId="274"/>
            <ac:spMk id="8" creationId="{35FFEAE1-9AD3-1490-31BB-00939ABAC0CB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7T07:21:42.215" v="1223"/>
          <ac:spMkLst>
            <pc:docMk/>
            <pc:sldMk cId="578498167" sldId="274"/>
            <ac:spMk id="9" creationId="{7FF47CB7-972F-479F-A36D-9E72D26EC8DA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7T06:01:23.763" v="683"/>
          <ac:spMkLst>
            <pc:docMk/>
            <pc:sldMk cId="578498167" sldId="274"/>
            <ac:spMk id="10" creationId="{C8EDEB75-6320-4E63-4257-FCB01B267A6C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7T06:00:21.260" v="667"/>
          <ac:spMkLst>
            <pc:docMk/>
            <pc:sldMk cId="578498167" sldId="274"/>
            <ac:spMk id="11" creationId="{7FF47CB7-972F-479F-A36D-9E72D26EC8DA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7T07:21:42.215" v="1223"/>
          <ac:spMkLst>
            <pc:docMk/>
            <pc:sldMk cId="578498167" sldId="274"/>
            <ac:spMk id="12" creationId="{0D153B68-5844-490D-8E67-F616D6D721CA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7T06:00:21.260" v="667"/>
          <ac:spMkLst>
            <pc:docMk/>
            <pc:sldMk cId="578498167" sldId="274"/>
            <ac:spMk id="13" creationId="{0D153B68-5844-490D-8E67-F616D6D721CA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7T07:21:42.215" v="1223"/>
          <ac:spMkLst>
            <pc:docMk/>
            <pc:sldMk cId="578498167" sldId="274"/>
            <ac:spMk id="14" creationId="{C64E267B-3F5A-4357-9E7F-C5FBE5D3B1E0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7T06:00:21.260" v="667"/>
          <ac:spMkLst>
            <pc:docMk/>
            <pc:sldMk cId="578498167" sldId="274"/>
            <ac:spMk id="15" creationId="{C64E267B-3F5A-4357-9E7F-C5FBE5D3B1E0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7T06:00:27.557" v="669"/>
          <ac:spMkLst>
            <pc:docMk/>
            <pc:sldMk cId="578498167" sldId="274"/>
            <ac:spMk id="17" creationId="{F821940F-7A1D-4ACC-85B4-A932898ABB37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7T06:00:27.557" v="669"/>
          <ac:spMkLst>
            <pc:docMk/>
            <pc:sldMk cId="578498167" sldId="274"/>
            <ac:spMk id="18" creationId="{BAB0BC72-1C3A-421F-AB0A-D480DA93F959}"/>
          </ac:spMkLst>
        </pc:spChg>
        <pc:graphicFrameChg chg="add del mod modGraphic">
          <ac:chgData name="Skander MARNISSI" userId="S::skander.marnissi@esprit.tn::7cab4d25-b338-48ea-8d64-80a185383e35" providerId="AD" clId="Web-{DBF7F411-D15B-FAAB-2C45-900C5E97A2AE}" dt="2024-11-07T05:59:54.947" v="663"/>
          <ac:graphicFrameMkLst>
            <pc:docMk/>
            <pc:sldMk cId="578498167" sldId="274"/>
            <ac:graphicFrameMk id="5" creationId="{E97CDE40-198C-B1ED-656D-8C342C2B680E}"/>
          </ac:graphicFrameMkLst>
        </pc:graphicFrameChg>
        <pc:graphicFrameChg chg="add mod modGraphic">
          <ac:chgData name="Skander MARNISSI" userId="S::skander.marnissi@esprit.tn::7cab4d25-b338-48ea-8d64-80a185383e35" providerId="AD" clId="Web-{DBF7F411-D15B-FAAB-2C45-900C5E97A2AE}" dt="2024-11-07T07:22:58.296" v="1269"/>
          <ac:graphicFrameMkLst>
            <pc:docMk/>
            <pc:sldMk cId="578498167" sldId="274"/>
            <ac:graphicFrameMk id="6" creationId="{EACDF74D-E965-1146-DCCF-D3F26244D0C6}"/>
          </ac:graphicFrameMkLst>
        </pc:graphicFrameChg>
      </pc:sldChg>
      <pc:sldChg chg="addSp delSp modSp">
        <pc:chgData name="Skander MARNISSI" userId="S::skander.marnissi@esprit.tn::7cab4d25-b338-48ea-8d64-80a185383e35" providerId="AD" clId="Web-{DBF7F411-D15B-FAAB-2C45-900C5E97A2AE}" dt="2024-11-07T07:15:20.731" v="1192" actId="20577"/>
        <pc:sldMkLst>
          <pc:docMk/>
          <pc:sldMk cId="1578251637" sldId="275"/>
        </pc:sldMkLst>
        <pc:spChg chg="mod">
          <ac:chgData name="Skander MARNISSI" userId="S::skander.marnissi@esprit.tn::7cab4d25-b338-48ea-8d64-80a185383e35" providerId="AD" clId="Web-{DBF7F411-D15B-FAAB-2C45-900C5E97A2AE}" dt="2024-11-07T07:15:20.731" v="1192" actId="20577"/>
          <ac:spMkLst>
            <pc:docMk/>
            <pc:sldMk cId="1578251637" sldId="275"/>
            <ac:spMk id="3" creationId="{4F021B64-9E2A-D2E9-84B1-F43285104566}"/>
          </ac:spMkLst>
        </pc:spChg>
        <pc:picChg chg="add del mod">
          <ac:chgData name="Skander MARNISSI" userId="S::skander.marnissi@esprit.tn::7cab4d25-b338-48ea-8d64-80a185383e35" providerId="AD" clId="Web-{DBF7F411-D15B-FAAB-2C45-900C5E97A2AE}" dt="2024-11-07T06:59:16.162" v="984"/>
          <ac:picMkLst>
            <pc:docMk/>
            <pc:sldMk cId="1578251637" sldId="275"/>
            <ac:picMk id="4" creationId="{67D4C039-AECF-1D23-7320-918E1600F9B9}"/>
          </ac:picMkLst>
        </pc:picChg>
      </pc:sldChg>
      <pc:sldChg chg="addSp delSp modSp mod setBg">
        <pc:chgData name="Skander MARNISSI" userId="S::skander.marnissi@esprit.tn::7cab4d25-b338-48ea-8d64-80a185383e35" providerId="AD" clId="Web-{DBF7F411-D15B-FAAB-2C45-900C5E97A2AE}" dt="2024-11-07T07:25:18.583" v="1287" actId="20577"/>
        <pc:sldMkLst>
          <pc:docMk/>
          <pc:sldMk cId="3192678036" sldId="276"/>
        </pc:sldMkLst>
        <pc:spChg chg="mod">
          <ac:chgData name="Skander MARNISSI" userId="S::skander.marnissi@esprit.tn::7cab4d25-b338-48ea-8d64-80a185383e35" providerId="AD" clId="Web-{DBF7F411-D15B-FAAB-2C45-900C5E97A2AE}" dt="2024-11-07T06:34:52.856" v="766"/>
          <ac:spMkLst>
            <pc:docMk/>
            <pc:sldMk cId="3192678036" sldId="276"/>
            <ac:spMk id="2" creationId="{A9B9E9E1-01D5-5895-C0CC-288905FFB17D}"/>
          </ac:spMkLst>
        </pc:spChg>
        <pc:spChg chg="del">
          <ac:chgData name="Skander MARNISSI" userId="S::skander.marnissi@esprit.tn::7cab4d25-b338-48ea-8d64-80a185383e35" providerId="AD" clId="Web-{DBF7F411-D15B-FAAB-2C45-900C5E97A2AE}" dt="2024-11-07T06:10:41.300" v="701"/>
          <ac:spMkLst>
            <pc:docMk/>
            <pc:sldMk cId="3192678036" sldId="276"/>
            <ac:spMk id="3" creationId="{2720A784-DDB9-3822-0913-04F99F5C637A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7T06:34:25.886" v="763"/>
          <ac:spMkLst>
            <pc:docMk/>
            <pc:sldMk cId="3192678036" sldId="276"/>
            <ac:spMk id="5" creationId="{DEB492BA-668C-6D71-F373-8359F5C10963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7T06:34:52.856" v="766"/>
          <ac:spMkLst>
            <pc:docMk/>
            <pc:sldMk cId="3192678036" sldId="276"/>
            <ac:spMk id="7" creationId="{D88E33CA-640B-9973-66AB-BA44F719CE9C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7T06:34:52.856" v="766"/>
          <ac:spMkLst>
            <pc:docMk/>
            <pc:sldMk cId="3192678036" sldId="276"/>
            <ac:spMk id="17" creationId="{9F846FF8-0D27-4A66-8332-A0BE79BEFA3C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7T06:34:52.856" v="766"/>
          <ac:spMkLst>
            <pc:docMk/>
            <pc:sldMk cId="3192678036" sldId="276"/>
            <ac:spMk id="19" creationId="{46B9CB01-4014-4606-90AC-ADABCFB38C3D}"/>
          </ac:spMkLst>
        </pc:spChg>
        <pc:graphicFrameChg chg="add modGraphic">
          <ac:chgData name="Skander MARNISSI" userId="S::skander.marnissi@esprit.tn::7cab4d25-b338-48ea-8d64-80a185383e35" providerId="AD" clId="Web-{DBF7F411-D15B-FAAB-2C45-900C5E97A2AE}" dt="2024-11-07T07:25:18.583" v="1287" actId="20577"/>
          <ac:graphicFrameMkLst>
            <pc:docMk/>
            <pc:sldMk cId="3192678036" sldId="276"/>
            <ac:graphicFrameMk id="9" creationId="{4AE7D97B-D548-A620-F576-C3407E109E8F}"/>
          </ac:graphicFrameMkLst>
        </pc:graphicFrameChg>
        <pc:picChg chg="add">
          <ac:chgData name="Skander MARNISSI" userId="S::skander.marnissi@esprit.tn::7cab4d25-b338-48ea-8d64-80a185383e35" providerId="AD" clId="Web-{DBF7F411-D15B-FAAB-2C45-900C5E97A2AE}" dt="2024-11-07T06:34:52.856" v="766"/>
          <ac:picMkLst>
            <pc:docMk/>
            <pc:sldMk cId="3192678036" sldId="276"/>
            <ac:picMk id="13" creationId="{DEB2E8C4-C3E7-4048-A43D-9859510CFA98}"/>
          </ac:picMkLst>
        </pc:picChg>
        <pc:inkChg chg="add">
          <ac:chgData name="Skander MARNISSI" userId="S::skander.marnissi@esprit.tn::7cab4d25-b338-48ea-8d64-80a185383e35" providerId="AD" clId="Web-{DBF7F411-D15B-FAAB-2C45-900C5E97A2AE}" dt="2024-11-07T06:34:52.856" v="766"/>
          <ac:inkMkLst>
            <pc:docMk/>
            <pc:sldMk cId="3192678036" sldId="276"/>
            <ac:inkMk id="15" creationId="{24D29CCB-7956-4E3E-8880-304085F04BF4}"/>
          </ac:inkMkLst>
        </pc:inkChg>
      </pc:sldChg>
      <pc:sldChg chg="addSp modSp mod setBg">
        <pc:chgData name="Skander MARNISSI" userId="S::skander.marnissi@esprit.tn::7cab4d25-b338-48ea-8d64-80a185383e35" providerId="AD" clId="Web-{DBF7F411-D15B-FAAB-2C45-900C5E97A2AE}" dt="2024-11-07T07:26:36.586" v="1294"/>
        <pc:sldMkLst>
          <pc:docMk/>
          <pc:sldMk cId="1776912619" sldId="277"/>
        </pc:sldMkLst>
        <pc:spChg chg="mod">
          <ac:chgData name="Skander MARNISSI" userId="S::skander.marnissi@esprit.tn::7cab4d25-b338-48ea-8d64-80a185383e35" providerId="AD" clId="Web-{DBF7F411-D15B-FAAB-2C45-900C5E97A2AE}" dt="2024-11-07T07:26:36.586" v="1294"/>
          <ac:spMkLst>
            <pc:docMk/>
            <pc:sldMk cId="1776912619" sldId="277"/>
            <ac:spMk id="2" creationId="{DF0E8094-6473-75E2-C60B-59F5AF3E0E69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7T07:26:36.586" v="1294"/>
          <ac:spMkLst>
            <pc:docMk/>
            <pc:sldMk cId="1776912619" sldId="277"/>
            <ac:spMk id="13" creationId="{8EF7D2E8-5F8A-4E0B-9647-8072A94A09CA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7T07:26:36.586" v="1294"/>
          <ac:spMkLst>
            <pc:docMk/>
            <pc:sldMk cId="1776912619" sldId="277"/>
            <ac:spMk id="15" creationId="{86A6E2CC-84C1-424C-A664-BC849F6D0AC7}"/>
          </ac:spMkLst>
        </pc:spChg>
        <pc:picChg chg="add">
          <ac:chgData name="Skander MARNISSI" userId="S::skander.marnissi@esprit.tn::7cab4d25-b338-48ea-8d64-80a185383e35" providerId="AD" clId="Web-{DBF7F411-D15B-FAAB-2C45-900C5E97A2AE}" dt="2024-11-07T07:26:36.586" v="1294"/>
          <ac:picMkLst>
            <pc:docMk/>
            <pc:sldMk cId="1776912619" sldId="277"/>
            <ac:picMk id="6" creationId="{DFDE6F98-E374-067B-E509-97F98A79F957}"/>
          </ac:picMkLst>
        </pc:picChg>
        <pc:picChg chg="add">
          <ac:chgData name="Skander MARNISSI" userId="S::skander.marnissi@esprit.tn::7cab4d25-b338-48ea-8d64-80a185383e35" providerId="AD" clId="Web-{DBF7F411-D15B-FAAB-2C45-900C5E97A2AE}" dt="2024-11-07T07:26:36.586" v="1294"/>
          <ac:picMkLst>
            <pc:docMk/>
            <pc:sldMk cId="1776912619" sldId="277"/>
            <ac:picMk id="9" creationId="{DEB2E8C4-C3E7-4048-A43D-9859510CFA98}"/>
          </ac:picMkLst>
        </pc:picChg>
        <pc:inkChg chg="add">
          <ac:chgData name="Skander MARNISSI" userId="S::skander.marnissi@esprit.tn::7cab4d25-b338-48ea-8d64-80a185383e35" providerId="AD" clId="Web-{DBF7F411-D15B-FAAB-2C45-900C5E97A2AE}" dt="2024-11-07T07:26:36.586" v="1294"/>
          <ac:inkMkLst>
            <pc:docMk/>
            <pc:sldMk cId="1776912619" sldId="277"/>
            <ac:inkMk id="11" creationId="{24D29CCB-7956-4E3E-8880-304085F04BF4}"/>
          </ac:inkMkLst>
        </pc:inkChg>
      </pc:sldChg>
      <pc:sldChg chg="addSp delSp modSp new mod setBg">
        <pc:chgData name="Skander MARNISSI" userId="S::skander.marnissi@esprit.tn::7cab4d25-b338-48ea-8d64-80a185383e35" providerId="AD" clId="Web-{DBF7F411-D15B-FAAB-2C45-900C5E97A2AE}" dt="2024-11-06T19:05:07.515" v="332" actId="20577"/>
        <pc:sldMkLst>
          <pc:docMk/>
          <pc:sldMk cId="1376498151" sldId="278"/>
        </pc:sldMkLst>
        <pc:spChg chg="del">
          <ac:chgData name="Skander MARNISSI" userId="S::skander.marnissi@esprit.tn::7cab4d25-b338-48ea-8d64-80a185383e35" providerId="AD" clId="Web-{DBF7F411-D15B-FAAB-2C45-900C5E97A2AE}" dt="2024-11-06T18:53:18.830" v="245"/>
          <ac:spMkLst>
            <pc:docMk/>
            <pc:sldMk cId="1376498151" sldId="278"/>
            <ac:spMk id="2" creationId="{54FA4384-B5EA-91D7-A487-D13B093D1D38}"/>
          </ac:spMkLst>
        </pc:spChg>
        <pc:spChg chg="del">
          <ac:chgData name="Skander MARNISSI" userId="S::skander.marnissi@esprit.tn::7cab4d25-b338-48ea-8d64-80a185383e35" providerId="AD" clId="Web-{DBF7F411-D15B-FAAB-2C45-900C5E97A2AE}" dt="2024-11-06T18:53:18.830" v="244"/>
          <ac:spMkLst>
            <pc:docMk/>
            <pc:sldMk cId="1376498151" sldId="278"/>
            <ac:spMk id="3" creationId="{F108FBCB-9B93-DE7B-A986-5C5F57D3DD63}"/>
          </ac:spMkLst>
        </pc:spChg>
        <pc:spChg chg="add mod">
          <ac:chgData name="Skander MARNISSI" userId="S::skander.marnissi@esprit.tn::7cab4d25-b338-48ea-8d64-80a185383e35" providerId="AD" clId="Web-{DBF7F411-D15B-FAAB-2C45-900C5E97A2AE}" dt="2024-11-06T18:58:30.943" v="307" actId="20577"/>
          <ac:spMkLst>
            <pc:docMk/>
            <pc:sldMk cId="1376498151" sldId="278"/>
            <ac:spMk id="5" creationId="{B62E5FAC-9FA1-A7C9-5080-1EBDE270E735}"/>
          </ac:spMkLst>
        </pc:spChg>
        <pc:spChg chg="add mod">
          <ac:chgData name="Skander MARNISSI" userId="S::skander.marnissi@esprit.tn::7cab4d25-b338-48ea-8d64-80a185383e35" providerId="AD" clId="Web-{DBF7F411-D15B-FAAB-2C45-900C5E97A2AE}" dt="2024-11-06T19:05:07.515" v="332" actId="20577"/>
          <ac:spMkLst>
            <pc:docMk/>
            <pc:sldMk cId="1376498151" sldId="278"/>
            <ac:spMk id="7" creationId="{222F8AD0-AF30-F318-A714-A406759DE991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53:29.425" v="248"/>
          <ac:spMkLst>
            <pc:docMk/>
            <pc:sldMk cId="1376498151" sldId="278"/>
            <ac:spMk id="12" creationId="{C9A36457-A5F4-4103-A443-02581C09185B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53:29.425" v="248"/>
          <ac:spMkLst>
            <pc:docMk/>
            <pc:sldMk cId="1376498151" sldId="278"/>
            <ac:spMk id="14" creationId="{35C685BF-E9A7-4525-ABF3-CCC2EAC37E6E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53:29.425" v="248"/>
          <ac:spMkLst>
            <pc:docMk/>
            <pc:sldMk cId="1376498151" sldId="278"/>
            <ac:spMk id="16" creationId="{C87A8A8A-B020-4F46-8329-D75799D71B76}"/>
          </ac:spMkLst>
        </pc:spChg>
      </pc:sldChg>
      <pc:sldChg chg="addSp delSp modSp new mod setBg">
        <pc:chgData name="Skander MARNISSI" userId="S::skander.marnissi@esprit.tn::7cab4d25-b338-48ea-8d64-80a185383e35" providerId="AD" clId="Web-{DBF7F411-D15B-FAAB-2C45-900C5E97A2AE}" dt="2024-11-06T18:58:26.114" v="306"/>
        <pc:sldMkLst>
          <pc:docMk/>
          <pc:sldMk cId="2030542551" sldId="279"/>
        </pc:sldMkLst>
        <pc:spChg chg="del mod">
          <ac:chgData name="Skander MARNISSI" userId="S::skander.marnissi@esprit.tn::7cab4d25-b338-48ea-8d64-80a185383e35" providerId="AD" clId="Web-{DBF7F411-D15B-FAAB-2C45-900C5E97A2AE}" dt="2024-11-06T18:57:30.253" v="301"/>
          <ac:spMkLst>
            <pc:docMk/>
            <pc:sldMk cId="2030542551" sldId="279"/>
            <ac:spMk id="2" creationId="{034CFA6D-89A3-FA30-555C-C847B67D749C}"/>
          </ac:spMkLst>
        </pc:spChg>
        <pc:spChg chg="del">
          <ac:chgData name="Skander MARNISSI" userId="S::skander.marnissi@esprit.tn::7cab4d25-b338-48ea-8d64-80a185383e35" providerId="AD" clId="Web-{DBF7F411-D15B-FAAB-2C45-900C5E97A2AE}" dt="2024-11-06T18:56:35.842" v="289"/>
          <ac:spMkLst>
            <pc:docMk/>
            <pc:sldMk cId="2030542551" sldId="279"/>
            <ac:spMk id="3" creationId="{1104AD6B-D4CC-1759-D816-DA6BF881F013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6T18:58:26.114" v="306"/>
          <ac:spMkLst>
            <pc:docMk/>
            <pc:sldMk cId="2030542551" sldId="279"/>
            <ac:spMk id="7" creationId="{ABC3AFCE-BFC8-A48E-DE26-58B6648616BA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57:13.594" v="297"/>
          <ac:spMkLst>
            <pc:docMk/>
            <pc:sldMk cId="2030542551" sldId="279"/>
            <ac:spMk id="9" creationId="{79F273D5-C750-4C3E-E58E-5E193FED4524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56:53.140" v="292"/>
          <ac:spMkLst>
            <pc:docMk/>
            <pc:sldMk cId="2030542551" sldId="279"/>
            <ac:spMk id="14" creationId="{31AA1E1C-DA67-488F-A983-F3ABD792C3BE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56:53.140" v="292"/>
          <ac:spMkLst>
            <pc:docMk/>
            <pc:sldMk cId="2030542551" sldId="279"/>
            <ac:spMk id="16" creationId="{DC46DA5A-CECD-42F0-A57E-8D5BAE36270E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56:53.140" v="292"/>
          <ac:spMkLst>
            <pc:docMk/>
            <pc:sldMk cId="2030542551" sldId="279"/>
            <ac:spMk id="18" creationId="{1BBFDD63-AD5F-4E42-979B-2FBDE3450982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56:53.140" v="292"/>
          <ac:spMkLst>
            <pc:docMk/>
            <pc:sldMk cId="2030542551" sldId="279"/>
            <ac:spMk id="20" creationId="{C700A9C2-5B99-488A-8884-76AB40DEF288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56:53.140" v="292"/>
          <ac:spMkLst>
            <pc:docMk/>
            <pc:sldMk cId="2030542551" sldId="279"/>
            <ac:spMk id="22" creationId="{AABDB02C-700D-4121-B1D1-CCB58F4BE5E0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56:53.140" v="292"/>
          <ac:spMkLst>
            <pc:docMk/>
            <pc:sldMk cId="2030542551" sldId="279"/>
            <ac:spMk id="24" creationId="{0B1B938D-F136-428F-BAEA-A69ADA053E02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58:12.129" v="305"/>
          <ac:spMkLst>
            <pc:docMk/>
            <pc:sldMk cId="2030542551" sldId="279"/>
            <ac:spMk id="26" creationId="{5FDDA4BF-98A9-4AD2-B563-1050D4040720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58:12.129" v="305"/>
          <ac:spMkLst>
            <pc:docMk/>
            <pc:sldMk cId="2030542551" sldId="279"/>
            <ac:spMk id="27" creationId="{4C39EC7E-FD33-48FE-B06A-8636B46332BF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58:12.129" v="305"/>
          <ac:spMkLst>
            <pc:docMk/>
            <pc:sldMk cId="2030542551" sldId="279"/>
            <ac:spMk id="28" creationId="{85306E64-E868-4378-9486-393C92BC8B71}"/>
          </ac:spMkLst>
        </pc:spChg>
        <pc:spChg chg="add del">
          <ac:chgData name="Skander MARNISSI" userId="S::skander.marnissi@esprit.tn::7cab4d25-b338-48ea-8d64-80a185383e35" providerId="AD" clId="Web-{DBF7F411-D15B-FAAB-2C45-900C5E97A2AE}" dt="2024-11-06T18:58:12.129" v="305"/>
          <ac:spMkLst>
            <pc:docMk/>
            <pc:sldMk cId="2030542551" sldId="279"/>
            <ac:spMk id="29" creationId="{01A5FD61-AF28-4544-AF3E-7193BDDDCF43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58:12.129" v="305"/>
          <ac:spMkLst>
            <pc:docMk/>
            <pc:sldMk cId="2030542551" sldId="279"/>
            <ac:spMk id="38" creationId="{414FF491-9986-4B6F-A24A-ED30A05FEEF6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58:12.129" v="305"/>
          <ac:spMkLst>
            <pc:docMk/>
            <pc:sldMk cId="2030542551" sldId="279"/>
            <ac:spMk id="40" creationId="{56BA7FB1-7171-4986-B7AF-C52E4D6C8763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6T18:58:12.129" v="305"/>
          <ac:spMkLst>
            <pc:docMk/>
            <pc:sldMk cId="2030542551" sldId="279"/>
            <ac:spMk id="42" creationId="{34A51828-8A1C-4718-8592-FA8A698355FE}"/>
          </ac:spMkLst>
        </pc:spChg>
        <pc:picChg chg="add mod ord">
          <ac:chgData name="Skander MARNISSI" userId="S::skander.marnissi@esprit.tn::7cab4d25-b338-48ea-8d64-80a185383e35" providerId="AD" clId="Web-{DBF7F411-D15B-FAAB-2C45-900C5E97A2AE}" dt="2024-11-06T18:58:12.129" v="305"/>
          <ac:picMkLst>
            <pc:docMk/>
            <pc:sldMk cId="2030542551" sldId="279"/>
            <ac:picMk id="4" creationId="{601BB640-BDB7-9C07-A08F-E5C6DFFCEC39}"/>
          </ac:picMkLst>
        </pc:picChg>
        <pc:picChg chg="add mod ord">
          <ac:chgData name="Skander MARNISSI" userId="S::skander.marnissi@esprit.tn::7cab4d25-b338-48ea-8d64-80a185383e35" providerId="AD" clId="Web-{DBF7F411-D15B-FAAB-2C45-900C5E97A2AE}" dt="2024-11-06T18:58:12.129" v="305"/>
          <ac:picMkLst>
            <pc:docMk/>
            <pc:sldMk cId="2030542551" sldId="279"/>
            <ac:picMk id="5" creationId="{7CD2DE16-777D-6FCA-BCA5-D197777A8C31}"/>
          </ac:picMkLst>
        </pc:picChg>
        <pc:picChg chg="add del">
          <ac:chgData name="Skander MARNISSI" userId="S::skander.marnissi@esprit.tn::7cab4d25-b338-48ea-8d64-80a185383e35" providerId="AD" clId="Web-{DBF7F411-D15B-FAAB-2C45-900C5E97A2AE}" dt="2024-11-06T18:56:53.140" v="292"/>
          <ac:picMkLst>
            <pc:docMk/>
            <pc:sldMk cId="2030542551" sldId="279"/>
            <ac:picMk id="10" creationId="{DEB2E8C4-C3E7-4048-A43D-9859510CFA98}"/>
          </ac:picMkLst>
        </pc:picChg>
        <pc:picChg chg="add">
          <ac:chgData name="Skander MARNISSI" userId="S::skander.marnissi@esprit.tn::7cab4d25-b338-48ea-8d64-80a185383e35" providerId="AD" clId="Web-{DBF7F411-D15B-FAAB-2C45-900C5E97A2AE}" dt="2024-11-06T18:58:12.129" v="305"/>
          <ac:picMkLst>
            <pc:docMk/>
            <pc:sldMk cId="2030542551" sldId="279"/>
            <ac:picMk id="34" creationId="{DEB2E8C4-C3E7-4048-A43D-9859510CFA98}"/>
          </ac:picMkLst>
        </pc:picChg>
        <pc:inkChg chg="add del">
          <ac:chgData name="Skander MARNISSI" userId="S::skander.marnissi@esprit.tn::7cab4d25-b338-48ea-8d64-80a185383e35" providerId="AD" clId="Web-{DBF7F411-D15B-FAAB-2C45-900C5E97A2AE}" dt="2024-11-06T18:56:53.140" v="292"/>
          <ac:inkMkLst>
            <pc:docMk/>
            <pc:sldMk cId="2030542551" sldId="279"/>
            <ac:inkMk id="12" creationId="{24D29CCB-7956-4E3E-8880-304085F04BF4}"/>
          </ac:inkMkLst>
        </pc:inkChg>
        <pc:inkChg chg="add">
          <ac:chgData name="Skander MARNISSI" userId="S::skander.marnissi@esprit.tn::7cab4d25-b338-48ea-8d64-80a185383e35" providerId="AD" clId="Web-{DBF7F411-D15B-FAAB-2C45-900C5E97A2AE}" dt="2024-11-06T18:58:12.129" v="305"/>
          <ac:inkMkLst>
            <pc:docMk/>
            <pc:sldMk cId="2030542551" sldId="279"/>
            <ac:inkMk id="36" creationId="{24D29CCB-7956-4E3E-8880-304085F04BF4}"/>
          </ac:inkMkLst>
        </pc:inkChg>
      </pc:sldChg>
      <pc:sldChg chg="new del">
        <pc:chgData name="Skander MARNISSI" userId="S::skander.marnissi@esprit.tn::7cab4d25-b338-48ea-8d64-80a185383e35" providerId="AD" clId="Web-{DBF7F411-D15B-FAAB-2C45-900C5E97A2AE}" dt="2024-11-07T05:55:57.418" v="546"/>
        <pc:sldMkLst>
          <pc:docMk/>
          <pc:sldMk cId="2929164917" sldId="280"/>
        </pc:sldMkLst>
      </pc:sldChg>
      <pc:sldChg chg="addSp delSp modSp add replId">
        <pc:chgData name="Skander MARNISSI" userId="S::skander.marnissi@esprit.tn::7cab4d25-b338-48ea-8d64-80a185383e35" providerId="AD" clId="Web-{DBF7F411-D15B-FAAB-2C45-900C5E97A2AE}" dt="2024-11-07T06:09:56.892" v="692" actId="1076"/>
        <pc:sldMkLst>
          <pc:docMk/>
          <pc:sldMk cId="1290700537" sldId="281"/>
        </pc:sldMkLst>
        <pc:spChg chg="del">
          <ac:chgData name="Skander MARNISSI" userId="S::skander.marnissi@esprit.tn::7cab4d25-b338-48ea-8d64-80a185383e35" providerId="AD" clId="Web-{DBF7F411-D15B-FAAB-2C45-900C5E97A2AE}" dt="2024-11-07T06:01:57.701" v="687"/>
          <ac:spMkLst>
            <pc:docMk/>
            <pc:sldMk cId="1290700537" sldId="281"/>
            <ac:spMk id="2" creationId="{AB8ED446-06A7-1745-6E4D-5BC43CA869BC}"/>
          </ac:spMkLst>
        </pc:spChg>
        <pc:spChg chg="add">
          <ac:chgData name="Skander MARNISSI" userId="S::skander.marnissi@esprit.tn::7cab4d25-b338-48ea-8d64-80a185383e35" providerId="AD" clId="Web-{DBF7F411-D15B-FAAB-2C45-900C5E97A2AE}" dt="2024-11-07T06:01:51.936" v="686"/>
          <ac:spMkLst>
            <pc:docMk/>
            <pc:sldMk cId="1290700537" sldId="281"/>
            <ac:spMk id="6" creationId="{BA25F235-44A8-04D8-E2A3-FF68AD8BAB46}"/>
          </ac:spMkLst>
        </pc:spChg>
        <pc:spChg chg="add del mod">
          <ac:chgData name="Skander MARNISSI" userId="S::skander.marnissi@esprit.tn::7cab4d25-b338-48ea-8d64-80a185383e35" providerId="AD" clId="Web-{DBF7F411-D15B-FAAB-2C45-900C5E97A2AE}" dt="2024-11-07T06:02:00.920" v="688"/>
          <ac:spMkLst>
            <pc:docMk/>
            <pc:sldMk cId="1290700537" sldId="281"/>
            <ac:spMk id="8" creationId="{592C200F-CA82-0A85-4831-D5645E47C468}"/>
          </ac:spMkLst>
        </pc:spChg>
        <pc:graphicFrameChg chg="del">
          <ac:chgData name="Skander MARNISSI" userId="S::skander.marnissi@esprit.tn::7cab4d25-b338-48ea-8d64-80a185383e35" providerId="AD" clId="Web-{DBF7F411-D15B-FAAB-2C45-900C5E97A2AE}" dt="2024-11-07T06:02:03.889" v="689"/>
          <ac:graphicFrameMkLst>
            <pc:docMk/>
            <pc:sldMk cId="1290700537" sldId="281"/>
            <ac:graphicFrameMk id="5" creationId="{E97CDE40-198C-B1ED-656D-8C342C2B680E}"/>
          </ac:graphicFrameMkLst>
        </pc:graphicFrameChg>
        <pc:picChg chg="add mod">
          <ac:chgData name="Skander MARNISSI" userId="S::skander.marnissi@esprit.tn::7cab4d25-b338-48ea-8d64-80a185383e35" providerId="AD" clId="Web-{DBF7F411-D15B-FAAB-2C45-900C5E97A2AE}" dt="2024-11-07T06:09:56.892" v="692" actId="1076"/>
          <ac:picMkLst>
            <pc:docMk/>
            <pc:sldMk cId="1290700537" sldId="281"/>
            <ac:picMk id="9" creationId="{E8875DB3-D786-A362-5719-28FAE519E724}"/>
          </ac:picMkLst>
        </pc:picChg>
      </pc:sldChg>
      <pc:sldChg chg="modSp new del">
        <pc:chgData name="Skander MARNISSI" userId="S::skander.marnissi@esprit.tn::7cab4d25-b338-48ea-8d64-80a185383e35" providerId="AD" clId="Web-{DBF7F411-D15B-FAAB-2C45-900C5E97A2AE}" dt="2024-11-07T07:07:57.182" v="1076"/>
        <pc:sldMkLst>
          <pc:docMk/>
          <pc:sldMk cId="358043417" sldId="282"/>
        </pc:sldMkLst>
        <pc:spChg chg="mod">
          <ac:chgData name="Skander MARNISSI" userId="S::skander.marnissi@esprit.tn::7cab4d25-b338-48ea-8d64-80a185383e35" providerId="AD" clId="Web-{DBF7F411-D15B-FAAB-2C45-900C5E97A2AE}" dt="2024-11-07T07:07:49.791" v="1074" actId="20577"/>
          <ac:spMkLst>
            <pc:docMk/>
            <pc:sldMk cId="358043417" sldId="282"/>
            <ac:spMk id="3" creationId="{93AEA39A-121A-E9F0-BC7D-69195DF6483D}"/>
          </ac:spMkLst>
        </pc:spChg>
      </pc:sldChg>
      <pc:sldChg chg="modSp add replId">
        <pc:chgData name="Skander MARNISSI" userId="S::skander.marnissi@esprit.tn::7cab4d25-b338-48ea-8d64-80a185383e35" providerId="AD" clId="Web-{DBF7F411-D15B-FAAB-2C45-900C5E97A2AE}" dt="2024-11-07T07:12:12.270" v="1153" actId="20577"/>
        <pc:sldMkLst>
          <pc:docMk/>
          <pc:sldMk cId="86369099" sldId="283"/>
        </pc:sldMkLst>
        <pc:spChg chg="mod">
          <ac:chgData name="Skander MARNISSI" userId="S::skander.marnissi@esprit.tn::7cab4d25-b338-48ea-8d64-80a185383e35" providerId="AD" clId="Web-{DBF7F411-D15B-FAAB-2C45-900C5E97A2AE}" dt="2024-11-07T07:12:12.270" v="1153" actId="20577"/>
          <ac:spMkLst>
            <pc:docMk/>
            <pc:sldMk cId="86369099" sldId="283"/>
            <ac:spMk id="3" creationId="{4F021B64-9E2A-D2E9-84B1-F43285104566}"/>
          </ac:spMkLst>
        </pc:spChg>
      </pc:sldChg>
    </pc:docChg>
  </pc:docChgLst>
  <pc:docChgLst>
    <pc:chgData name="Skander MARNISSI" userId="S::skander.marnissi@esprit.tn::7cab4d25-b338-48ea-8d64-80a185383e35" providerId="AD" clId="Web-{7EB65BA8-B18E-1B7C-5E51-BD2D573D973B}"/>
    <pc:docChg chg="addSld delSld modSld addMainMaster delMainMaster">
      <pc:chgData name="Skander MARNISSI" userId="S::skander.marnissi@esprit.tn::7cab4d25-b338-48ea-8d64-80a185383e35" providerId="AD" clId="Web-{7EB65BA8-B18E-1B7C-5E51-BD2D573D973B}" dt="2024-11-04T16:30:16.187" v="602" actId="1076"/>
      <pc:docMkLst>
        <pc:docMk/>
      </pc:docMkLst>
      <pc:sldChg chg="addSp delSp modSp mod setBg modClrScheme chgLayout">
        <pc:chgData name="Skander MARNISSI" userId="S::skander.marnissi@esprit.tn::7cab4d25-b338-48ea-8d64-80a185383e35" providerId="AD" clId="Web-{7EB65BA8-B18E-1B7C-5E51-BD2D573D973B}" dt="2024-11-04T16:30:16.187" v="602" actId="1076"/>
        <pc:sldMkLst>
          <pc:docMk/>
          <pc:sldMk cId="3784089036" sldId="256"/>
        </pc:sldMkLst>
        <pc:spChg chg="mod">
          <ac:chgData name="Skander MARNISSI" userId="S::skander.marnissi@esprit.tn::7cab4d25-b338-48ea-8d64-80a185383e35" providerId="AD" clId="Web-{7EB65BA8-B18E-1B7C-5E51-BD2D573D973B}" dt="2024-11-04T16:30:16.187" v="602" actId="1076"/>
          <ac:spMkLst>
            <pc:docMk/>
            <pc:sldMk cId="3784089036" sldId="256"/>
            <ac:spMk id="2" creationId="{00000000-0000-0000-0000-000000000000}"/>
          </ac:spMkLst>
        </pc:spChg>
        <pc:spChg chg="del mod">
          <ac:chgData name="Skander MARNISSI" userId="S::skander.marnissi@esprit.tn::7cab4d25-b338-48ea-8d64-80a185383e35" providerId="AD" clId="Web-{7EB65BA8-B18E-1B7C-5E51-BD2D573D973B}" dt="2024-11-04T15:59:35.675" v="29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Skander MARNISSI" userId="S::skander.marnissi@esprit.tn::7cab4d25-b338-48ea-8d64-80a185383e35" providerId="AD" clId="Web-{7EB65BA8-B18E-1B7C-5E51-BD2D573D973B}" dt="2024-11-04T15:59:53.363" v="32"/>
          <ac:spMkLst>
            <pc:docMk/>
            <pc:sldMk cId="3784089036" sldId="256"/>
            <ac:spMk id="9" creationId="{659FA55D-DBF3-44BD-8BAA-FC35FD1CE702}"/>
          </ac:spMkLst>
        </pc:spChg>
        <pc:spChg chg="add del">
          <ac:chgData name="Skander MARNISSI" userId="S::skander.marnissi@esprit.tn::7cab4d25-b338-48ea-8d64-80a185383e35" providerId="AD" clId="Web-{7EB65BA8-B18E-1B7C-5E51-BD2D573D973B}" dt="2024-11-04T15:59:53.363" v="32"/>
          <ac:spMkLst>
            <pc:docMk/>
            <pc:sldMk cId="3784089036" sldId="256"/>
            <ac:spMk id="11" creationId="{81D34478-6122-494B-BC0B-DB0603948E50}"/>
          </ac:spMkLst>
        </pc:spChg>
        <pc:spChg chg="add del">
          <ac:chgData name="Skander MARNISSI" userId="S::skander.marnissi@esprit.tn::7cab4d25-b338-48ea-8d64-80a185383e35" providerId="AD" clId="Web-{7EB65BA8-B18E-1B7C-5E51-BD2D573D973B}" dt="2024-11-04T15:59:53.363" v="32"/>
          <ac:spMkLst>
            <pc:docMk/>
            <pc:sldMk cId="3784089036" sldId="256"/>
            <ac:spMk id="13" creationId="{C87AACE3-D796-459A-88F7-2091CC177D63}"/>
          </ac:spMkLst>
        </pc:spChg>
        <pc:spChg chg="add">
          <ac:chgData name="Skander MARNISSI" userId="S::skander.marnissi@esprit.tn::7cab4d25-b338-48ea-8d64-80a185383e35" providerId="AD" clId="Web-{7EB65BA8-B18E-1B7C-5E51-BD2D573D973B}" dt="2024-11-04T15:59:53.363" v="32"/>
          <ac:spMkLst>
            <pc:docMk/>
            <pc:sldMk cId="3784089036" sldId="256"/>
            <ac:spMk id="18" creationId="{0E91F5CA-B392-444C-88E3-BF5BAAEBDEB0}"/>
          </ac:spMkLst>
        </pc:spChg>
        <pc:spChg chg="add">
          <ac:chgData name="Skander MARNISSI" userId="S::skander.marnissi@esprit.tn::7cab4d25-b338-48ea-8d64-80a185383e35" providerId="AD" clId="Web-{7EB65BA8-B18E-1B7C-5E51-BD2D573D973B}" dt="2024-11-04T15:59:53.363" v="32"/>
          <ac:spMkLst>
            <pc:docMk/>
            <pc:sldMk cId="3784089036" sldId="256"/>
            <ac:spMk id="20" creationId="{9752D771-2D72-4B2C-B816-121D10C38ED0}"/>
          </ac:spMkLst>
        </pc:spChg>
        <pc:spChg chg="add">
          <ac:chgData name="Skander MARNISSI" userId="S::skander.marnissi@esprit.tn::7cab4d25-b338-48ea-8d64-80a185383e35" providerId="AD" clId="Web-{7EB65BA8-B18E-1B7C-5E51-BD2D573D973B}" dt="2024-11-04T15:59:53.363" v="32"/>
          <ac:spMkLst>
            <pc:docMk/>
            <pc:sldMk cId="3784089036" sldId="256"/>
            <ac:spMk id="22" creationId="{58D2EC0A-5E54-424F-BE02-26DFFEBD6F9D}"/>
          </ac:spMkLst>
        </pc:spChg>
        <pc:spChg chg="add">
          <ac:chgData name="Skander MARNISSI" userId="S::skander.marnissi@esprit.tn::7cab4d25-b338-48ea-8d64-80a185383e35" providerId="AD" clId="Web-{7EB65BA8-B18E-1B7C-5E51-BD2D573D973B}" dt="2024-11-04T15:59:53.363" v="32"/>
          <ac:spMkLst>
            <pc:docMk/>
            <pc:sldMk cId="3784089036" sldId="256"/>
            <ac:spMk id="24" creationId="{DDCE5572-4319-4D42-813F-C8C69C08CAA8}"/>
          </ac:spMkLst>
        </pc:spChg>
        <pc:picChg chg="add mod">
          <ac:chgData name="Skander MARNISSI" userId="S::skander.marnissi@esprit.tn::7cab4d25-b338-48ea-8d64-80a185383e35" providerId="AD" clId="Web-{7EB65BA8-B18E-1B7C-5E51-BD2D573D973B}" dt="2024-11-04T15:59:53.363" v="32"/>
          <ac:picMkLst>
            <pc:docMk/>
            <pc:sldMk cId="3784089036" sldId="256"/>
            <ac:picMk id="4" creationId="{85BB4880-1F9A-D4CF-42BD-70C7AB76E859}"/>
          </ac:picMkLst>
        </pc:picChg>
      </pc:sldChg>
      <pc:sldChg chg="modSp new">
        <pc:chgData name="Skander MARNISSI" userId="S::skander.marnissi@esprit.tn::7cab4d25-b338-48ea-8d64-80a185383e35" providerId="AD" clId="Web-{7EB65BA8-B18E-1B7C-5E51-BD2D573D973B}" dt="2024-11-04T16:29:46.670" v="600" actId="1076"/>
        <pc:sldMkLst>
          <pc:docMk/>
          <pc:sldMk cId="2525255281" sldId="257"/>
        </pc:sldMkLst>
        <pc:spChg chg="mod">
          <ac:chgData name="Skander MARNISSI" userId="S::skander.marnissi@esprit.tn::7cab4d25-b338-48ea-8d64-80a185383e35" providerId="AD" clId="Web-{7EB65BA8-B18E-1B7C-5E51-BD2D573D973B}" dt="2024-11-04T16:00:32.630" v="36" actId="20577"/>
          <ac:spMkLst>
            <pc:docMk/>
            <pc:sldMk cId="2525255281" sldId="257"/>
            <ac:spMk id="2" creationId="{F4B8CA4F-87B9-87A8-B188-9E9A9CABE42B}"/>
          </ac:spMkLst>
        </pc:spChg>
        <pc:spChg chg="mod">
          <ac:chgData name="Skander MARNISSI" userId="S::skander.marnissi@esprit.tn::7cab4d25-b338-48ea-8d64-80a185383e35" providerId="AD" clId="Web-{7EB65BA8-B18E-1B7C-5E51-BD2D573D973B}" dt="2024-11-04T16:29:46.670" v="600" actId="1076"/>
          <ac:spMkLst>
            <pc:docMk/>
            <pc:sldMk cId="2525255281" sldId="257"/>
            <ac:spMk id="3" creationId="{772D44A3-3CB5-5209-D306-901E7AAEC628}"/>
          </ac:spMkLst>
        </pc:spChg>
      </pc:sldChg>
      <pc:sldChg chg="new del">
        <pc:chgData name="Skander MARNISSI" userId="S::skander.marnissi@esprit.tn::7cab4d25-b338-48ea-8d64-80a185383e35" providerId="AD" clId="Web-{7EB65BA8-B18E-1B7C-5E51-BD2D573D973B}" dt="2024-11-04T16:01:55.570" v="60"/>
        <pc:sldMkLst>
          <pc:docMk/>
          <pc:sldMk cId="323058845" sldId="258"/>
        </pc:sldMkLst>
      </pc:sldChg>
      <pc:sldMasterChg chg="del delSldLayout">
        <pc:chgData name="Skander MARNISSI" userId="S::skander.marnissi@esprit.tn::7cab4d25-b338-48ea-8d64-80a185383e35" providerId="AD" clId="Web-{7EB65BA8-B18E-1B7C-5E51-BD2D573D973B}" dt="2024-11-04T15:58:37.720" v="0"/>
        <pc:sldMasterMkLst>
          <pc:docMk/>
          <pc:sldMasterMk cId="3071127875" sldId="2147483648"/>
        </pc:sldMasterMkLst>
        <pc:sldLayoutChg chg="del">
          <pc:chgData name="Skander MARNISSI" userId="S::skander.marnissi@esprit.tn::7cab4d25-b338-48ea-8d64-80a185383e35" providerId="AD" clId="Web-{7EB65BA8-B18E-1B7C-5E51-BD2D573D973B}" dt="2024-11-04T15:58:37.720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Skander MARNISSI" userId="S::skander.marnissi@esprit.tn::7cab4d25-b338-48ea-8d64-80a185383e35" providerId="AD" clId="Web-{7EB65BA8-B18E-1B7C-5E51-BD2D573D973B}" dt="2024-11-04T15:58:37.720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Skander MARNISSI" userId="S::skander.marnissi@esprit.tn::7cab4d25-b338-48ea-8d64-80a185383e35" providerId="AD" clId="Web-{7EB65BA8-B18E-1B7C-5E51-BD2D573D973B}" dt="2024-11-04T15:58:37.720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Skander MARNISSI" userId="S::skander.marnissi@esprit.tn::7cab4d25-b338-48ea-8d64-80a185383e35" providerId="AD" clId="Web-{7EB65BA8-B18E-1B7C-5E51-BD2D573D973B}" dt="2024-11-04T15:58:37.720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Skander MARNISSI" userId="S::skander.marnissi@esprit.tn::7cab4d25-b338-48ea-8d64-80a185383e35" providerId="AD" clId="Web-{7EB65BA8-B18E-1B7C-5E51-BD2D573D973B}" dt="2024-11-04T15:58:37.720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Skander MARNISSI" userId="S::skander.marnissi@esprit.tn::7cab4d25-b338-48ea-8d64-80a185383e35" providerId="AD" clId="Web-{7EB65BA8-B18E-1B7C-5E51-BD2D573D973B}" dt="2024-11-04T15:58:37.720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Skander MARNISSI" userId="S::skander.marnissi@esprit.tn::7cab4d25-b338-48ea-8d64-80a185383e35" providerId="AD" clId="Web-{7EB65BA8-B18E-1B7C-5E51-BD2D573D973B}" dt="2024-11-04T15:58:37.720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Skander MARNISSI" userId="S::skander.marnissi@esprit.tn::7cab4d25-b338-48ea-8d64-80a185383e35" providerId="AD" clId="Web-{7EB65BA8-B18E-1B7C-5E51-BD2D573D973B}" dt="2024-11-04T15:58:37.720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Skander MARNISSI" userId="S::skander.marnissi@esprit.tn::7cab4d25-b338-48ea-8d64-80a185383e35" providerId="AD" clId="Web-{7EB65BA8-B18E-1B7C-5E51-BD2D573D973B}" dt="2024-11-04T15:58:37.720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Skander MARNISSI" userId="S::skander.marnissi@esprit.tn::7cab4d25-b338-48ea-8d64-80a185383e35" providerId="AD" clId="Web-{7EB65BA8-B18E-1B7C-5E51-BD2D573D973B}" dt="2024-11-04T15:58:37.720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Skander MARNISSI" userId="S::skander.marnissi@esprit.tn::7cab4d25-b338-48ea-8d64-80a185383e35" providerId="AD" clId="Web-{7EB65BA8-B18E-1B7C-5E51-BD2D573D973B}" dt="2024-11-04T15:58:37.720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">
        <pc:chgData name="Skander MARNISSI" userId="S::skander.marnissi@esprit.tn::7cab4d25-b338-48ea-8d64-80a185383e35" providerId="AD" clId="Web-{7EB65BA8-B18E-1B7C-5E51-BD2D573D973B}" dt="2024-11-04T15:59:53.363" v="32"/>
        <pc:sldMasterMkLst>
          <pc:docMk/>
          <pc:sldMasterMk cId="4277459309" sldId="2147483738"/>
        </pc:sldMasterMkLst>
        <pc:sldLayoutChg chg="add del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4277459309" sldId="2147483738"/>
            <pc:sldLayoutMk cId="409423849" sldId="2147483727"/>
          </pc:sldLayoutMkLst>
        </pc:sldLayoutChg>
        <pc:sldLayoutChg chg="add del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4277459309" sldId="2147483738"/>
            <pc:sldLayoutMk cId="1462588063" sldId="2147483728"/>
          </pc:sldLayoutMkLst>
        </pc:sldLayoutChg>
        <pc:sldLayoutChg chg="add del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4277459309" sldId="2147483738"/>
            <pc:sldLayoutMk cId="605862333" sldId="2147483729"/>
          </pc:sldLayoutMkLst>
        </pc:sldLayoutChg>
        <pc:sldLayoutChg chg="add del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4277459309" sldId="2147483738"/>
            <pc:sldLayoutMk cId="1207972869" sldId="2147483730"/>
          </pc:sldLayoutMkLst>
        </pc:sldLayoutChg>
        <pc:sldLayoutChg chg="add del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4277459309" sldId="2147483738"/>
            <pc:sldLayoutMk cId="1509411892" sldId="2147483731"/>
          </pc:sldLayoutMkLst>
        </pc:sldLayoutChg>
        <pc:sldLayoutChg chg="add del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4277459309" sldId="2147483738"/>
            <pc:sldLayoutMk cId="1841610184" sldId="2147483732"/>
          </pc:sldLayoutMkLst>
        </pc:sldLayoutChg>
        <pc:sldLayoutChg chg="add del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4277459309" sldId="2147483738"/>
            <pc:sldLayoutMk cId="2334950332" sldId="2147483733"/>
          </pc:sldLayoutMkLst>
        </pc:sldLayoutChg>
        <pc:sldLayoutChg chg="add del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4277459309" sldId="2147483738"/>
            <pc:sldLayoutMk cId="2873702639" sldId="2147483734"/>
          </pc:sldLayoutMkLst>
        </pc:sldLayoutChg>
        <pc:sldLayoutChg chg="add del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4277459309" sldId="2147483738"/>
            <pc:sldLayoutMk cId="171517218" sldId="2147483735"/>
          </pc:sldLayoutMkLst>
        </pc:sldLayoutChg>
        <pc:sldLayoutChg chg="add del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4277459309" sldId="2147483738"/>
            <pc:sldLayoutMk cId="518855934" sldId="2147483736"/>
          </pc:sldLayoutMkLst>
        </pc:sldLayoutChg>
        <pc:sldLayoutChg chg="add del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4277459309" sldId="2147483738"/>
            <pc:sldLayoutMk cId="335362299" sldId="2147483737"/>
          </pc:sldLayoutMkLst>
        </pc:sldLayoutChg>
      </pc:sldMasterChg>
      <pc:sldMasterChg chg="add addSldLayout">
        <pc:chgData name="Skander MARNISSI" userId="S::skander.marnissi@esprit.tn::7cab4d25-b338-48ea-8d64-80a185383e35" providerId="AD" clId="Web-{7EB65BA8-B18E-1B7C-5E51-BD2D573D973B}" dt="2024-11-04T15:59:53.363" v="32"/>
        <pc:sldMasterMkLst>
          <pc:docMk/>
          <pc:sldMasterMk cId="1449923710" sldId="2147483788"/>
        </pc:sldMasterMkLst>
        <pc:sldLayoutChg chg="add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1449923710" sldId="2147483788"/>
            <pc:sldLayoutMk cId="2865870385" sldId="2147483777"/>
          </pc:sldLayoutMkLst>
        </pc:sldLayoutChg>
        <pc:sldLayoutChg chg="add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1449923710" sldId="2147483788"/>
            <pc:sldLayoutMk cId="1277791622" sldId="2147483778"/>
          </pc:sldLayoutMkLst>
        </pc:sldLayoutChg>
        <pc:sldLayoutChg chg="add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1449923710" sldId="2147483788"/>
            <pc:sldLayoutMk cId="856471410" sldId="2147483779"/>
          </pc:sldLayoutMkLst>
        </pc:sldLayoutChg>
        <pc:sldLayoutChg chg="add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1449923710" sldId="2147483788"/>
            <pc:sldLayoutMk cId="3175440654" sldId="2147483780"/>
          </pc:sldLayoutMkLst>
        </pc:sldLayoutChg>
        <pc:sldLayoutChg chg="add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1449923710" sldId="2147483788"/>
            <pc:sldLayoutMk cId="3657299619" sldId="2147483781"/>
          </pc:sldLayoutMkLst>
        </pc:sldLayoutChg>
        <pc:sldLayoutChg chg="add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1449923710" sldId="2147483788"/>
            <pc:sldLayoutMk cId="3204847243" sldId="2147483782"/>
          </pc:sldLayoutMkLst>
        </pc:sldLayoutChg>
        <pc:sldLayoutChg chg="add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1449923710" sldId="2147483788"/>
            <pc:sldLayoutMk cId="802227191" sldId="2147483783"/>
          </pc:sldLayoutMkLst>
        </pc:sldLayoutChg>
        <pc:sldLayoutChg chg="add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1449923710" sldId="2147483788"/>
            <pc:sldLayoutMk cId="1675313428" sldId="2147483784"/>
          </pc:sldLayoutMkLst>
        </pc:sldLayoutChg>
        <pc:sldLayoutChg chg="add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1449923710" sldId="2147483788"/>
            <pc:sldLayoutMk cId="3967884923" sldId="2147483785"/>
          </pc:sldLayoutMkLst>
        </pc:sldLayoutChg>
        <pc:sldLayoutChg chg="add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1449923710" sldId="2147483788"/>
            <pc:sldLayoutMk cId="1603077985" sldId="2147483786"/>
          </pc:sldLayoutMkLst>
        </pc:sldLayoutChg>
        <pc:sldLayoutChg chg="add">
          <pc:chgData name="Skander MARNISSI" userId="S::skander.marnissi@esprit.tn::7cab4d25-b338-48ea-8d64-80a185383e35" providerId="AD" clId="Web-{7EB65BA8-B18E-1B7C-5E51-BD2D573D973B}" dt="2024-11-04T15:59:53.363" v="32"/>
          <pc:sldLayoutMkLst>
            <pc:docMk/>
            <pc:sldMasterMk cId="1449923710" sldId="2147483788"/>
            <pc:sldLayoutMk cId="1583086752" sldId="2147483787"/>
          </pc:sldLayoutMkLst>
        </pc:sldLayoutChg>
      </pc:sldMasterChg>
    </pc:docChg>
  </pc:docChgLst>
  <pc:docChgLst>
    <pc:chgData name="Skander MARNISSI" userId="S::skander.marnissi@esprit.tn::7cab4d25-b338-48ea-8d64-80a185383e35" providerId="AD" clId="Web-{19026652-7030-A0A1-13D9-DDCB4BC9E726}"/>
    <pc:docChg chg="addSld delSld modSld sldOrd">
      <pc:chgData name="Skander MARNISSI" userId="S::skander.marnissi@esprit.tn::7cab4d25-b338-48ea-8d64-80a185383e35" providerId="AD" clId="Web-{19026652-7030-A0A1-13D9-DDCB4BC9E726}" dt="2024-11-06T01:36:57.427" v="2366" actId="1076"/>
      <pc:docMkLst>
        <pc:docMk/>
      </pc:docMkLst>
      <pc:sldChg chg="modSp">
        <pc:chgData name="Skander MARNISSI" userId="S::skander.marnissi@esprit.tn::7cab4d25-b338-48ea-8d64-80a185383e35" providerId="AD" clId="Web-{19026652-7030-A0A1-13D9-DDCB4BC9E726}" dt="2024-11-06T01:36:11.207" v="2346" actId="20577"/>
        <pc:sldMkLst>
          <pc:docMk/>
          <pc:sldMk cId="2525255281" sldId="257"/>
        </pc:sldMkLst>
        <pc:spChg chg="mod">
          <ac:chgData name="Skander MARNISSI" userId="S::skander.marnissi@esprit.tn::7cab4d25-b338-48ea-8d64-80a185383e35" providerId="AD" clId="Web-{19026652-7030-A0A1-13D9-DDCB4BC9E726}" dt="2024-11-06T01:36:11.207" v="2346" actId="20577"/>
          <ac:spMkLst>
            <pc:docMk/>
            <pc:sldMk cId="2525255281" sldId="257"/>
            <ac:spMk id="3" creationId="{772D44A3-3CB5-5209-D306-901E7AAEC628}"/>
          </ac:spMkLst>
        </pc:spChg>
      </pc:sldChg>
      <pc:sldChg chg="addSp delSp modSp new mod setBg">
        <pc:chgData name="Skander MARNISSI" userId="S::skander.marnissi@esprit.tn::7cab4d25-b338-48ea-8d64-80a185383e35" providerId="AD" clId="Web-{19026652-7030-A0A1-13D9-DDCB4BC9E726}" dt="2024-11-06T00:18:34.410" v="797" actId="20577"/>
        <pc:sldMkLst>
          <pc:docMk/>
          <pc:sldMk cId="1923308775" sldId="258"/>
        </pc:sldMkLst>
        <pc:spChg chg="add del mod">
          <ac:chgData name="Skander MARNISSI" userId="S::skander.marnissi@esprit.tn::7cab4d25-b338-48ea-8d64-80a185383e35" providerId="AD" clId="Web-{19026652-7030-A0A1-13D9-DDCB4BC9E726}" dt="2024-11-06T00:18:34.410" v="797" actId="20577"/>
          <ac:spMkLst>
            <pc:docMk/>
            <pc:sldMk cId="1923308775" sldId="258"/>
            <ac:spMk id="2" creationId="{7E29F41E-3224-5D0C-541D-E6BC9A7D2DE0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46.795" v="11"/>
          <ac:spMkLst>
            <pc:docMk/>
            <pc:sldMk cId="1923308775" sldId="258"/>
            <ac:spMk id="3" creationId="{81429F6B-1778-F0F1-4CE5-D29B2A9AFFCD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22.996" v="3"/>
          <ac:spMkLst>
            <pc:docMk/>
            <pc:sldMk cId="1923308775" sldId="258"/>
            <ac:spMk id="8" creationId="{DD1846F0-3B24-3C79-91C9-D94EB7ABF180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22.996" v="3"/>
          <ac:spMkLst>
            <pc:docMk/>
            <pc:sldMk cId="1923308775" sldId="258"/>
            <ac:spMk id="11" creationId="{7FF47CB7-972F-479F-A36D-9E72D26EC8DA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22.996" v="3"/>
          <ac:spMkLst>
            <pc:docMk/>
            <pc:sldMk cId="1923308775" sldId="258"/>
            <ac:spMk id="13" creationId="{0D153B68-5844-490D-8E67-F616D6D721CA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22.996" v="3"/>
          <ac:spMkLst>
            <pc:docMk/>
            <pc:sldMk cId="1923308775" sldId="258"/>
            <ac:spMk id="15" creationId="{C64E267B-3F5A-4357-9E7F-C5FBE5D3B1E0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26.169" v="5"/>
          <ac:spMkLst>
            <pc:docMk/>
            <pc:sldMk cId="1923308775" sldId="258"/>
            <ac:spMk id="17" creationId="{554C44F0-F390-48A8-974F-CAC9A33FFE39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26.169" v="5"/>
          <ac:spMkLst>
            <pc:docMk/>
            <pc:sldMk cId="1923308775" sldId="258"/>
            <ac:spMk id="19" creationId="{B94BF6D8-BAB7-4EB4-9B19-BB8B2F0F700E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26.169" v="5"/>
          <ac:spMkLst>
            <pc:docMk/>
            <pc:sldMk cId="1923308775" sldId="258"/>
            <ac:spMk id="20" creationId="{B233FAAD-5E0A-4FBB-9800-1DAEE5039AF6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32.607" v="7"/>
          <ac:spMkLst>
            <pc:docMk/>
            <pc:sldMk cId="1923308775" sldId="258"/>
            <ac:spMk id="24" creationId="{ABA4B6D2-67B7-4DDF-9D67-252A664A4E1C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44.951" v="9"/>
          <ac:spMkLst>
            <pc:docMk/>
            <pc:sldMk cId="1923308775" sldId="258"/>
            <ac:spMk id="26" creationId="{23E547B5-89CF-4EC0-96DE-25771AED0799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44.951" v="9"/>
          <ac:spMkLst>
            <pc:docMk/>
            <pc:sldMk cId="1923308775" sldId="258"/>
            <ac:spMk id="27" creationId="{B3437C99-FC8E-4311-B48A-F0C4C329B154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44.951" v="9"/>
          <ac:spMkLst>
            <pc:docMk/>
            <pc:sldMk cId="1923308775" sldId="258"/>
            <ac:spMk id="28" creationId="{7E29F41E-3224-5D0C-541D-E6BC9A7D2DE0}"/>
          </ac:spMkLst>
        </pc:spChg>
        <pc:spChg chg="add del">
          <ac:chgData name="Skander MARNISSI" userId="S::skander.marnissi@esprit.tn::7cab4d25-b338-48ea-8d64-80a185383e35" providerId="AD" clId="Web-{19026652-7030-A0A1-13D9-DDCB4BC9E726}" dt="2024-11-05T23:50:44.951" v="9"/>
          <ac:spMkLst>
            <pc:docMk/>
            <pc:sldMk cId="1923308775" sldId="258"/>
            <ac:spMk id="29" creationId="{00C0E012-B9F6-E0CB-6B08-969110C524A1}"/>
          </ac:spMkLst>
        </pc:spChg>
        <pc:picChg chg="add del mod ord">
          <ac:chgData name="Skander MARNISSI" userId="S::skander.marnissi@esprit.tn::7cab4d25-b338-48ea-8d64-80a185383e35" providerId="AD" clId="Web-{19026652-7030-A0A1-13D9-DDCB4BC9E726}" dt="2024-11-05T23:51:01.436" v="15" actId="1076"/>
          <ac:picMkLst>
            <pc:docMk/>
            <pc:sldMk cId="1923308775" sldId="258"/>
            <ac:picMk id="4" creationId="{F1F22A69-D914-67AF-17C0-69E7BB2B37B3}"/>
          </ac:picMkLst>
        </pc:picChg>
        <pc:picChg chg="add del">
          <ac:chgData name="Skander MARNISSI" userId="S::skander.marnissi@esprit.tn::7cab4d25-b338-48ea-8d64-80a185383e35" providerId="AD" clId="Web-{19026652-7030-A0A1-13D9-DDCB4BC9E726}" dt="2024-11-05T23:50:26.169" v="5"/>
          <ac:picMkLst>
            <pc:docMk/>
            <pc:sldMk cId="1923308775" sldId="258"/>
            <ac:picMk id="9" creationId="{DEB2E8C4-C3E7-4048-A43D-9859510CFA98}"/>
          </ac:picMkLst>
        </pc:picChg>
        <pc:picChg chg="add del">
          <ac:chgData name="Skander MARNISSI" userId="S::skander.marnissi@esprit.tn::7cab4d25-b338-48ea-8d64-80a185383e35" providerId="AD" clId="Web-{19026652-7030-A0A1-13D9-DDCB4BC9E726}" dt="2024-11-05T23:50:32.607" v="7"/>
          <ac:picMkLst>
            <pc:docMk/>
            <pc:sldMk cId="1923308775" sldId="258"/>
            <ac:picMk id="22" creationId="{DEB2E8C4-C3E7-4048-A43D-9859510CFA98}"/>
          </ac:picMkLst>
        </pc:picChg>
        <pc:inkChg chg="add del">
          <ac:chgData name="Skander MARNISSI" userId="S::skander.marnissi@esprit.tn::7cab4d25-b338-48ea-8d64-80a185383e35" providerId="AD" clId="Web-{19026652-7030-A0A1-13D9-DDCB4BC9E726}" dt="2024-11-05T23:50:26.169" v="5"/>
          <ac:inkMkLst>
            <pc:docMk/>
            <pc:sldMk cId="1923308775" sldId="258"/>
            <ac:inkMk id="18" creationId="{24D29CCB-7956-4E3E-8880-304085F04BF4}"/>
          </ac:inkMkLst>
        </pc:inkChg>
        <pc:inkChg chg="add del">
          <ac:chgData name="Skander MARNISSI" userId="S::skander.marnissi@esprit.tn::7cab4d25-b338-48ea-8d64-80a185383e35" providerId="AD" clId="Web-{19026652-7030-A0A1-13D9-DDCB4BC9E726}" dt="2024-11-05T23:50:32.607" v="7"/>
          <ac:inkMkLst>
            <pc:docMk/>
            <pc:sldMk cId="1923308775" sldId="258"/>
            <ac:inkMk id="23" creationId="{24D29CCB-7956-4E3E-8880-304085F04BF4}"/>
          </ac:inkMkLst>
        </pc:inkChg>
      </pc:sldChg>
      <pc:sldChg chg="delSp modSp new ord">
        <pc:chgData name="Skander MARNISSI" userId="S::skander.marnissi@esprit.tn::7cab4d25-b338-48ea-8d64-80a185383e35" providerId="AD" clId="Web-{19026652-7030-A0A1-13D9-DDCB4BC9E726}" dt="2024-11-05T23:51:52.594" v="37" actId="1076"/>
        <pc:sldMkLst>
          <pc:docMk/>
          <pc:sldMk cId="2500946949" sldId="259"/>
        </pc:sldMkLst>
        <pc:spChg chg="mod">
          <ac:chgData name="Skander MARNISSI" userId="S::skander.marnissi@esprit.tn::7cab4d25-b338-48ea-8d64-80a185383e35" providerId="AD" clId="Web-{19026652-7030-A0A1-13D9-DDCB4BC9E726}" dt="2024-11-05T23:51:52.594" v="37" actId="1076"/>
          <ac:spMkLst>
            <pc:docMk/>
            <pc:sldMk cId="2500946949" sldId="259"/>
            <ac:spMk id="2" creationId="{78B70FD1-9C95-DE29-8A64-FB186336C54E}"/>
          </ac:spMkLst>
        </pc:spChg>
        <pc:spChg chg="del">
          <ac:chgData name="Skander MARNISSI" userId="S::skander.marnissi@esprit.tn::7cab4d25-b338-48ea-8d64-80a185383e35" providerId="AD" clId="Web-{19026652-7030-A0A1-13D9-DDCB4BC9E726}" dt="2024-11-05T23:51:41.156" v="34"/>
          <ac:spMkLst>
            <pc:docMk/>
            <pc:sldMk cId="2500946949" sldId="259"/>
            <ac:spMk id="3" creationId="{D2856CCA-9768-4BE2-AC1B-949BE172BCD1}"/>
          </ac:spMkLst>
        </pc:spChg>
      </pc:sldChg>
      <pc:sldChg chg="modSp new">
        <pc:chgData name="Skander MARNISSI" userId="S::skander.marnissi@esprit.tn::7cab4d25-b338-48ea-8d64-80a185383e35" providerId="AD" clId="Web-{19026652-7030-A0A1-13D9-DDCB4BC9E726}" dt="2024-11-06T00:15:06.309" v="705" actId="20577"/>
        <pc:sldMkLst>
          <pc:docMk/>
          <pc:sldMk cId="2067039516" sldId="260"/>
        </pc:sldMkLst>
        <pc:spChg chg="mod">
          <ac:chgData name="Skander MARNISSI" userId="S::skander.marnissi@esprit.tn::7cab4d25-b338-48ea-8d64-80a185383e35" providerId="AD" clId="Web-{19026652-7030-A0A1-13D9-DDCB4BC9E726}" dt="2024-11-05T23:52:15.017" v="47" actId="20577"/>
          <ac:spMkLst>
            <pc:docMk/>
            <pc:sldMk cId="2067039516" sldId="260"/>
            <ac:spMk id="2" creationId="{57471FFE-2707-0D78-5C1B-BF455836C973}"/>
          </ac:spMkLst>
        </pc:spChg>
        <pc:spChg chg="mod">
          <ac:chgData name="Skander MARNISSI" userId="S::skander.marnissi@esprit.tn::7cab4d25-b338-48ea-8d64-80a185383e35" providerId="AD" clId="Web-{19026652-7030-A0A1-13D9-DDCB4BC9E726}" dt="2024-11-06T00:15:06.309" v="705" actId="20577"/>
          <ac:spMkLst>
            <pc:docMk/>
            <pc:sldMk cId="2067039516" sldId="260"/>
            <ac:spMk id="3" creationId="{4873A9FE-5E49-DCD0-8F3D-5BDCC52E1E65}"/>
          </ac:spMkLst>
        </pc:spChg>
      </pc:sldChg>
      <pc:sldChg chg="modSp new">
        <pc:chgData name="Skander MARNISSI" userId="S::skander.marnissi@esprit.tn::7cab4d25-b338-48ea-8d64-80a185383e35" providerId="AD" clId="Web-{19026652-7030-A0A1-13D9-DDCB4BC9E726}" dt="2024-11-06T00:18:20.004" v="794" actId="20577"/>
        <pc:sldMkLst>
          <pc:docMk/>
          <pc:sldMk cId="2781369502" sldId="261"/>
        </pc:sldMkLst>
        <pc:spChg chg="mod">
          <ac:chgData name="Skander MARNISSI" userId="S::skander.marnissi@esprit.tn::7cab4d25-b338-48ea-8d64-80a185383e35" providerId="AD" clId="Web-{19026652-7030-A0A1-13D9-DDCB4BC9E726}" dt="2024-11-06T00:15:21.716" v="709" actId="20577"/>
          <ac:spMkLst>
            <pc:docMk/>
            <pc:sldMk cId="2781369502" sldId="261"/>
            <ac:spMk id="2" creationId="{0B574FE1-B658-6042-D15E-90221ACCD83B}"/>
          </ac:spMkLst>
        </pc:spChg>
        <pc:spChg chg="mod">
          <ac:chgData name="Skander MARNISSI" userId="S::skander.marnissi@esprit.tn::7cab4d25-b338-48ea-8d64-80a185383e35" providerId="AD" clId="Web-{19026652-7030-A0A1-13D9-DDCB4BC9E726}" dt="2024-11-06T00:18:20.004" v="794" actId="20577"/>
          <ac:spMkLst>
            <pc:docMk/>
            <pc:sldMk cId="2781369502" sldId="261"/>
            <ac:spMk id="3" creationId="{7274AB26-C293-695D-A6E8-1AC469AD555F}"/>
          </ac:spMkLst>
        </pc:spChg>
      </pc:sldChg>
      <pc:sldChg chg="delSp modSp new">
        <pc:chgData name="Skander MARNISSI" userId="S::skander.marnissi@esprit.tn::7cab4d25-b338-48ea-8d64-80a185383e35" providerId="AD" clId="Web-{19026652-7030-A0A1-13D9-DDCB4BC9E726}" dt="2024-11-06T00:21:53.339" v="809" actId="1076"/>
        <pc:sldMkLst>
          <pc:docMk/>
          <pc:sldMk cId="3380825306" sldId="262"/>
        </pc:sldMkLst>
        <pc:spChg chg="mod">
          <ac:chgData name="Skander MARNISSI" userId="S::skander.marnissi@esprit.tn::7cab4d25-b338-48ea-8d64-80a185383e35" providerId="AD" clId="Web-{19026652-7030-A0A1-13D9-DDCB4BC9E726}" dt="2024-11-06T00:21:53.339" v="809" actId="1076"/>
          <ac:spMkLst>
            <pc:docMk/>
            <pc:sldMk cId="3380825306" sldId="262"/>
            <ac:spMk id="2" creationId="{C67521CB-D49D-A2AD-1ADD-560924BDA0AE}"/>
          </ac:spMkLst>
        </pc:spChg>
        <pc:spChg chg="del">
          <ac:chgData name="Skander MARNISSI" userId="S::skander.marnissi@esprit.tn::7cab4d25-b338-48ea-8d64-80a185383e35" providerId="AD" clId="Web-{19026652-7030-A0A1-13D9-DDCB4BC9E726}" dt="2024-11-06T00:19:30.694" v="807"/>
          <ac:spMkLst>
            <pc:docMk/>
            <pc:sldMk cId="3380825306" sldId="262"/>
            <ac:spMk id="3" creationId="{B9AA3D87-D20A-1EAA-2FA5-38266CB02C2D}"/>
          </ac:spMkLst>
        </pc:spChg>
      </pc:sldChg>
      <pc:sldChg chg="addSp modSp new">
        <pc:chgData name="Skander MARNISSI" userId="S::skander.marnissi@esprit.tn::7cab4d25-b338-48ea-8d64-80a185383e35" providerId="AD" clId="Web-{19026652-7030-A0A1-13D9-DDCB4BC9E726}" dt="2024-11-06T00:56:49.591" v="1375" actId="20577"/>
        <pc:sldMkLst>
          <pc:docMk/>
          <pc:sldMk cId="61393007" sldId="263"/>
        </pc:sldMkLst>
        <pc:spChg chg="mod">
          <ac:chgData name="Skander MARNISSI" userId="S::skander.marnissi@esprit.tn::7cab4d25-b338-48ea-8d64-80a185383e35" providerId="AD" clId="Web-{19026652-7030-A0A1-13D9-DDCB4BC9E726}" dt="2024-11-06T00:48:48.182" v="1116" actId="14100"/>
          <ac:spMkLst>
            <pc:docMk/>
            <pc:sldMk cId="61393007" sldId="263"/>
            <ac:spMk id="2" creationId="{1714E3C2-02EB-5399-3D54-553A284297ED}"/>
          </ac:spMkLst>
        </pc:spChg>
        <pc:spChg chg="mod">
          <ac:chgData name="Skander MARNISSI" userId="S::skander.marnissi@esprit.tn::7cab4d25-b338-48ea-8d64-80a185383e35" providerId="AD" clId="Web-{19026652-7030-A0A1-13D9-DDCB4BC9E726}" dt="2024-11-06T00:56:49.591" v="1375" actId="20577"/>
          <ac:spMkLst>
            <pc:docMk/>
            <pc:sldMk cId="61393007" sldId="263"/>
            <ac:spMk id="3" creationId="{AC184F92-8E38-FBAA-AE51-10FE1B3B6B25}"/>
          </ac:spMkLst>
        </pc:spChg>
        <pc:spChg chg="add mod">
          <ac:chgData name="Skander MARNISSI" userId="S::skander.marnissi@esprit.tn::7cab4d25-b338-48ea-8d64-80a185383e35" providerId="AD" clId="Web-{19026652-7030-A0A1-13D9-DDCB4BC9E726}" dt="2024-11-06T00:48:48.197" v="1118" actId="14100"/>
          <ac:spMkLst>
            <pc:docMk/>
            <pc:sldMk cId="61393007" sldId="263"/>
            <ac:spMk id="4" creationId="{F892280F-9EC9-0E50-59F4-2FA4DCD4FBA8}"/>
          </ac:spMkLst>
        </pc:spChg>
        <pc:spChg chg="add mod">
          <ac:chgData name="Skander MARNISSI" userId="S::skander.marnissi@esprit.tn::7cab4d25-b338-48ea-8d64-80a185383e35" providerId="AD" clId="Web-{19026652-7030-A0A1-13D9-DDCB4BC9E726}" dt="2024-11-06T00:48:53.932" v="1120" actId="14100"/>
          <ac:spMkLst>
            <pc:docMk/>
            <pc:sldMk cId="61393007" sldId="263"/>
            <ac:spMk id="6" creationId="{EAC2D405-386A-AB83-4811-8119555D2344}"/>
          </ac:spMkLst>
        </pc:spChg>
      </pc:sldChg>
      <pc:sldChg chg="delSp modSp new">
        <pc:chgData name="Skander MARNISSI" userId="S::skander.marnissi@esprit.tn::7cab4d25-b338-48ea-8d64-80a185383e35" providerId="AD" clId="Web-{19026652-7030-A0A1-13D9-DDCB4BC9E726}" dt="2024-11-06T00:57:01.607" v="1376" actId="1076"/>
        <pc:sldMkLst>
          <pc:docMk/>
          <pc:sldMk cId="3486610465" sldId="264"/>
        </pc:sldMkLst>
        <pc:spChg chg="mod">
          <ac:chgData name="Skander MARNISSI" userId="S::skander.marnissi@esprit.tn::7cab4d25-b338-48ea-8d64-80a185383e35" providerId="AD" clId="Web-{19026652-7030-A0A1-13D9-DDCB4BC9E726}" dt="2024-11-06T00:57:01.607" v="1376" actId="1076"/>
          <ac:spMkLst>
            <pc:docMk/>
            <pc:sldMk cId="3486610465" sldId="264"/>
            <ac:spMk id="2" creationId="{8ABA51F8-8BC8-529C-D8D0-8F0AF60DF45F}"/>
          </ac:spMkLst>
        </pc:spChg>
        <pc:spChg chg="del">
          <ac:chgData name="Skander MARNISSI" userId="S::skander.marnissi@esprit.tn::7cab4d25-b338-48ea-8d64-80a185383e35" providerId="AD" clId="Web-{19026652-7030-A0A1-13D9-DDCB4BC9E726}" dt="2024-11-06T00:46:00.380" v="1040"/>
          <ac:spMkLst>
            <pc:docMk/>
            <pc:sldMk cId="3486610465" sldId="264"/>
            <ac:spMk id="3" creationId="{AFE74E2D-A9EE-7BFC-309B-E79F398F2E19}"/>
          </ac:spMkLst>
        </pc:spChg>
      </pc:sldChg>
      <pc:sldChg chg="modSp add replId">
        <pc:chgData name="Skander MARNISSI" userId="S::skander.marnissi@esprit.tn::7cab4d25-b338-48ea-8d64-80a185383e35" providerId="AD" clId="Web-{19026652-7030-A0A1-13D9-DDCB4BC9E726}" dt="2024-11-06T00:57:14.607" v="1380" actId="20577"/>
        <pc:sldMkLst>
          <pc:docMk/>
          <pc:sldMk cId="825458031" sldId="265"/>
        </pc:sldMkLst>
        <pc:spChg chg="mod">
          <ac:chgData name="Skander MARNISSI" userId="S::skander.marnissi@esprit.tn::7cab4d25-b338-48ea-8d64-80a185383e35" providerId="AD" clId="Web-{19026652-7030-A0A1-13D9-DDCB4BC9E726}" dt="2024-11-06T00:53:14.206" v="1238" actId="20577"/>
          <ac:spMkLst>
            <pc:docMk/>
            <pc:sldMk cId="825458031" sldId="265"/>
            <ac:spMk id="3" creationId="{AC184F92-8E38-FBAA-AE51-10FE1B3B6B25}"/>
          </ac:spMkLst>
        </pc:spChg>
        <pc:spChg chg="mod">
          <ac:chgData name="Skander MARNISSI" userId="S::skander.marnissi@esprit.tn::7cab4d25-b338-48ea-8d64-80a185383e35" providerId="AD" clId="Web-{19026652-7030-A0A1-13D9-DDCB4BC9E726}" dt="2024-11-06T00:57:14.607" v="1380" actId="20577"/>
          <ac:spMkLst>
            <pc:docMk/>
            <pc:sldMk cId="825458031" sldId="265"/>
            <ac:spMk id="6" creationId="{EAC2D405-386A-AB83-4811-8119555D2344}"/>
          </ac:spMkLst>
        </pc:spChg>
      </pc:sldChg>
      <pc:sldChg chg="modSp add del replId">
        <pc:chgData name="Skander MARNISSI" userId="S::skander.marnissi@esprit.tn::7cab4d25-b338-48ea-8d64-80a185383e35" providerId="AD" clId="Web-{19026652-7030-A0A1-13D9-DDCB4BC9E726}" dt="2024-11-06T00:49:02.776" v="1121"/>
        <pc:sldMkLst>
          <pc:docMk/>
          <pc:sldMk cId="3528179633" sldId="265"/>
        </pc:sldMkLst>
        <pc:spChg chg="mod">
          <ac:chgData name="Skander MARNISSI" userId="S::skander.marnissi@esprit.tn::7cab4d25-b338-48ea-8d64-80a185383e35" providerId="AD" clId="Web-{19026652-7030-A0A1-13D9-DDCB4BC9E726}" dt="2024-11-06T00:46:27.756" v="1053" actId="20577"/>
          <ac:spMkLst>
            <pc:docMk/>
            <pc:sldMk cId="3528179633" sldId="265"/>
            <ac:spMk id="2" creationId="{1714E3C2-02EB-5399-3D54-553A284297ED}"/>
          </ac:spMkLst>
        </pc:spChg>
        <pc:spChg chg="mod">
          <ac:chgData name="Skander MARNISSI" userId="S::skander.marnissi@esprit.tn::7cab4d25-b338-48ea-8d64-80a185383e35" providerId="AD" clId="Web-{19026652-7030-A0A1-13D9-DDCB4BC9E726}" dt="2024-11-06T00:46:20.146" v="1048" actId="20577"/>
          <ac:spMkLst>
            <pc:docMk/>
            <pc:sldMk cId="3528179633" sldId="265"/>
            <ac:spMk id="3" creationId="{AC184F92-8E38-FBAA-AE51-10FE1B3B6B25}"/>
          </ac:spMkLst>
        </pc:spChg>
      </pc:sldChg>
      <pc:sldChg chg="modSp add replId">
        <pc:chgData name="Skander MARNISSI" userId="S::skander.marnissi@esprit.tn::7cab4d25-b338-48ea-8d64-80a185383e35" providerId="AD" clId="Web-{19026652-7030-A0A1-13D9-DDCB4BC9E726}" dt="2024-11-06T00:56:33.137" v="1361" actId="20577"/>
        <pc:sldMkLst>
          <pc:docMk/>
          <pc:sldMk cId="129693683" sldId="266"/>
        </pc:sldMkLst>
        <pc:spChg chg="mod">
          <ac:chgData name="Skander MARNISSI" userId="S::skander.marnissi@esprit.tn::7cab4d25-b338-48ea-8d64-80a185383e35" providerId="AD" clId="Web-{19026652-7030-A0A1-13D9-DDCB4BC9E726}" dt="2024-11-06T00:55:42.854" v="1325" actId="20577"/>
          <ac:spMkLst>
            <pc:docMk/>
            <pc:sldMk cId="129693683" sldId="266"/>
            <ac:spMk id="2" creationId="{0B574FE1-B658-6042-D15E-90221ACCD83B}"/>
          </ac:spMkLst>
        </pc:spChg>
        <pc:spChg chg="mod">
          <ac:chgData name="Skander MARNISSI" userId="S::skander.marnissi@esprit.tn::7cab4d25-b338-48ea-8d64-80a185383e35" providerId="AD" clId="Web-{19026652-7030-A0A1-13D9-DDCB4BC9E726}" dt="2024-11-06T00:56:33.137" v="1361" actId="20577"/>
          <ac:spMkLst>
            <pc:docMk/>
            <pc:sldMk cId="129693683" sldId="266"/>
            <ac:spMk id="3" creationId="{7274AB26-C293-695D-A6E8-1AC469AD555F}"/>
          </ac:spMkLst>
        </pc:spChg>
      </pc:sldChg>
      <pc:sldChg chg="modSp add replId">
        <pc:chgData name="Skander MARNISSI" userId="S::skander.marnissi@esprit.tn::7cab4d25-b338-48ea-8d64-80a185383e35" providerId="AD" clId="Web-{19026652-7030-A0A1-13D9-DDCB4BC9E726}" dt="2024-11-06T00:58:25.672" v="1416" actId="20577"/>
        <pc:sldMkLst>
          <pc:docMk/>
          <pc:sldMk cId="3808669550" sldId="267"/>
        </pc:sldMkLst>
        <pc:spChg chg="mod">
          <ac:chgData name="Skander MARNISSI" userId="S::skander.marnissi@esprit.tn::7cab4d25-b338-48ea-8d64-80a185383e35" providerId="AD" clId="Web-{19026652-7030-A0A1-13D9-DDCB4BC9E726}" dt="2024-11-06T00:58:25.672" v="1416" actId="20577"/>
          <ac:spMkLst>
            <pc:docMk/>
            <pc:sldMk cId="3808669550" sldId="267"/>
            <ac:spMk id="3" creationId="{7274AB26-C293-695D-A6E8-1AC469AD555F}"/>
          </ac:spMkLst>
        </pc:spChg>
      </pc:sldChg>
      <pc:sldChg chg="delSp modSp new">
        <pc:chgData name="Skander MARNISSI" userId="S::skander.marnissi@esprit.tn::7cab4d25-b338-48ea-8d64-80a185383e35" providerId="AD" clId="Web-{19026652-7030-A0A1-13D9-DDCB4BC9E726}" dt="2024-11-06T00:59:24.439" v="1435" actId="20577"/>
        <pc:sldMkLst>
          <pc:docMk/>
          <pc:sldMk cId="1289621740" sldId="268"/>
        </pc:sldMkLst>
        <pc:spChg chg="mod">
          <ac:chgData name="Skander MARNISSI" userId="S::skander.marnissi@esprit.tn::7cab4d25-b338-48ea-8d64-80a185383e35" providerId="AD" clId="Web-{19026652-7030-A0A1-13D9-DDCB4BC9E726}" dt="2024-11-06T00:59:24.439" v="1435" actId="20577"/>
          <ac:spMkLst>
            <pc:docMk/>
            <pc:sldMk cId="1289621740" sldId="268"/>
            <ac:spMk id="2" creationId="{5DE2EB97-4F1E-2D67-E2B4-F3B1AF909B38}"/>
          </ac:spMkLst>
        </pc:spChg>
        <pc:spChg chg="del">
          <ac:chgData name="Skander MARNISSI" userId="S::skander.marnissi@esprit.tn::7cab4d25-b338-48ea-8d64-80a185383e35" providerId="AD" clId="Web-{19026652-7030-A0A1-13D9-DDCB4BC9E726}" dt="2024-11-06T00:59:01.986" v="1429"/>
          <ac:spMkLst>
            <pc:docMk/>
            <pc:sldMk cId="1289621740" sldId="268"/>
            <ac:spMk id="3" creationId="{CDD21D2F-78ED-7714-E095-FCB005C2B076}"/>
          </ac:spMkLst>
        </pc:spChg>
      </pc:sldChg>
      <pc:sldChg chg="delSp modSp new">
        <pc:chgData name="Skander MARNISSI" userId="S::skander.marnissi@esprit.tn::7cab4d25-b338-48ea-8d64-80a185383e35" providerId="AD" clId="Web-{19026652-7030-A0A1-13D9-DDCB4BC9E726}" dt="2024-11-06T01:27:24.487" v="2125" actId="20577"/>
        <pc:sldMkLst>
          <pc:docMk/>
          <pc:sldMk cId="2803372482" sldId="269"/>
        </pc:sldMkLst>
        <pc:spChg chg="mod">
          <ac:chgData name="Skander MARNISSI" userId="S::skander.marnissi@esprit.tn::7cab4d25-b338-48ea-8d64-80a185383e35" providerId="AD" clId="Web-{19026652-7030-A0A1-13D9-DDCB4BC9E726}" dt="2024-11-06T01:27:24.487" v="2125" actId="20577"/>
          <ac:spMkLst>
            <pc:docMk/>
            <pc:sldMk cId="2803372482" sldId="269"/>
            <ac:spMk id="2" creationId="{A9B9E9E1-01D5-5895-C0CC-288905FFB17D}"/>
          </ac:spMkLst>
        </pc:spChg>
        <pc:spChg chg="del">
          <ac:chgData name="Skander MARNISSI" userId="S::skander.marnissi@esprit.tn::7cab4d25-b338-48ea-8d64-80a185383e35" providerId="AD" clId="Web-{19026652-7030-A0A1-13D9-DDCB4BC9E726}" dt="2024-11-06T01:17:22.762" v="1764"/>
          <ac:spMkLst>
            <pc:docMk/>
            <pc:sldMk cId="2803372482" sldId="269"/>
            <ac:spMk id="3" creationId="{7514AD37-DDD1-F788-5343-4F3FCD3AC704}"/>
          </ac:spMkLst>
        </pc:spChg>
      </pc:sldChg>
      <pc:sldChg chg="modSp add ord replId">
        <pc:chgData name="Skander MARNISSI" userId="S::skander.marnissi@esprit.tn::7cab4d25-b338-48ea-8d64-80a185383e35" providerId="AD" clId="Web-{19026652-7030-A0A1-13D9-DDCB4BC9E726}" dt="2024-11-06T01:05:13.535" v="1630" actId="20577"/>
        <pc:sldMkLst>
          <pc:docMk/>
          <pc:sldMk cId="2137564304" sldId="270"/>
        </pc:sldMkLst>
        <pc:spChg chg="mod">
          <ac:chgData name="Skander MARNISSI" userId="S::skander.marnissi@esprit.tn::7cab4d25-b338-48ea-8d64-80a185383e35" providerId="AD" clId="Web-{19026652-7030-A0A1-13D9-DDCB4BC9E726}" dt="2024-11-06T01:01:23.698" v="1495" actId="20577"/>
          <ac:spMkLst>
            <pc:docMk/>
            <pc:sldMk cId="2137564304" sldId="270"/>
            <ac:spMk id="3" creationId="{AC184F92-8E38-FBAA-AE51-10FE1B3B6B25}"/>
          </ac:spMkLst>
        </pc:spChg>
        <pc:spChg chg="mod">
          <ac:chgData name="Skander MARNISSI" userId="S::skander.marnissi@esprit.tn::7cab4d25-b338-48ea-8d64-80a185383e35" providerId="AD" clId="Web-{19026652-7030-A0A1-13D9-DDCB4BC9E726}" dt="2024-11-06T01:05:13.535" v="1630" actId="20577"/>
          <ac:spMkLst>
            <pc:docMk/>
            <pc:sldMk cId="2137564304" sldId="270"/>
            <ac:spMk id="6" creationId="{EAC2D405-386A-AB83-4811-8119555D2344}"/>
          </ac:spMkLst>
        </pc:spChg>
      </pc:sldChg>
      <pc:sldChg chg="modSp add ord replId">
        <pc:chgData name="Skander MARNISSI" userId="S::skander.marnissi@esprit.tn::7cab4d25-b338-48ea-8d64-80a185383e35" providerId="AD" clId="Web-{19026652-7030-A0A1-13D9-DDCB4BC9E726}" dt="2024-11-06T01:07:07.929" v="1721" actId="20577"/>
        <pc:sldMkLst>
          <pc:docMk/>
          <pc:sldMk cId="3641834684" sldId="271"/>
        </pc:sldMkLst>
        <pc:spChg chg="mod">
          <ac:chgData name="Skander MARNISSI" userId="S::skander.marnissi@esprit.tn::7cab4d25-b338-48ea-8d64-80a185383e35" providerId="AD" clId="Web-{19026652-7030-A0A1-13D9-DDCB4BC9E726}" dt="2024-11-06T01:07:07.929" v="1721" actId="20577"/>
          <ac:spMkLst>
            <pc:docMk/>
            <pc:sldMk cId="3641834684" sldId="271"/>
            <ac:spMk id="3" creationId="{7274AB26-C293-695D-A6E8-1AC469AD555F}"/>
          </ac:spMkLst>
        </pc:spChg>
      </pc:sldChg>
      <pc:sldChg chg="addSp delSp modSp add replId">
        <pc:chgData name="Skander MARNISSI" userId="S::skander.marnissi@esprit.tn::7cab4d25-b338-48ea-8d64-80a185383e35" providerId="AD" clId="Web-{19026652-7030-A0A1-13D9-DDCB4BC9E726}" dt="2024-11-06T01:18:59.812" v="1789"/>
        <pc:sldMkLst>
          <pc:docMk/>
          <pc:sldMk cId="734422828" sldId="272"/>
        </pc:sldMkLst>
        <pc:spChg chg="mod">
          <ac:chgData name="Skander MARNISSI" userId="S::skander.marnissi@esprit.tn::7cab4d25-b338-48ea-8d64-80a185383e35" providerId="AD" clId="Web-{19026652-7030-A0A1-13D9-DDCB4BC9E726}" dt="2024-11-06T01:18:31.218" v="1774" actId="20577"/>
          <ac:spMkLst>
            <pc:docMk/>
            <pc:sldMk cId="734422828" sldId="272"/>
            <ac:spMk id="3" creationId="{AC184F92-8E38-FBAA-AE51-10FE1B3B6B25}"/>
          </ac:spMkLst>
        </pc:spChg>
        <pc:spChg chg="add del mod">
          <ac:chgData name="Skander MARNISSI" userId="S::skander.marnissi@esprit.tn::7cab4d25-b338-48ea-8d64-80a185383e35" providerId="AD" clId="Web-{19026652-7030-A0A1-13D9-DDCB4BC9E726}" dt="2024-11-06T01:18:59.812" v="1789"/>
          <ac:spMkLst>
            <pc:docMk/>
            <pc:sldMk cId="734422828" sldId="272"/>
            <ac:spMk id="5" creationId="{9981F03A-5F40-0BFE-E53F-60F33B38783A}"/>
          </ac:spMkLst>
        </pc:spChg>
        <pc:spChg chg="mod">
          <ac:chgData name="Skander MARNISSI" userId="S::skander.marnissi@esprit.tn::7cab4d25-b338-48ea-8d64-80a185383e35" providerId="AD" clId="Web-{19026652-7030-A0A1-13D9-DDCB4BC9E726}" dt="2024-11-06T01:18:55.453" v="1785" actId="20577"/>
          <ac:spMkLst>
            <pc:docMk/>
            <pc:sldMk cId="734422828" sldId="272"/>
            <ac:spMk id="6" creationId="{EAC2D405-386A-AB83-4811-8119555D2344}"/>
          </ac:spMkLst>
        </pc:spChg>
      </pc:sldChg>
      <pc:sldChg chg="modSp add replId">
        <pc:chgData name="Skander MARNISSI" userId="S::skander.marnissi@esprit.tn::7cab4d25-b338-48ea-8d64-80a185383e35" providerId="AD" clId="Web-{19026652-7030-A0A1-13D9-DDCB4BC9E726}" dt="2024-11-06T01:21:34.286" v="1846" actId="20577"/>
        <pc:sldMkLst>
          <pc:docMk/>
          <pc:sldMk cId="3524058383" sldId="273"/>
        </pc:sldMkLst>
        <pc:spChg chg="mod">
          <ac:chgData name="Skander MARNISSI" userId="S::skander.marnissi@esprit.tn::7cab4d25-b338-48ea-8d64-80a185383e35" providerId="AD" clId="Web-{19026652-7030-A0A1-13D9-DDCB4BC9E726}" dt="2024-11-06T01:21:34.286" v="1846" actId="20577"/>
          <ac:spMkLst>
            <pc:docMk/>
            <pc:sldMk cId="3524058383" sldId="273"/>
            <ac:spMk id="3" creationId="{7274AB26-C293-695D-A6E8-1AC469AD555F}"/>
          </ac:spMkLst>
        </pc:spChg>
      </pc:sldChg>
      <pc:sldChg chg="modSp new">
        <pc:chgData name="Skander MARNISSI" userId="S::skander.marnissi@esprit.tn::7cab4d25-b338-48ea-8d64-80a185383e35" providerId="AD" clId="Web-{19026652-7030-A0A1-13D9-DDCB4BC9E726}" dt="2024-11-06T01:25:36.420" v="2099" actId="20577"/>
        <pc:sldMkLst>
          <pc:docMk/>
          <pc:sldMk cId="578498167" sldId="274"/>
        </pc:sldMkLst>
        <pc:spChg chg="mod">
          <ac:chgData name="Skander MARNISSI" userId="S::skander.marnissi@esprit.tn::7cab4d25-b338-48ea-8d64-80a185383e35" providerId="AD" clId="Web-{19026652-7030-A0A1-13D9-DDCB4BC9E726}" dt="2024-11-06T01:21:55.427" v="1849" actId="20577"/>
          <ac:spMkLst>
            <pc:docMk/>
            <pc:sldMk cId="578498167" sldId="274"/>
            <ac:spMk id="2" creationId="{AB8ED446-06A7-1745-6E4D-5BC43CA869BC}"/>
          </ac:spMkLst>
        </pc:spChg>
        <pc:spChg chg="mod">
          <ac:chgData name="Skander MARNISSI" userId="S::skander.marnissi@esprit.tn::7cab4d25-b338-48ea-8d64-80a185383e35" providerId="AD" clId="Web-{19026652-7030-A0A1-13D9-DDCB4BC9E726}" dt="2024-11-06T01:25:36.420" v="2099" actId="20577"/>
          <ac:spMkLst>
            <pc:docMk/>
            <pc:sldMk cId="578498167" sldId="274"/>
            <ac:spMk id="3" creationId="{95904859-E120-EFC8-F07E-0AD3425AA5FF}"/>
          </ac:spMkLst>
        </pc:spChg>
      </pc:sldChg>
      <pc:sldChg chg="modSp new">
        <pc:chgData name="Skander MARNISSI" userId="S::skander.marnissi@esprit.tn::7cab4d25-b338-48ea-8d64-80a185383e35" providerId="AD" clId="Web-{19026652-7030-A0A1-13D9-DDCB4BC9E726}" dt="2024-11-06T01:36:14.769" v="2347" actId="20577"/>
        <pc:sldMkLst>
          <pc:docMk/>
          <pc:sldMk cId="1578251637" sldId="275"/>
        </pc:sldMkLst>
        <pc:spChg chg="mod">
          <ac:chgData name="Skander MARNISSI" userId="S::skander.marnissi@esprit.tn::7cab4d25-b338-48ea-8d64-80a185383e35" providerId="AD" clId="Web-{19026652-7030-A0A1-13D9-DDCB4BC9E726}" dt="2024-11-06T01:36:14.769" v="2347" actId="20577"/>
          <ac:spMkLst>
            <pc:docMk/>
            <pc:sldMk cId="1578251637" sldId="275"/>
            <ac:spMk id="2" creationId="{A925FC6B-341E-A758-42D9-461FE97E6301}"/>
          </ac:spMkLst>
        </pc:spChg>
        <pc:spChg chg="mod">
          <ac:chgData name="Skander MARNISSI" userId="S::skander.marnissi@esprit.tn::7cab4d25-b338-48ea-8d64-80a185383e35" providerId="AD" clId="Web-{19026652-7030-A0A1-13D9-DDCB4BC9E726}" dt="2024-11-06T01:35:36.503" v="2335" actId="20577"/>
          <ac:spMkLst>
            <pc:docMk/>
            <pc:sldMk cId="1578251637" sldId="275"/>
            <ac:spMk id="3" creationId="{4F021B64-9E2A-D2E9-84B1-F43285104566}"/>
          </ac:spMkLst>
        </pc:spChg>
      </pc:sldChg>
      <pc:sldChg chg="addSp modSp add mod ord replId modClrScheme chgLayout">
        <pc:chgData name="Skander MARNISSI" userId="S::skander.marnissi@esprit.tn::7cab4d25-b338-48ea-8d64-80a185383e35" providerId="AD" clId="Web-{19026652-7030-A0A1-13D9-DDCB4BC9E726}" dt="2024-11-06T01:29:42.960" v="2166" actId="20577"/>
        <pc:sldMkLst>
          <pc:docMk/>
          <pc:sldMk cId="3192678036" sldId="276"/>
        </pc:sldMkLst>
        <pc:spChg chg="mod ord">
          <ac:chgData name="Skander MARNISSI" userId="S::skander.marnissi@esprit.tn::7cab4d25-b338-48ea-8d64-80a185383e35" providerId="AD" clId="Web-{19026652-7030-A0A1-13D9-DDCB4BC9E726}" dt="2024-11-06T01:29:10.365" v="2141"/>
          <ac:spMkLst>
            <pc:docMk/>
            <pc:sldMk cId="3192678036" sldId="276"/>
            <ac:spMk id="2" creationId="{A9B9E9E1-01D5-5895-C0CC-288905FFB17D}"/>
          </ac:spMkLst>
        </pc:spChg>
        <pc:spChg chg="add mod ord">
          <ac:chgData name="Skander MARNISSI" userId="S::skander.marnissi@esprit.tn::7cab4d25-b338-48ea-8d64-80a185383e35" providerId="AD" clId="Web-{19026652-7030-A0A1-13D9-DDCB4BC9E726}" dt="2024-11-06T01:29:42.960" v="2166" actId="20577"/>
          <ac:spMkLst>
            <pc:docMk/>
            <pc:sldMk cId="3192678036" sldId="276"/>
            <ac:spMk id="3" creationId="{2720A784-DDB9-3822-0913-04F99F5C637A}"/>
          </ac:spMkLst>
        </pc:spChg>
      </pc:sldChg>
      <pc:sldChg chg="delSp modSp new">
        <pc:chgData name="Skander MARNISSI" userId="S::skander.marnissi@esprit.tn::7cab4d25-b338-48ea-8d64-80a185383e35" providerId="AD" clId="Web-{19026652-7030-A0A1-13D9-DDCB4BC9E726}" dt="2024-11-06T01:36:57.427" v="2366" actId="1076"/>
        <pc:sldMkLst>
          <pc:docMk/>
          <pc:sldMk cId="1776912619" sldId="277"/>
        </pc:sldMkLst>
        <pc:spChg chg="mod">
          <ac:chgData name="Skander MARNISSI" userId="S::skander.marnissi@esprit.tn::7cab4d25-b338-48ea-8d64-80a185383e35" providerId="AD" clId="Web-{19026652-7030-A0A1-13D9-DDCB4BC9E726}" dt="2024-11-06T01:36:57.427" v="2366" actId="1076"/>
          <ac:spMkLst>
            <pc:docMk/>
            <pc:sldMk cId="1776912619" sldId="277"/>
            <ac:spMk id="2" creationId="{DF0E8094-6473-75E2-C60B-59F5AF3E0E69}"/>
          </ac:spMkLst>
        </pc:spChg>
        <pc:spChg chg="del">
          <ac:chgData name="Skander MARNISSI" userId="S::skander.marnissi@esprit.tn::7cab4d25-b338-48ea-8d64-80a185383e35" providerId="AD" clId="Web-{19026652-7030-A0A1-13D9-DDCB4BC9E726}" dt="2024-11-06T01:36:37.411" v="2358"/>
          <ac:spMkLst>
            <pc:docMk/>
            <pc:sldMk cId="1776912619" sldId="277"/>
            <ac:spMk id="3" creationId="{162FA15F-F04E-A6ED-710E-C3A371651C22}"/>
          </ac:spMkLst>
        </pc:spChg>
      </pc:sldChg>
    </pc:docChg>
  </pc:docChgLst>
</pc:chgInfo>
</file>

<file path=ppt/comments/modernComment_104_7B3485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7ACD7B0-9021-4C8A-9F6B-A144167A4D4F}" authorId="{7919828B-9A11-F961-F376-2D69875DF00D}" created="2024-11-06T17:50:24.149">
    <pc:sldMkLst xmlns:pc="http://schemas.microsoft.com/office/powerpoint/2013/main/command">
      <pc:docMk/>
      <pc:sldMk cId="2067039516" sldId="260"/>
    </pc:sldMkLst>
    <p188:txBody>
      <a:bodyPr/>
      <a:lstStyle/>
      <a:p>
        <a:r>
          <a:rPr lang="fr-FR"/>
          <a:t>Exemple du produit -&gt; expliquer qu'avant tout il doit être sécurité, ne représente pas d'anomalie, offre a l'utilisateur une bonne expérience, soit de qualité, et que le process de création ne soit rapide et peu couteux.</a:t>
        </a:r>
      </a:p>
    </p188:txBody>
  </p188:cm>
  <p188:cm id="{4E68513F-2D54-401E-BF58-3FD8E561AA70}" authorId="{7919828B-9A11-F961-F376-2D69875DF00D}" created="2024-11-07T07:17:09.67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67039516" sldId="260"/>
      <ac:graphicFrameMk id="5" creationId="{0376B050-3CB8-6303-2516-4A7FA0CD9613}"/>
    </ac:deMkLst>
    <p188:replyLst>
      <p188:reply id="{974C51BA-D823-4FFF-B2CF-7037C1D31FCA}" authorId="{7919828B-9A11-F961-F376-2D69875DF00D}" created="2024-11-07T07:17:58.878">
        <p188:txBody>
          <a:bodyPr/>
          <a:lstStyle/>
          <a:p>
            <a:r>
              <a:rPr lang="fr-FR"/>
              <a:t>2. [ le produit ne doit pas présenter des anomalie =&gt; doit faire ce qui est censé faire ]​</a:t>
            </a:r>
          </a:p>
        </p188:txBody>
      </p188:reply>
      <p188:reply id="{0A904A12-3C1B-4E8E-8C24-46CBE9564854}" authorId="{7919828B-9A11-F961-F376-2D69875DF00D}" created="2024-11-07T07:18:20.145">
        <p188:txBody>
          <a:bodyPr/>
          <a:lstStyle/>
          <a:p>
            <a:r>
              <a:rPr lang="fr-FR"/>
              <a:t>3. [ le produit doit offrir une utilisation intuitive de sorte que l'utilisateur ai confiance à l'utiliser]</a:t>
            </a:r>
          </a:p>
        </p188:txBody>
      </p188:reply>
      <p188:reply id="{051038DB-6D45-42A7-A269-3DCC8BBF40A5}" authorId="{7919828B-9A11-F961-F376-2D69875DF00D}" created="2024-11-07T07:18:56.646">
        <p188:txBody>
          <a:bodyPr/>
          <a:lstStyle/>
          <a:p>
            <a:r>
              <a:rPr lang="fr-FR"/>
              <a:t>4. [Les produit doit parfaitement répondre au besoin final de l'utilisateur, qu'il soit performant et utilisable sous différentes conditions ]</a:t>
            </a:r>
          </a:p>
        </p188:txBody>
      </p188:reply>
      <p188:reply id="{B7BBEDC1-8E62-495F-8C67-4F23FC24A6F4}" authorId="{7919828B-9A11-F961-F376-2D69875DF00D}" created="2024-11-07T07:19:12.787">
        <p188:txBody>
          <a:bodyPr/>
          <a:lstStyle/>
          <a:p>
            <a:r>
              <a:rPr lang="fr-FR"/>
              <a:t>5.  [La création du produit doit tout d'abord être rapide et peu couteuse] ( la mojorité des erreur doivent apparaitre lors du cycle de developpement et de recette, mais pas en production )</a:t>
            </a:r>
          </a:p>
        </p188:txBody>
      </p188:reply>
    </p188:replyLst>
    <p188:txBody>
      <a:bodyPr/>
      <a:lstStyle/>
      <a:p>
        <a:r>
          <a:rPr lang="fr-FR"/>
          <a:t>[ la simple utilisation du produit ne doit pas constitué un danger pour l'utilisateur ]</a:t>
        </a:r>
      </a:p>
    </p188:txBody>
  </p188:cm>
</p188:cmLst>
</file>

<file path=ppt/comments/modernComment_105_A5C8549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5B754D-818A-4638-A45F-48C2401913CF}" authorId="{7919828B-9A11-F961-F376-2D69875DF00D}" created="2024-11-06T18:09:27.235">
    <pc:sldMkLst xmlns:pc="http://schemas.microsoft.com/office/powerpoint/2013/main/command">
      <pc:docMk/>
      <pc:sldMk cId="2781369502" sldId="261"/>
    </pc:sldMkLst>
    <p188:txBody>
      <a:bodyPr/>
      <a:lstStyle/>
      <a:p>
        <a:r>
          <a:rPr lang="fr-FR"/>
          <a:t>Insister que la vision du développement doit être de façon à prévenir le maximum de bug dans les stage de développement, homologation (recette) pour réduire au maximum les coût</a:t>
        </a:r>
      </a:p>
    </p188:txBody>
  </p188:cm>
</p188:cmLst>
</file>

<file path=ppt/comments/modernComment_107_3A8C8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4A8739-6AF9-48EE-9C1D-B8F20A11FC9D}" authorId="{7919828B-9A11-F961-F376-2D69875DF00D}" created="2024-11-06T18:15:10.69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1393007" sldId="263"/>
      <ac:spMk id="6" creationId="{EAC2D405-386A-AB83-4811-8119555D2344}"/>
    </ac:deMkLst>
    <p188:txBody>
      <a:bodyPr/>
      <a:lstStyle/>
      <a:p>
        <a:r>
          <a:rPr lang="fr-FR"/>
          <a:t>Parler de l'objectif des test unitaire ( tester les plus petite granularité fonctionnelle de l'application ) [ analogie avec pièce usine]​​
Insister sur l'importance de bien tester les petite unité de fonctions parce qu'ils constituèrent les grand composant de l'application (matiére de la dale)</a:t>
        </a:r>
      </a:p>
    </p188:txBody>
  </p188:cm>
</p188:cmLst>
</file>

<file path=ppt/comments/modernComment_109_31337D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7820A9-4F4C-4BA3-ABA5-92600E8D67C5}" authorId="{7919828B-9A11-F961-F376-2D69875DF00D}" created="2024-11-06T18:31:18.15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25458031" sldId="265"/>
      <ac:spMk id="3" creationId="{AC184F92-8E38-FBAA-AE51-10FE1B3B6B25}"/>
      <ac:txMk cp="24" len="82">
        <ac:context len="131" hash="1993098499"/>
      </ac:txMk>
    </ac:txMkLst>
    <p188:pos x="1276864" y="391297"/>
    <p188:txBody>
      <a:bodyPr/>
      <a:lstStyle/>
      <a:p>
        <a:r>
          <a:rPr lang="fr-FR"/>
          <a:t>Service layer, module(class, amat de fonction), API Endpoint,Data layer, midelware</a:t>
        </a:r>
      </a:p>
    </p188:txBody>
  </p188:cm>
  <p188:cm id="{D46BEF86-18FD-45EA-A449-59D159F26339}" authorId="{7919828B-9A11-F961-F376-2D69875DF00D}" created="2024-11-06T18:35:51.8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25458031" sldId="265"/>
      <ac:spMk id="6" creationId="{EAC2D405-386A-AB83-4811-8119555D2344}"/>
      <ac:txMk cp="0" len="315">
        <ac:context len="317" hash="1310041624"/>
      </ac:txMk>
    </ac:txMkLst>
    <p188:pos x="5488459" y="1482810"/>
    <p188:txBody>
      <a:bodyPr/>
      <a:lstStyle/>
      <a:p>
        <a:r>
          <a:rPr lang="fr-FR"/>
          <a:t>Parler de l'objectif des tests de composant ( tester les granularité fonctionnelle moyenne de l'application en introduisant des mock pour bien isoler chaque composant ) [ analogie avec pièce composé d'une usine]​​
Ce sont les composants qui consitutent la dale de l'application (vu le taux de reutilisation, il est indispensable de bien tester)  </a:t>
        </a:r>
      </a:p>
    </p188:txBody>
  </p188:cm>
</p188:cmLst>
</file>

<file path=ppt/comments/modernComment_10E_7F68A4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0368B6-C89B-4C88-826F-9D0F255BC367}" authorId="{7919828B-9A11-F961-F376-2D69875DF00D}" created="2024-11-06T18:47:00.589">
    <pc:sldMkLst xmlns:pc="http://schemas.microsoft.com/office/powerpoint/2013/main/command">
      <pc:docMk/>
      <pc:sldMk cId="2137564304" sldId="270"/>
    </pc:sldMkLst>
    <p188:txBody>
      <a:bodyPr/>
      <a:lstStyle/>
      <a:p>
        <a:r>
          <a:rPr lang="fr-FR"/>
          <a:t>An integration refers to the process of making different software components or systems work together. Proper integration is crucial for creating a cohesive, functioning application that can efficiently perform complex tasks involving multiple parts or services. Integration testing ensures that these components work together as expected, with a focus on data flow, communication, and combined behavior.</a:t>
        </a:r>
      </a:p>
    </p188:txBody>
  </p188:cm>
</p188:cmLst>
</file>

<file path=ppt/comments/modernComment_10F_D911FCB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71167DE-31E3-4ECA-949A-205D8C7405B6}" authorId="{7919828B-9A11-F961-F376-2D69875DF00D}" created="2024-11-06T19:09:40.25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41834684" sldId="271"/>
      <ac:spMk id="3" creationId="{7274AB26-C293-695D-A6E8-1AC469AD555F}"/>
      <ac:txMk cp="0" len="197">
        <ac:context len="198" hash="1650308660"/>
      </ac:txMk>
    </ac:txMkLst>
    <p188:pos x="9442621" y="2193324"/>
    <p188:txBody>
      <a:bodyPr/>
      <a:lstStyle/>
      <a:p>
        <a:r>
          <a:rPr lang="fr-FR"/>
          <a:t>​Insister sur le fait que normalement on devrait avoir une base de test pour chaque test d'intégration​
et qu'on peux simuler un jeux de donner en se basant sur un seed (pour quantifier l'expérience)​</a:t>
        </a:r>
      </a:p>
    </p188:txBody>
  </p188:cm>
</p188:cmLst>
</file>

<file path=ppt/comments/modernComment_112_227B2E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DD02BD-9FA0-425B-8505-8AC2DB7D73E9}" authorId="{7919828B-9A11-F961-F376-2D69875DF00D}" created="2024-11-07T05:55:17.71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78498167" sldId="274"/>
      <ac:spMk id="3" creationId="{95904859-E120-EFC8-F07E-0AD3425AA5FF}"/>
    </ac:deMkLst>
    <p188:txBody>
      <a:bodyPr/>
      <a:lstStyle/>
      <a:p>
        <a:r>
          <a:rPr lang="fr-FR"/>
          <a:t>On connait la finalité de ce qu'on va développer et on commence par le plus abstrait au plus concré ( on évite de gaspier du temps sur des construction avec peu de visibilité sur la conception )​.
Bonne nouvelle on commence déjà par le test, on cadre un bon périmetre pour fixer les régle de notre développement,
Plus intuitive a appliquer les principe crafstam ( Clean code, Clean architechture, KISS, DRY, SOLID,..)</a:t>
        </a:r>
      </a:p>
    </p188:txBody>
  </p188:cm>
</p188:cmLst>
</file>

<file path=ppt/comments/modernComment_119_4CEE86F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367A55-70BB-4F70-80C4-ED9249DACA42}" authorId="{7919828B-9A11-F961-F376-2D69875DF00D}" created="2024-11-07T05:55:17.71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78498167" sldId="274"/>
      <ac:spMk id="3" creationId="{95904859-E120-EFC8-F07E-0AD3425AA5FF}"/>
    </ac:deMkLst>
    <p188:txBody>
      <a:bodyPr/>
      <a:lstStyle/>
      <a:p>
        <a:r>
          <a:rPr lang="fr-FR"/>
          <a:t>On connait la finalité de ce qu'on va développer et on commence par le plus abstrait au plus concré ( on évite de gaspier du temps sur des construction avec peu de visibilité sur la conception )​.
Bonne nouvelle on commence déjà par le test, on cadre un bon périmetre pour fixer les régle de notre développement,
Plus intuitive a appliquer les principe crafstam ( Clean code, Clean architechture, KISS, DRY, SOLID,..)</a:t>
        </a:r>
      </a:p>
    </p188:txBody>
  </p188:cm>
  <p188:cm id="{0A01A8F8-973D-42F5-8096-689E65428B22}" authorId="{7919828B-9A11-F961-F376-2D69875DF00D}" created="2024-11-07T06:09:50.31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90700537" sldId="281"/>
      <ac:picMk id="9" creationId="{E8875DB3-D786-A362-5719-28FAE519E724}"/>
    </ac:deMkLst>
    <p188:txBody>
      <a:bodyPr/>
      <a:lstStyle/>
      <a:p>
        <a:r>
          <a:rPr lang="fr-FR"/>
          <a:t>Les jours Impair ( premier troisiéme et cinquiéme), Jason travaillait selon l'approche TDD tant dit que les jours pair il coder normalement.
Remarque: 
le temps nécéssaire a la réalisation d'une tache diminue fortement, courbe de d'apprentissage plus rapide.
Gain d'environ 10% de temps avec l'approche TDD.
Premier jour en TDD - le plus lent - est néanmoins plus rapide que le meilleur jour non TDD</a:t>
        </a:r>
      </a:p>
    </p188:txBody>
  </p188:cm>
</p188:cmLst>
</file>

<file path=ppt/comments/modernComment_11B_525E3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A79C4C-E44D-42AE-B686-BA50DADFF1F9}" authorId="{7919828B-9A11-F961-F376-2D69875DF00D}" created="2024-11-07T07:16:23.6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6369099" sldId="283"/>
      <ac:spMk id="3" creationId="{4F021B64-9E2A-D2E9-84B1-F43285104566}"/>
    </ac:deMkLst>
    <p188:txBody>
      <a:bodyPr/>
      <a:lstStyle/>
      <a:p>
        <a:r>
          <a:rPr lang="fr-FR"/>
          <a:t>The Pareto principle in testing: 80% of the testing effort can be focused on the 20% of the code that is most critical or most likely to fail.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F097F-0383-4BE2-A0D1-061C71F870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D73593E-E393-4D03-8FF2-345E73DAB05F}">
      <dgm:prSet/>
      <dgm:spPr/>
      <dgm:t>
        <a:bodyPr/>
        <a:lstStyle/>
        <a:p>
          <a:r>
            <a:rPr lang="fr-FR"/>
            <a:t>Introdcution : Why, Pymarid of testing</a:t>
          </a:r>
          <a:endParaRPr lang="en-US"/>
        </a:p>
      </dgm:t>
    </dgm:pt>
    <dgm:pt modelId="{11E27E4C-0A1F-4950-99D4-D88797D60C5E}" type="parTrans" cxnId="{D09E73AC-D995-46C5-8B53-5CED188E3F37}">
      <dgm:prSet/>
      <dgm:spPr/>
      <dgm:t>
        <a:bodyPr/>
        <a:lstStyle/>
        <a:p>
          <a:endParaRPr lang="en-US"/>
        </a:p>
      </dgm:t>
    </dgm:pt>
    <dgm:pt modelId="{EF007A65-E755-4323-8094-38FC530A3488}" type="sibTrans" cxnId="{D09E73AC-D995-46C5-8B53-5CED188E3F37}">
      <dgm:prSet/>
      <dgm:spPr/>
      <dgm:t>
        <a:bodyPr/>
        <a:lstStyle/>
        <a:p>
          <a:endParaRPr lang="en-US"/>
        </a:p>
      </dgm:t>
    </dgm:pt>
    <dgm:pt modelId="{65903951-FFFE-443D-994F-991FF8F4F9E7}">
      <dgm:prSet/>
      <dgm:spPr/>
      <dgm:t>
        <a:bodyPr/>
        <a:lstStyle/>
        <a:p>
          <a:r>
            <a:rPr lang="fr-FR"/>
            <a:t>Unit test (What is a unit test ?, why (piéce d'usine)? How to do unit tests ( tools ))</a:t>
          </a:r>
          <a:endParaRPr lang="en-US"/>
        </a:p>
      </dgm:t>
    </dgm:pt>
    <dgm:pt modelId="{AE336DE7-EF64-440A-92CB-9F676F7BD515}" type="parTrans" cxnId="{ECD872AC-195F-42CF-A733-8D8D121C8A2C}">
      <dgm:prSet/>
      <dgm:spPr/>
      <dgm:t>
        <a:bodyPr/>
        <a:lstStyle/>
        <a:p>
          <a:endParaRPr lang="en-US"/>
        </a:p>
      </dgm:t>
    </dgm:pt>
    <dgm:pt modelId="{BD664E01-5F87-45FB-951C-CBDED5605E49}" type="sibTrans" cxnId="{ECD872AC-195F-42CF-A733-8D8D121C8A2C}">
      <dgm:prSet/>
      <dgm:spPr/>
      <dgm:t>
        <a:bodyPr/>
        <a:lstStyle/>
        <a:p>
          <a:endParaRPr lang="en-US"/>
        </a:p>
      </dgm:t>
    </dgm:pt>
    <dgm:pt modelId="{F7D6DC8D-11FE-46B6-A22D-051C0EEC8486}">
      <dgm:prSet/>
      <dgm:spPr/>
      <dgm:t>
        <a:bodyPr/>
        <a:lstStyle/>
        <a:p>
          <a:r>
            <a:rPr lang="fr-FR"/>
            <a:t>Component test (What is a unit test ?, why (piéce d'usine)? How to do unit tests ( tools ))</a:t>
          </a:r>
          <a:endParaRPr lang="en-US"/>
        </a:p>
      </dgm:t>
    </dgm:pt>
    <dgm:pt modelId="{517BBD91-D99B-41DB-BA80-A66524AC60A8}" type="parTrans" cxnId="{749DADC4-3BCD-43ED-8569-1563D4EB45F3}">
      <dgm:prSet/>
      <dgm:spPr/>
      <dgm:t>
        <a:bodyPr/>
        <a:lstStyle/>
        <a:p>
          <a:endParaRPr lang="en-US"/>
        </a:p>
      </dgm:t>
    </dgm:pt>
    <dgm:pt modelId="{04453E04-60DE-405A-B152-D92260D3C830}" type="sibTrans" cxnId="{749DADC4-3BCD-43ED-8569-1563D4EB45F3}">
      <dgm:prSet/>
      <dgm:spPr/>
      <dgm:t>
        <a:bodyPr/>
        <a:lstStyle/>
        <a:p>
          <a:endParaRPr lang="en-US"/>
        </a:p>
      </dgm:t>
    </dgm:pt>
    <dgm:pt modelId="{BE22FC7C-88B8-4C2F-91F7-78241A3073BA}">
      <dgm:prSet/>
      <dgm:spPr/>
      <dgm:t>
        <a:bodyPr/>
        <a:lstStyle/>
        <a:p>
          <a:r>
            <a:rPr lang="fr-FR"/>
            <a:t>Integration test (What is a integration test ?, why (module test )? How to do integration tests ( tools ))</a:t>
          </a:r>
          <a:endParaRPr lang="en-US"/>
        </a:p>
      </dgm:t>
    </dgm:pt>
    <dgm:pt modelId="{79B574DE-D6C1-4C88-9291-C61C30283296}" type="parTrans" cxnId="{A3933062-9309-4B1A-8ADB-A0860AF922DD}">
      <dgm:prSet/>
      <dgm:spPr/>
      <dgm:t>
        <a:bodyPr/>
        <a:lstStyle/>
        <a:p>
          <a:endParaRPr lang="en-US"/>
        </a:p>
      </dgm:t>
    </dgm:pt>
    <dgm:pt modelId="{161E8687-12D6-44AE-8C10-FCE297C00CB8}" type="sibTrans" cxnId="{A3933062-9309-4B1A-8ADB-A0860AF922DD}">
      <dgm:prSet/>
      <dgm:spPr/>
      <dgm:t>
        <a:bodyPr/>
        <a:lstStyle/>
        <a:p>
          <a:endParaRPr lang="en-US"/>
        </a:p>
      </dgm:t>
    </dgm:pt>
    <dgm:pt modelId="{7C90CD5D-3756-4EF1-9066-7258B1344C50}">
      <dgm:prSet/>
      <dgm:spPr/>
      <dgm:t>
        <a:bodyPr/>
        <a:lstStyle/>
        <a:p>
          <a:r>
            <a:rPr lang="fr-FR"/>
            <a:t>TDD ( what ? Why ? How ?)</a:t>
          </a:r>
          <a:endParaRPr lang="en-US"/>
        </a:p>
      </dgm:t>
    </dgm:pt>
    <dgm:pt modelId="{339626A4-C45F-4AB7-91D3-466A426611B4}" type="parTrans" cxnId="{F57B4BE2-1871-4FCD-8023-FC79BDB3CF5D}">
      <dgm:prSet/>
      <dgm:spPr/>
      <dgm:t>
        <a:bodyPr/>
        <a:lstStyle/>
        <a:p>
          <a:endParaRPr lang="en-US"/>
        </a:p>
      </dgm:t>
    </dgm:pt>
    <dgm:pt modelId="{083D1A2A-5105-4E4B-840A-C49ABA1D78C8}" type="sibTrans" cxnId="{F57B4BE2-1871-4FCD-8023-FC79BDB3CF5D}">
      <dgm:prSet/>
      <dgm:spPr/>
      <dgm:t>
        <a:bodyPr/>
        <a:lstStyle/>
        <a:p>
          <a:endParaRPr lang="en-US"/>
        </a:p>
      </dgm:t>
    </dgm:pt>
    <dgm:pt modelId="{D2779CA1-970F-4965-AE35-3E382CC6252A}">
      <dgm:prSet/>
      <dgm:spPr/>
      <dgm:t>
        <a:bodyPr/>
        <a:lstStyle/>
        <a:p>
          <a:r>
            <a:rPr lang="fr-FR"/>
            <a:t>Testing tools (unittest) vs testing frameworks (Pytest) [advantage, cons, when to use]</a:t>
          </a:r>
          <a:endParaRPr lang="en-US"/>
        </a:p>
      </dgm:t>
    </dgm:pt>
    <dgm:pt modelId="{704091FF-2D21-4CAD-8D79-4BCEC9BA1993}" type="parTrans" cxnId="{BDAF1C34-CDD4-4671-ADE4-C0AAA8E76B48}">
      <dgm:prSet/>
      <dgm:spPr/>
      <dgm:t>
        <a:bodyPr/>
        <a:lstStyle/>
        <a:p>
          <a:endParaRPr lang="en-US"/>
        </a:p>
      </dgm:t>
    </dgm:pt>
    <dgm:pt modelId="{B8CAA45D-EFFC-4891-8FB5-A0121D78C908}" type="sibTrans" cxnId="{BDAF1C34-CDD4-4671-ADE4-C0AAA8E76B48}">
      <dgm:prSet/>
      <dgm:spPr/>
      <dgm:t>
        <a:bodyPr/>
        <a:lstStyle/>
        <a:p>
          <a:endParaRPr lang="en-US"/>
        </a:p>
      </dgm:t>
    </dgm:pt>
    <dgm:pt modelId="{7DD1987F-29FD-4F6F-928B-4A96D2BB0E83}">
      <dgm:prSet/>
      <dgm:spPr/>
      <dgm:t>
        <a:bodyPr/>
        <a:lstStyle/>
        <a:p>
          <a:r>
            <a:rPr lang="fr-FR"/>
            <a:t>good practice </a:t>
          </a:r>
          <a:endParaRPr lang="en-US"/>
        </a:p>
      </dgm:t>
    </dgm:pt>
    <dgm:pt modelId="{3904E293-8FE1-4916-8F07-7B4582E8658A}" type="parTrans" cxnId="{7343EC84-165D-43BD-85CE-BCC366FF38AC}">
      <dgm:prSet/>
      <dgm:spPr/>
      <dgm:t>
        <a:bodyPr/>
        <a:lstStyle/>
        <a:p>
          <a:endParaRPr lang="en-US"/>
        </a:p>
      </dgm:t>
    </dgm:pt>
    <dgm:pt modelId="{BC963886-65A0-4A82-8AF3-EA59EC55AD9C}" type="sibTrans" cxnId="{7343EC84-165D-43BD-85CE-BCC366FF38AC}">
      <dgm:prSet/>
      <dgm:spPr/>
      <dgm:t>
        <a:bodyPr/>
        <a:lstStyle/>
        <a:p>
          <a:endParaRPr lang="en-US"/>
        </a:p>
      </dgm:t>
    </dgm:pt>
    <dgm:pt modelId="{3D3F5256-DCD5-4C65-8630-BA6011F77C44}" type="pres">
      <dgm:prSet presAssocID="{805F097F-0383-4BE2-A0D1-061C71F870AD}" presName="root" presStyleCnt="0">
        <dgm:presLayoutVars>
          <dgm:dir/>
          <dgm:resizeHandles val="exact"/>
        </dgm:presLayoutVars>
      </dgm:prSet>
      <dgm:spPr/>
    </dgm:pt>
    <dgm:pt modelId="{52CFF459-B1CB-49C5-8B67-CE9A6136F20C}" type="pres">
      <dgm:prSet presAssocID="{CD73593E-E393-4D03-8FF2-345E73DAB05F}" presName="compNode" presStyleCnt="0"/>
      <dgm:spPr/>
    </dgm:pt>
    <dgm:pt modelId="{E40E7CE2-ABD3-4F7D-BD4F-A1893F562AC4}" type="pres">
      <dgm:prSet presAssocID="{CD73593E-E393-4D03-8FF2-345E73DAB05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F41EFF3-FF4F-4CE0-B7C3-47A483C2128D}" type="pres">
      <dgm:prSet presAssocID="{CD73593E-E393-4D03-8FF2-345E73DAB05F}" presName="spaceRect" presStyleCnt="0"/>
      <dgm:spPr/>
    </dgm:pt>
    <dgm:pt modelId="{D0A401FD-57A7-4FCD-A56F-8EE5CDD898FE}" type="pres">
      <dgm:prSet presAssocID="{CD73593E-E393-4D03-8FF2-345E73DAB05F}" presName="textRect" presStyleLbl="revTx" presStyleIdx="0" presStyleCnt="7">
        <dgm:presLayoutVars>
          <dgm:chMax val="1"/>
          <dgm:chPref val="1"/>
        </dgm:presLayoutVars>
      </dgm:prSet>
      <dgm:spPr/>
    </dgm:pt>
    <dgm:pt modelId="{85841470-103E-43CA-B3B4-3C9EF12909FC}" type="pres">
      <dgm:prSet presAssocID="{EF007A65-E755-4323-8094-38FC530A3488}" presName="sibTrans" presStyleCnt="0"/>
      <dgm:spPr/>
    </dgm:pt>
    <dgm:pt modelId="{59A17ACB-EE93-4475-958A-4F253C00EC59}" type="pres">
      <dgm:prSet presAssocID="{65903951-FFFE-443D-994F-991FF8F4F9E7}" presName="compNode" presStyleCnt="0"/>
      <dgm:spPr/>
    </dgm:pt>
    <dgm:pt modelId="{F7B39BC7-8F7C-431C-BC0B-E4C9567FBD21}" type="pres">
      <dgm:prSet presAssocID="{65903951-FFFE-443D-994F-991FF8F4F9E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fique"/>
        </a:ext>
      </dgm:extLst>
    </dgm:pt>
    <dgm:pt modelId="{147045CF-04D0-4097-921E-593872748C6A}" type="pres">
      <dgm:prSet presAssocID="{65903951-FFFE-443D-994F-991FF8F4F9E7}" presName="spaceRect" presStyleCnt="0"/>
      <dgm:spPr/>
    </dgm:pt>
    <dgm:pt modelId="{B3220ACE-7652-4076-A908-4C8B502B7495}" type="pres">
      <dgm:prSet presAssocID="{65903951-FFFE-443D-994F-991FF8F4F9E7}" presName="textRect" presStyleLbl="revTx" presStyleIdx="1" presStyleCnt="7">
        <dgm:presLayoutVars>
          <dgm:chMax val="1"/>
          <dgm:chPref val="1"/>
        </dgm:presLayoutVars>
      </dgm:prSet>
      <dgm:spPr/>
    </dgm:pt>
    <dgm:pt modelId="{9D406E90-A000-429D-8F21-D4EFE2D72B0C}" type="pres">
      <dgm:prSet presAssocID="{BD664E01-5F87-45FB-951C-CBDED5605E49}" presName="sibTrans" presStyleCnt="0"/>
      <dgm:spPr/>
    </dgm:pt>
    <dgm:pt modelId="{BF8B24D6-BB21-4DAB-8A12-4A856BD3B75B}" type="pres">
      <dgm:prSet presAssocID="{F7D6DC8D-11FE-46B6-A22D-051C0EEC8486}" presName="compNode" presStyleCnt="0"/>
      <dgm:spPr/>
    </dgm:pt>
    <dgm:pt modelId="{4AAF9C01-3CC1-4453-A2CB-F5168BAE1B4F}" type="pres">
      <dgm:prSet presAssocID="{F7D6DC8D-11FE-46B6-A22D-051C0EEC848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04E53C14-16D6-49FA-88DA-4B679F27B5B8}" type="pres">
      <dgm:prSet presAssocID="{F7D6DC8D-11FE-46B6-A22D-051C0EEC8486}" presName="spaceRect" presStyleCnt="0"/>
      <dgm:spPr/>
    </dgm:pt>
    <dgm:pt modelId="{59C08842-26AC-4533-858F-BF0D866EB867}" type="pres">
      <dgm:prSet presAssocID="{F7D6DC8D-11FE-46B6-A22D-051C0EEC8486}" presName="textRect" presStyleLbl="revTx" presStyleIdx="2" presStyleCnt="7">
        <dgm:presLayoutVars>
          <dgm:chMax val="1"/>
          <dgm:chPref val="1"/>
        </dgm:presLayoutVars>
      </dgm:prSet>
      <dgm:spPr/>
    </dgm:pt>
    <dgm:pt modelId="{1A1810E5-3064-4672-A9C3-EC77A54D1527}" type="pres">
      <dgm:prSet presAssocID="{04453E04-60DE-405A-B152-D92260D3C830}" presName="sibTrans" presStyleCnt="0"/>
      <dgm:spPr/>
    </dgm:pt>
    <dgm:pt modelId="{A414143A-E52E-4593-ABC8-94213EA4C6E2}" type="pres">
      <dgm:prSet presAssocID="{BE22FC7C-88B8-4C2F-91F7-78241A3073BA}" presName="compNode" presStyleCnt="0"/>
      <dgm:spPr/>
    </dgm:pt>
    <dgm:pt modelId="{93BCCEA5-B079-4156-849A-49E9F5A551AF}" type="pres">
      <dgm:prSet presAssocID="{BE22FC7C-88B8-4C2F-91F7-78241A3073B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e"/>
        </a:ext>
      </dgm:extLst>
    </dgm:pt>
    <dgm:pt modelId="{0AC25F95-7495-48B2-A29A-0304DC9360DB}" type="pres">
      <dgm:prSet presAssocID="{BE22FC7C-88B8-4C2F-91F7-78241A3073BA}" presName="spaceRect" presStyleCnt="0"/>
      <dgm:spPr/>
    </dgm:pt>
    <dgm:pt modelId="{364481EE-908F-495C-A27B-932A84F6D279}" type="pres">
      <dgm:prSet presAssocID="{BE22FC7C-88B8-4C2F-91F7-78241A3073BA}" presName="textRect" presStyleLbl="revTx" presStyleIdx="3" presStyleCnt="7">
        <dgm:presLayoutVars>
          <dgm:chMax val="1"/>
          <dgm:chPref val="1"/>
        </dgm:presLayoutVars>
      </dgm:prSet>
      <dgm:spPr/>
    </dgm:pt>
    <dgm:pt modelId="{E7A2045A-3A8F-4317-80BF-2726BA1ECED2}" type="pres">
      <dgm:prSet presAssocID="{161E8687-12D6-44AE-8C10-FCE297C00CB8}" presName="sibTrans" presStyleCnt="0"/>
      <dgm:spPr/>
    </dgm:pt>
    <dgm:pt modelId="{C2A53554-CD05-4D9C-ADAE-7D85CBC1E7A2}" type="pres">
      <dgm:prSet presAssocID="{7C90CD5D-3756-4EF1-9066-7258B1344C50}" presName="compNode" presStyleCnt="0"/>
      <dgm:spPr/>
    </dgm:pt>
    <dgm:pt modelId="{A65F4AEB-1472-40EC-9116-598CCC412776}" type="pres">
      <dgm:prSet presAssocID="{7C90CD5D-3756-4EF1-9066-7258B1344C5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60BB7D29-65CD-40F7-82FF-7FF7D96D7ACE}" type="pres">
      <dgm:prSet presAssocID="{7C90CD5D-3756-4EF1-9066-7258B1344C50}" presName="spaceRect" presStyleCnt="0"/>
      <dgm:spPr/>
    </dgm:pt>
    <dgm:pt modelId="{02228720-F2B7-4A6A-B5F7-1C30D9703F41}" type="pres">
      <dgm:prSet presAssocID="{7C90CD5D-3756-4EF1-9066-7258B1344C50}" presName="textRect" presStyleLbl="revTx" presStyleIdx="4" presStyleCnt="7">
        <dgm:presLayoutVars>
          <dgm:chMax val="1"/>
          <dgm:chPref val="1"/>
        </dgm:presLayoutVars>
      </dgm:prSet>
      <dgm:spPr/>
    </dgm:pt>
    <dgm:pt modelId="{6E706D69-A754-4DF9-AFA4-607FFA419DBA}" type="pres">
      <dgm:prSet presAssocID="{083D1A2A-5105-4E4B-840A-C49ABA1D78C8}" presName="sibTrans" presStyleCnt="0"/>
      <dgm:spPr/>
    </dgm:pt>
    <dgm:pt modelId="{7819E2AA-7F6A-4BDF-A6F0-E17B57320644}" type="pres">
      <dgm:prSet presAssocID="{D2779CA1-970F-4965-AE35-3E382CC6252A}" presName="compNode" presStyleCnt="0"/>
      <dgm:spPr/>
    </dgm:pt>
    <dgm:pt modelId="{DA5841F7-F7DE-4530-B1E5-6FB9D6FEDED3}" type="pres">
      <dgm:prSet presAssocID="{D2779CA1-970F-4965-AE35-3E382CC6252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48ACA130-37C3-438B-A4DB-E43D543A1208}" type="pres">
      <dgm:prSet presAssocID="{D2779CA1-970F-4965-AE35-3E382CC6252A}" presName="spaceRect" presStyleCnt="0"/>
      <dgm:spPr/>
    </dgm:pt>
    <dgm:pt modelId="{D3BFE5B2-CBCA-4E53-A5D9-374B72A04E2D}" type="pres">
      <dgm:prSet presAssocID="{D2779CA1-970F-4965-AE35-3E382CC6252A}" presName="textRect" presStyleLbl="revTx" presStyleIdx="5" presStyleCnt="7">
        <dgm:presLayoutVars>
          <dgm:chMax val="1"/>
          <dgm:chPref val="1"/>
        </dgm:presLayoutVars>
      </dgm:prSet>
      <dgm:spPr/>
    </dgm:pt>
    <dgm:pt modelId="{8E68CA69-61E6-49F6-A940-7780FF40C5F8}" type="pres">
      <dgm:prSet presAssocID="{B8CAA45D-EFFC-4891-8FB5-A0121D78C908}" presName="sibTrans" presStyleCnt="0"/>
      <dgm:spPr/>
    </dgm:pt>
    <dgm:pt modelId="{44DBEA9C-331F-43AC-AA9B-FBB776E20787}" type="pres">
      <dgm:prSet presAssocID="{7DD1987F-29FD-4F6F-928B-4A96D2BB0E83}" presName="compNode" presStyleCnt="0"/>
      <dgm:spPr/>
    </dgm:pt>
    <dgm:pt modelId="{0662A6C1-4DE0-4A6E-8CAE-A791552E8865}" type="pres">
      <dgm:prSet presAssocID="{7DD1987F-29FD-4F6F-928B-4A96D2BB0E8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9EDB6E0-EE9B-4FAF-AB2A-C7068EB58319}" type="pres">
      <dgm:prSet presAssocID="{7DD1987F-29FD-4F6F-928B-4A96D2BB0E83}" presName="spaceRect" presStyleCnt="0"/>
      <dgm:spPr/>
    </dgm:pt>
    <dgm:pt modelId="{B83C0324-39BD-4779-B1CB-1ADAB704BA49}" type="pres">
      <dgm:prSet presAssocID="{7DD1987F-29FD-4F6F-928B-4A96D2BB0E8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9AFF109-9193-411A-80BA-1C8C10FE8C43}" type="presOf" srcId="{F7D6DC8D-11FE-46B6-A22D-051C0EEC8486}" destId="{59C08842-26AC-4533-858F-BF0D866EB867}" srcOrd="0" destOrd="0" presId="urn:microsoft.com/office/officeart/2018/2/layout/IconLabelList"/>
    <dgm:cxn modelId="{09A29C10-EDAE-4AA5-8B9B-419C95B19498}" type="presOf" srcId="{7DD1987F-29FD-4F6F-928B-4A96D2BB0E83}" destId="{B83C0324-39BD-4779-B1CB-1ADAB704BA49}" srcOrd="0" destOrd="0" presId="urn:microsoft.com/office/officeart/2018/2/layout/IconLabelList"/>
    <dgm:cxn modelId="{BCCBF831-193E-4BA5-9A15-F8F410A53C27}" type="presOf" srcId="{D2779CA1-970F-4965-AE35-3E382CC6252A}" destId="{D3BFE5B2-CBCA-4E53-A5D9-374B72A04E2D}" srcOrd="0" destOrd="0" presId="urn:microsoft.com/office/officeart/2018/2/layout/IconLabelList"/>
    <dgm:cxn modelId="{BDAF1C34-CDD4-4671-ADE4-C0AAA8E76B48}" srcId="{805F097F-0383-4BE2-A0D1-061C71F870AD}" destId="{D2779CA1-970F-4965-AE35-3E382CC6252A}" srcOrd="5" destOrd="0" parTransId="{704091FF-2D21-4CAD-8D79-4BCEC9BA1993}" sibTransId="{B8CAA45D-EFFC-4891-8FB5-A0121D78C908}"/>
    <dgm:cxn modelId="{FAA22F34-4767-4AD0-A67D-B5DECD5C558E}" type="presOf" srcId="{7C90CD5D-3756-4EF1-9066-7258B1344C50}" destId="{02228720-F2B7-4A6A-B5F7-1C30D9703F41}" srcOrd="0" destOrd="0" presId="urn:microsoft.com/office/officeart/2018/2/layout/IconLabelList"/>
    <dgm:cxn modelId="{64B8803A-2DAF-4A18-97F0-C2DFE281F47B}" type="presOf" srcId="{BE22FC7C-88B8-4C2F-91F7-78241A3073BA}" destId="{364481EE-908F-495C-A27B-932A84F6D279}" srcOrd="0" destOrd="0" presId="urn:microsoft.com/office/officeart/2018/2/layout/IconLabelList"/>
    <dgm:cxn modelId="{A3933062-9309-4B1A-8ADB-A0860AF922DD}" srcId="{805F097F-0383-4BE2-A0D1-061C71F870AD}" destId="{BE22FC7C-88B8-4C2F-91F7-78241A3073BA}" srcOrd="3" destOrd="0" parTransId="{79B574DE-D6C1-4C88-9291-C61C30283296}" sibTransId="{161E8687-12D6-44AE-8C10-FCE297C00CB8}"/>
    <dgm:cxn modelId="{2E5AF063-8353-457D-852F-60163567C4CF}" type="presOf" srcId="{805F097F-0383-4BE2-A0D1-061C71F870AD}" destId="{3D3F5256-DCD5-4C65-8630-BA6011F77C44}" srcOrd="0" destOrd="0" presId="urn:microsoft.com/office/officeart/2018/2/layout/IconLabelList"/>
    <dgm:cxn modelId="{48A5D478-88D3-4AF4-814C-45E58DA764FD}" type="presOf" srcId="{65903951-FFFE-443D-994F-991FF8F4F9E7}" destId="{B3220ACE-7652-4076-A908-4C8B502B7495}" srcOrd="0" destOrd="0" presId="urn:microsoft.com/office/officeart/2018/2/layout/IconLabelList"/>
    <dgm:cxn modelId="{7343EC84-165D-43BD-85CE-BCC366FF38AC}" srcId="{805F097F-0383-4BE2-A0D1-061C71F870AD}" destId="{7DD1987F-29FD-4F6F-928B-4A96D2BB0E83}" srcOrd="6" destOrd="0" parTransId="{3904E293-8FE1-4916-8F07-7B4582E8658A}" sibTransId="{BC963886-65A0-4A82-8AF3-EA59EC55AD9C}"/>
    <dgm:cxn modelId="{ECD872AC-195F-42CF-A733-8D8D121C8A2C}" srcId="{805F097F-0383-4BE2-A0D1-061C71F870AD}" destId="{65903951-FFFE-443D-994F-991FF8F4F9E7}" srcOrd="1" destOrd="0" parTransId="{AE336DE7-EF64-440A-92CB-9F676F7BD515}" sibTransId="{BD664E01-5F87-45FB-951C-CBDED5605E49}"/>
    <dgm:cxn modelId="{D09E73AC-D995-46C5-8B53-5CED188E3F37}" srcId="{805F097F-0383-4BE2-A0D1-061C71F870AD}" destId="{CD73593E-E393-4D03-8FF2-345E73DAB05F}" srcOrd="0" destOrd="0" parTransId="{11E27E4C-0A1F-4950-99D4-D88797D60C5E}" sibTransId="{EF007A65-E755-4323-8094-38FC530A3488}"/>
    <dgm:cxn modelId="{749DADC4-3BCD-43ED-8569-1563D4EB45F3}" srcId="{805F097F-0383-4BE2-A0D1-061C71F870AD}" destId="{F7D6DC8D-11FE-46B6-A22D-051C0EEC8486}" srcOrd="2" destOrd="0" parTransId="{517BBD91-D99B-41DB-BA80-A66524AC60A8}" sibTransId="{04453E04-60DE-405A-B152-D92260D3C830}"/>
    <dgm:cxn modelId="{E6024ECE-B597-4F61-B25F-BF1A0D2F42A6}" type="presOf" srcId="{CD73593E-E393-4D03-8FF2-345E73DAB05F}" destId="{D0A401FD-57A7-4FCD-A56F-8EE5CDD898FE}" srcOrd="0" destOrd="0" presId="urn:microsoft.com/office/officeart/2018/2/layout/IconLabelList"/>
    <dgm:cxn modelId="{F57B4BE2-1871-4FCD-8023-FC79BDB3CF5D}" srcId="{805F097F-0383-4BE2-A0D1-061C71F870AD}" destId="{7C90CD5D-3756-4EF1-9066-7258B1344C50}" srcOrd="4" destOrd="0" parTransId="{339626A4-C45F-4AB7-91D3-466A426611B4}" sibTransId="{083D1A2A-5105-4E4B-840A-C49ABA1D78C8}"/>
    <dgm:cxn modelId="{9DC7BFD2-2F96-4D0F-B6E1-8934A0AD2669}" type="presParOf" srcId="{3D3F5256-DCD5-4C65-8630-BA6011F77C44}" destId="{52CFF459-B1CB-49C5-8B67-CE9A6136F20C}" srcOrd="0" destOrd="0" presId="urn:microsoft.com/office/officeart/2018/2/layout/IconLabelList"/>
    <dgm:cxn modelId="{F623049B-9A7D-4C57-89CE-6F2C636A798D}" type="presParOf" srcId="{52CFF459-B1CB-49C5-8B67-CE9A6136F20C}" destId="{E40E7CE2-ABD3-4F7D-BD4F-A1893F562AC4}" srcOrd="0" destOrd="0" presId="urn:microsoft.com/office/officeart/2018/2/layout/IconLabelList"/>
    <dgm:cxn modelId="{6CBBB1B3-D337-4CB1-AB35-2D238BDCEAB0}" type="presParOf" srcId="{52CFF459-B1CB-49C5-8B67-CE9A6136F20C}" destId="{4F41EFF3-FF4F-4CE0-B7C3-47A483C2128D}" srcOrd="1" destOrd="0" presId="urn:microsoft.com/office/officeart/2018/2/layout/IconLabelList"/>
    <dgm:cxn modelId="{5F74D540-9DE6-4F45-B5C7-C46D3049CD4F}" type="presParOf" srcId="{52CFF459-B1CB-49C5-8B67-CE9A6136F20C}" destId="{D0A401FD-57A7-4FCD-A56F-8EE5CDD898FE}" srcOrd="2" destOrd="0" presId="urn:microsoft.com/office/officeart/2018/2/layout/IconLabelList"/>
    <dgm:cxn modelId="{C1BCDD3F-BC58-4644-8218-85B0F71CE205}" type="presParOf" srcId="{3D3F5256-DCD5-4C65-8630-BA6011F77C44}" destId="{85841470-103E-43CA-B3B4-3C9EF12909FC}" srcOrd="1" destOrd="0" presId="urn:microsoft.com/office/officeart/2018/2/layout/IconLabelList"/>
    <dgm:cxn modelId="{25D46A41-B52C-410E-8A79-8019B8BB3F9A}" type="presParOf" srcId="{3D3F5256-DCD5-4C65-8630-BA6011F77C44}" destId="{59A17ACB-EE93-4475-958A-4F253C00EC59}" srcOrd="2" destOrd="0" presId="urn:microsoft.com/office/officeart/2018/2/layout/IconLabelList"/>
    <dgm:cxn modelId="{52D2363B-F008-4ADF-9ADA-503731379AEB}" type="presParOf" srcId="{59A17ACB-EE93-4475-958A-4F253C00EC59}" destId="{F7B39BC7-8F7C-431C-BC0B-E4C9567FBD21}" srcOrd="0" destOrd="0" presId="urn:microsoft.com/office/officeart/2018/2/layout/IconLabelList"/>
    <dgm:cxn modelId="{BEADF024-5319-4D34-A5A5-9B7A0C859EBC}" type="presParOf" srcId="{59A17ACB-EE93-4475-958A-4F253C00EC59}" destId="{147045CF-04D0-4097-921E-593872748C6A}" srcOrd="1" destOrd="0" presId="urn:microsoft.com/office/officeart/2018/2/layout/IconLabelList"/>
    <dgm:cxn modelId="{A9EC45E6-698E-45C7-8AC1-6AFC71AC1FDB}" type="presParOf" srcId="{59A17ACB-EE93-4475-958A-4F253C00EC59}" destId="{B3220ACE-7652-4076-A908-4C8B502B7495}" srcOrd="2" destOrd="0" presId="urn:microsoft.com/office/officeart/2018/2/layout/IconLabelList"/>
    <dgm:cxn modelId="{AC1B3BA0-B2D0-498C-9D0D-D65F8600DDC0}" type="presParOf" srcId="{3D3F5256-DCD5-4C65-8630-BA6011F77C44}" destId="{9D406E90-A000-429D-8F21-D4EFE2D72B0C}" srcOrd="3" destOrd="0" presId="urn:microsoft.com/office/officeart/2018/2/layout/IconLabelList"/>
    <dgm:cxn modelId="{B5008F0A-A68C-4D9E-AC88-DC9D1111EB24}" type="presParOf" srcId="{3D3F5256-DCD5-4C65-8630-BA6011F77C44}" destId="{BF8B24D6-BB21-4DAB-8A12-4A856BD3B75B}" srcOrd="4" destOrd="0" presId="urn:microsoft.com/office/officeart/2018/2/layout/IconLabelList"/>
    <dgm:cxn modelId="{EB441C23-BFB3-47F0-8ACA-2793169D2516}" type="presParOf" srcId="{BF8B24D6-BB21-4DAB-8A12-4A856BD3B75B}" destId="{4AAF9C01-3CC1-4453-A2CB-F5168BAE1B4F}" srcOrd="0" destOrd="0" presId="urn:microsoft.com/office/officeart/2018/2/layout/IconLabelList"/>
    <dgm:cxn modelId="{706C8435-659E-4D42-BB68-75038648AF84}" type="presParOf" srcId="{BF8B24D6-BB21-4DAB-8A12-4A856BD3B75B}" destId="{04E53C14-16D6-49FA-88DA-4B679F27B5B8}" srcOrd="1" destOrd="0" presId="urn:microsoft.com/office/officeart/2018/2/layout/IconLabelList"/>
    <dgm:cxn modelId="{548FC532-D44F-4774-9D43-87771626E747}" type="presParOf" srcId="{BF8B24D6-BB21-4DAB-8A12-4A856BD3B75B}" destId="{59C08842-26AC-4533-858F-BF0D866EB867}" srcOrd="2" destOrd="0" presId="urn:microsoft.com/office/officeart/2018/2/layout/IconLabelList"/>
    <dgm:cxn modelId="{33E41B19-03F6-4005-86E3-B11A842A1F72}" type="presParOf" srcId="{3D3F5256-DCD5-4C65-8630-BA6011F77C44}" destId="{1A1810E5-3064-4672-A9C3-EC77A54D1527}" srcOrd="5" destOrd="0" presId="urn:microsoft.com/office/officeart/2018/2/layout/IconLabelList"/>
    <dgm:cxn modelId="{34942B19-03F0-4D85-BFA7-CF4531AAC638}" type="presParOf" srcId="{3D3F5256-DCD5-4C65-8630-BA6011F77C44}" destId="{A414143A-E52E-4593-ABC8-94213EA4C6E2}" srcOrd="6" destOrd="0" presId="urn:microsoft.com/office/officeart/2018/2/layout/IconLabelList"/>
    <dgm:cxn modelId="{266264A6-A72B-40EF-B270-F7E77EDD1FAB}" type="presParOf" srcId="{A414143A-E52E-4593-ABC8-94213EA4C6E2}" destId="{93BCCEA5-B079-4156-849A-49E9F5A551AF}" srcOrd="0" destOrd="0" presId="urn:microsoft.com/office/officeart/2018/2/layout/IconLabelList"/>
    <dgm:cxn modelId="{5FAFB155-B15E-4956-90FD-BF8673F74709}" type="presParOf" srcId="{A414143A-E52E-4593-ABC8-94213EA4C6E2}" destId="{0AC25F95-7495-48B2-A29A-0304DC9360DB}" srcOrd="1" destOrd="0" presId="urn:microsoft.com/office/officeart/2018/2/layout/IconLabelList"/>
    <dgm:cxn modelId="{BE81B316-3CC7-44C4-90A1-59BF04B75040}" type="presParOf" srcId="{A414143A-E52E-4593-ABC8-94213EA4C6E2}" destId="{364481EE-908F-495C-A27B-932A84F6D279}" srcOrd="2" destOrd="0" presId="urn:microsoft.com/office/officeart/2018/2/layout/IconLabelList"/>
    <dgm:cxn modelId="{E0692B2F-0EA6-4857-97ED-D410C8E4C579}" type="presParOf" srcId="{3D3F5256-DCD5-4C65-8630-BA6011F77C44}" destId="{E7A2045A-3A8F-4317-80BF-2726BA1ECED2}" srcOrd="7" destOrd="0" presId="urn:microsoft.com/office/officeart/2018/2/layout/IconLabelList"/>
    <dgm:cxn modelId="{C49188EC-1218-4FA4-89D2-E4A6B411ADA3}" type="presParOf" srcId="{3D3F5256-DCD5-4C65-8630-BA6011F77C44}" destId="{C2A53554-CD05-4D9C-ADAE-7D85CBC1E7A2}" srcOrd="8" destOrd="0" presId="urn:microsoft.com/office/officeart/2018/2/layout/IconLabelList"/>
    <dgm:cxn modelId="{2BD53016-2447-40A9-B525-C7070B709997}" type="presParOf" srcId="{C2A53554-CD05-4D9C-ADAE-7D85CBC1E7A2}" destId="{A65F4AEB-1472-40EC-9116-598CCC412776}" srcOrd="0" destOrd="0" presId="urn:microsoft.com/office/officeart/2018/2/layout/IconLabelList"/>
    <dgm:cxn modelId="{EF5D36F8-6051-4E01-BBDA-CE8EDD12316C}" type="presParOf" srcId="{C2A53554-CD05-4D9C-ADAE-7D85CBC1E7A2}" destId="{60BB7D29-65CD-40F7-82FF-7FF7D96D7ACE}" srcOrd="1" destOrd="0" presId="urn:microsoft.com/office/officeart/2018/2/layout/IconLabelList"/>
    <dgm:cxn modelId="{FCBF2897-40AD-43B9-9044-F8106501A45D}" type="presParOf" srcId="{C2A53554-CD05-4D9C-ADAE-7D85CBC1E7A2}" destId="{02228720-F2B7-4A6A-B5F7-1C30D9703F41}" srcOrd="2" destOrd="0" presId="urn:microsoft.com/office/officeart/2018/2/layout/IconLabelList"/>
    <dgm:cxn modelId="{15F874F3-AC04-4A24-868D-6AE36B06E0C7}" type="presParOf" srcId="{3D3F5256-DCD5-4C65-8630-BA6011F77C44}" destId="{6E706D69-A754-4DF9-AFA4-607FFA419DBA}" srcOrd="9" destOrd="0" presId="urn:microsoft.com/office/officeart/2018/2/layout/IconLabelList"/>
    <dgm:cxn modelId="{4FD11032-E51C-481F-8D66-78DA767A0870}" type="presParOf" srcId="{3D3F5256-DCD5-4C65-8630-BA6011F77C44}" destId="{7819E2AA-7F6A-4BDF-A6F0-E17B57320644}" srcOrd="10" destOrd="0" presId="urn:microsoft.com/office/officeart/2018/2/layout/IconLabelList"/>
    <dgm:cxn modelId="{7152CD3A-67A3-4422-B003-9698911CF6AE}" type="presParOf" srcId="{7819E2AA-7F6A-4BDF-A6F0-E17B57320644}" destId="{DA5841F7-F7DE-4530-B1E5-6FB9D6FEDED3}" srcOrd="0" destOrd="0" presId="urn:microsoft.com/office/officeart/2018/2/layout/IconLabelList"/>
    <dgm:cxn modelId="{99D2233C-BA69-4B5F-9D92-3EB64BF15F97}" type="presParOf" srcId="{7819E2AA-7F6A-4BDF-A6F0-E17B57320644}" destId="{48ACA130-37C3-438B-A4DB-E43D543A1208}" srcOrd="1" destOrd="0" presId="urn:microsoft.com/office/officeart/2018/2/layout/IconLabelList"/>
    <dgm:cxn modelId="{C40396BE-9322-48AA-9C9C-C37740E80338}" type="presParOf" srcId="{7819E2AA-7F6A-4BDF-A6F0-E17B57320644}" destId="{D3BFE5B2-CBCA-4E53-A5D9-374B72A04E2D}" srcOrd="2" destOrd="0" presId="urn:microsoft.com/office/officeart/2018/2/layout/IconLabelList"/>
    <dgm:cxn modelId="{66897587-C3B9-4833-8AB8-13444696F362}" type="presParOf" srcId="{3D3F5256-DCD5-4C65-8630-BA6011F77C44}" destId="{8E68CA69-61E6-49F6-A940-7780FF40C5F8}" srcOrd="11" destOrd="0" presId="urn:microsoft.com/office/officeart/2018/2/layout/IconLabelList"/>
    <dgm:cxn modelId="{A1CD8448-5C84-4728-9F02-38B8188336F2}" type="presParOf" srcId="{3D3F5256-DCD5-4C65-8630-BA6011F77C44}" destId="{44DBEA9C-331F-43AC-AA9B-FBB776E20787}" srcOrd="12" destOrd="0" presId="urn:microsoft.com/office/officeart/2018/2/layout/IconLabelList"/>
    <dgm:cxn modelId="{CE5C237A-6CE3-468D-97ED-AF6A262B0347}" type="presParOf" srcId="{44DBEA9C-331F-43AC-AA9B-FBB776E20787}" destId="{0662A6C1-4DE0-4A6E-8CAE-A791552E8865}" srcOrd="0" destOrd="0" presId="urn:microsoft.com/office/officeart/2018/2/layout/IconLabelList"/>
    <dgm:cxn modelId="{0247F181-1598-43F2-A077-7DA9DD0F89D2}" type="presParOf" srcId="{44DBEA9C-331F-43AC-AA9B-FBB776E20787}" destId="{59EDB6E0-EE9B-4FAF-AB2A-C7068EB58319}" srcOrd="1" destOrd="0" presId="urn:microsoft.com/office/officeart/2018/2/layout/IconLabelList"/>
    <dgm:cxn modelId="{DCD4D5CB-49E6-47EC-A707-2BB2674544A9}" type="presParOf" srcId="{44DBEA9C-331F-43AC-AA9B-FBB776E20787}" destId="{B83C0324-39BD-4779-B1CB-1ADAB704BA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E48E51-9F19-4283-9987-1D131065A2A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6BE77B-38B5-4608-8A0D-9CEAD54D0B3B}">
      <dgm:prSet/>
      <dgm:spPr/>
      <dgm:t>
        <a:bodyPr/>
        <a:lstStyle/>
        <a:p>
          <a:r>
            <a:rPr lang="fr-FR" baseline="0" dirty="0"/>
            <a:t>1-Security (Data Protection, Compliance)</a:t>
          </a:r>
          <a:endParaRPr lang="en-US" dirty="0"/>
        </a:p>
      </dgm:t>
    </dgm:pt>
    <dgm:pt modelId="{AB2F4A47-7984-4625-9A16-EFFC1631A431}" type="parTrans" cxnId="{13837258-9328-4389-A0CB-697035AAE3EE}">
      <dgm:prSet/>
      <dgm:spPr/>
      <dgm:t>
        <a:bodyPr/>
        <a:lstStyle/>
        <a:p>
          <a:endParaRPr lang="en-US"/>
        </a:p>
      </dgm:t>
    </dgm:pt>
    <dgm:pt modelId="{4A3102DE-9CF9-4A2D-BB11-019238A0EA2E}" type="sibTrans" cxnId="{13837258-9328-4389-A0CB-697035AAE3E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73C9C7D-5538-4BFF-BA45-B60930567758}">
      <dgm:prSet/>
      <dgm:spPr/>
      <dgm:t>
        <a:bodyPr/>
        <a:lstStyle/>
        <a:p>
          <a:pPr rtl="0"/>
          <a:r>
            <a:rPr lang="fr-FR" baseline="0" dirty="0"/>
            <a:t>2-Bug and </a:t>
          </a:r>
          <a:r>
            <a:rPr lang="fr-FR" baseline="0" dirty="0" err="1"/>
            <a:t>Error</a:t>
          </a:r>
          <a:r>
            <a:rPr lang="fr-FR" baseline="0" dirty="0"/>
            <a:t> </a:t>
          </a:r>
          <a:r>
            <a:rPr lang="fr-FR" baseline="0" dirty="0" err="1"/>
            <a:t>Detection</a:t>
          </a:r>
          <a:r>
            <a:rPr lang="fr-FR" baseline="0" dirty="0"/>
            <a:t> (</a:t>
          </a:r>
          <a:r>
            <a:rPr lang="fr-FR" baseline="0" dirty="0" err="1"/>
            <a:t>Early</a:t>
          </a:r>
          <a:r>
            <a:rPr lang="fr-FR" baseline="0" dirty="0"/>
            <a:t> Identification, </a:t>
          </a:r>
          <a:r>
            <a:rPr lang="fr-FR" baseline="0" dirty="0" err="1"/>
            <a:t>Error</a:t>
          </a:r>
          <a:r>
            <a:rPr lang="fr-FR" baseline="0" dirty="0"/>
            <a:t>-Free Software) </a:t>
          </a:r>
          <a:endParaRPr lang="en-US" baseline="0" dirty="0">
            <a:latin typeface="Bembo"/>
          </a:endParaRPr>
        </a:p>
      </dgm:t>
    </dgm:pt>
    <dgm:pt modelId="{F5756E44-2592-42BE-81A8-CD8982ADBE69}" type="parTrans" cxnId="{B80A22A9-3B3F-4602-B91A-EBA77DA15146}">
      <dgm:prSet/>
      <dgm:spPr/>
      <dgm:t>
        <a:bodyPr/>
        <a:lstStyle/>
        <a:p>
          <a:endParaRPr lang="en-US"/>
        </a:p>
      </dgm:t>
    </dgm:pt>
    <dgm:pt modelId="{31DAE4F5-75E7-40A3-97A4-5EE5FAEEECCF}" type="sibTrans" cxnId="{B80A22A9-3B3F-4602-B91A-EBA77DA1514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F249192-5F93-4ACA-AF19-A0C2D2980028}">
      <dgm:prSet/>
      <dgm:spPr/>
      <dgm:t>
        <a:bodyPr/>
        <a:lstStyle/>
        <a:p>
          <a:r>
            <a:rPr lang="fr-FR" baseline="0" dirty="0">
              <a:latin typeface="Bembo"/>
            </a:rPr>
            <a:t>4-Quality</a:t>
          </a:r>
          <a:r>
            <a:rPr lang="fr-FR" baseline="0" dirty="0"/>
            <a:t> Assurance (</a:t>
          </a:r>
          <a:r>
            <a:rPr lang="fr-FR" baseline="0" dirty="0" err="1"/>
            <a:t>Functionality</a:t>
          </a:r>
          <a:r>
            <a:rPr lang="fr-FR" baseline="0" dirty="0"/>
            <a:t>, Performance)</a:t>
          </a:r>
          <a:endParaRPr lang="en-US" dirty="0"/>
        </a:p>
      </dgm:t>
    </dgm:pt>
    <dgm:pt modelId="{52E55896-D8A4-485E-846D-35082A6B63F4}" type="parTrans" cxnId="{0DB1136E-D9F8-477E-BDCC-4DBAE53D72C7}">
      <dgm:prSet/>
      <dgm:spPr/>
      <dgm:t>
        <a:bodyPr/>
        <a:lstStyle/>
        <a:p>
          <a:endParaRPr lang="en-US"/>
        </a:p>
      </dgm:t>
    </dgm:pt>
    <dgm:pt modelId="{B15683E0-3D3E-4D09-AB91-51D67ACC4E5E}" type="sibTrans" cxnId="{0DB1136E-D9F8-477E-BDCC-4DBAE53D72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775C422-177C-4E6D-8ED4-07B19C7C5B18}">
      <dgm:prSet/>
      <dgm:spPr/>
      <dgm:t>
        <a:bodyPr/>
        <a:lstStyle/>
        <a:p>
          <a:r>
            <a:rPr lang="fr-FR" baseline="0" dirty="0">
              <a:latin typeface="Bembo"/>
            </a:rPr>
            <a:t>5-Cost</a:t>
          </a:r>
          <a:r>
            <a:rPr lang="fr-FR" baseline="0" dirty="0"/>
            <a:t> and Time </a:t>
          </a:r>
          <a:r>
            <a:rPr lang="fr-FR" baseline="0" dirty="0" err="1"/>
            <a:t>Efficiency</a:t>
          </a:r>
          <a:r>
            <a:rPr lang="fr-FR" baseline="0" dirty="0"/>
            <a:t> (</a:t>
          </a:r>
          <a:r>
            <a:rPr lang="fr-FR" baseline="0" dirty="0" err="1"/>
            <a:t>Preventive</a:t>
          </a:r>
          <a:r>
            <a:rPr lang="fr-FR" baseline="0" dirty="0"/>
            <a:t> Measures,Efficiency)</a:t>
          </a:r>
          <a:endParaRPr lang="fr-FR" dirty="0"/>
        </a:p>
      </dgm:t>
    </dgm:pt>
    <dgm:pt modelId="{6D9A923F-8884-4273-8F35-6A2A033036F6}" type="parTrans" cxnId="{74D843B9-1A0B-4655-BDBB-6368DC9685DB}">
      <dgm:prSet/>
      <dgm:spPr/>
      <dgm:t>
        <a:bodyPr/>
        <a:lstStyle/>
        <a:p>
          <a:endParaRPr lang="en-US"/>
        </a:p>
      </dgm:t>
    </dgm:pt>
    <dgm:pt modelId="{EF00368A-C9BB-4046-BB29-A370E6DCAF45}" type="sibTrans" cxnId="{74D843B9-1A0B-4655-BDBB-6368DC9685D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0AD77BC-2236-40C4-8D2E-BFD1D6FEC61C}">
      <dgm:prSet phldr="0"/>
      <dgm:spPr/>
      <dgm:t>
        <a:bodyPr/>
        <a:lstStyle/>
        <a:p>
          <a:r>
            <a:rPr lang="fr-FR" baseline="0" dirty="0">
              <a:latin typeface="Bembo"/>
            </a:rPr>
            <a:t>3-User</a:t>
          </a:r>
          <a:r>
            <a:rPr lang="fr-FR" baseline="0" dirty="0"/>
            <a:t> </a:t>
          </a:r>
          <a:r>
            <a:rPr lang="fr-FR" baseline="0" dirty="0" err="1"/>
            <a:t>Experience</a:t>
          </a:r>
          <a:r>
            <a:rPr lang="fr-FR" baseline="0" dirty="0"/>
            <a:t> (</a:t>
          </a:r>
          <a:r>
            <a:rPr lang="fr-FR" baseline="0" dirty="0" err="1"/>
            <a:t>Usability</a:t>
          </a:r>
          <a:r>
            <a:rPr lang="fr-FR" baseline="0" dirty="0"/>
            <a:t>, Reliability)</a:t>
          </a:r>
          <a:endParaRPr lang="fr-FR" dirty="0"/>
        </a:p>
      </dgm:t>
    </dgm:pt>
    <dgm:pt modelId="{A7DBC406-1218-42EF-802E-4EA094CC2B8C}" type="parTrans" cxnId="{AB9266EE-42B9-47B0-90A7-4840615F1E53}">
      <dgm:prSet/>
      <dgm:spPr/>
    </dgm:pt>
    <dgm:pt modelId="{DB338A44-0B1C-4D5D-B2EB-86ECD128B7D3}" type="sibTrans" cxnId="{AB9266EE-42B9-47B0-90A7-4840615F1E53}">
      <dgm:prSet phldrT="3" phldr="0"/>
      <dgm:spPr/>
      <dgm:t>
        <a:bodyPr/>
        <a:lstStyle/>
        <a:p>
          <a:r>
            <a:rPr lang="fr-FR"/>
            <a:t>3</a:t>
          </a:r>
        </a:p>
      </dgm:t>
    </dgm:pt>
    <dgm:pt modelId="{A44B0A60-C2A0-4C61-A494-F29E1BB8B0D3}" type="pres">
      <dgm:prSet presAssocID="{61E48E51-9F19-4283-9987-1D131065A2AE}" presName="Name0" presStyleCnt="0">
        <dgm:presLayoutVars>
          <dgm:animLvl val="lvl"/>
          <dgm:resizeHandles val="exact"/>
        </dgm:presLayoutVars>
      </dgm:prSet>
      <dgm:spPr/>
    </dgm:pt>
    <dgm:pt modelId="{7E8F3DCE-15FF-4A7B-A77D-C68E0CA89BA7}" type="pres">
      <dgm:prSet presAssocID="{B66BE77B-38B5-4608-8A0D-9CEAD54D0B3B}" presName="compositeNode" presStyleCnt="0">
        <dgm:presLayoutVars>
          <dgm:bulletEnabled val="1"/>
        </dgm:presLayoutVars>
      </dgm:prSet>
      <dgm:spPr/>
    </dgm:pt>
    <dgm:pt modelId="{AF839236-5BDE-48F5-BEBA-4833ED592FDC}" type="pres">
      <dgm:prSet presAssocID="{B66BE77B-38B5-4608-8A0D-9CEAD54D0B3B}" presName="bgRect" presStyleLbl="bgAccFollowNode1" presStyleIdx="0" presStyleCnt="5"/>
      <dgm:spPr/>
    </dgm:pt>
    <dgm:pt modelId="{54F8B8BA-150E-449D-B5B3-B55606699DCD}" type="pres">
      <dgm:prSet presAssocID="{4A3102DE-9CF9-4A2D-BB11-019238A0EA2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A93210EA-3221-47C5-8157-99E8B7CA196B}" type="pres">
      <dgm:prSet presAssocID="{B66BE77B-38B5-4608-8A0D-9CEAD54D0B3B}" presName="bottomLine" presStyleLbl="alignNode1" presStyleIdx="1" presStyleCnt="10">
        <dgm:presLayoutVars/>
      </dgm:prSet>
      <dgm:spPr/>
    </dgm:pt>
    <dgm:pt modelId="{E9E4B134-DD8E-4251-8247-53D146000983}" type="pres">
      <dgm:prSet presAssocID="{B66BE77B-38B5-4608-8A0D-9CEAD54D0B3B}" presName="nodeText" presStyleLbl="bgAccFollowNode1" presStyleIdx="0" presStyleCnt="5">
        <dgm:presLayoutVars>
          <dgm:bulletEnabled val="1"/>
        </dgm:presLayoutVars>
      </dgm:prSet>
      <dgm:spPr/>
    </dgm:pt>
    <dgm:pt modelId="{6FB53963-F7DA-416D-812E-3DBF2509C407}" type="pres">
      <dgm:prSet presAssocID="{4A3102DE-9CF9-4A2D-BB11-019238A0EA2E}" presName="sibTrans" presStyleCnt="0"/>
      <dgm:spPr/>
    </dgm:pt>
    <dgm:pt modelId="{61E867FF-CF91-413B-8FC4-9F40D793D087}" type="pres">
      <dgm:prSet presAssocID="{B73C9C7D-5538-4BFF-BA45-B60930567758}" presName="compositeNode" presStyleCnt="0">
        <dgm:presLayoutVars>
          <dgm:bulletEnabled val="1"/>
        </dgm:presLayoutVars>
      </dgm:prSet>
      <dgm:spPr/>
    </dgm:pt>
    <dgm:pt modelId="{F086A95C-8FFD-4638-9257-6B89607B20C2}" type="pres">
      <dgm:prSet presAssocID="{B73C9C7D-5538-4BFF-BA45-B60930567758}" presName="bgRect" presStyleLbl="bgAccFollowNode1" presStyleIdx="1" presStyleCnt="5"/>
      <dgm:spPr/>
    </dgm:pt>
    <dgm:pt modelId="{25A05471-2779-4B3B-9FF3-5E8C34510C88}" type="pres">
      <dgm:prSet presAssocID="{31DAE4F5-75E7-40A3-97A4-5EE5FAEEECCF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3A3DCD3-D7BA-4E30-82C1-5A2E76D20909}" type="pres">
      <dgm:prSet presAssocID="{B73C9C7D-5538-4BFF-BA45-B60930567758}" presName="bottomLine" presStyleLbl="alignNode1" presStyleIdx="3" presStyleCnt="10">
        <dgm:presLayoutVars/>
      </dgm:prSet>
      <dgm:spPr/>
    </dgm:pt>
    <dgm:pt modelId="{1AF9D708-716D-4440-9AE0-72B1070F691D}" type="pres">
      <dgm:prSet presAssocID="{B73C9C7D-5538-4BFF-BA45-B60930567758}" presName="nodeText" presStyleLbl="bgAccFollowNode1" presStyleIdx="1" presStyleCnt="5">
        <dgm:presLayoutVars>
          <dgm:bulletEnabled val="1"/>
        </dgm:presLayoutVars>
      </dgm:prSet>
      <dgm:spPr/>
    </dgm:pt>
    <dgm:pt modelId="{E89F2B0F-120E-4C17-A43C-44D8A7F9B210}" type="pres">
      <dgm:prSet presAssocID="{31DAE4F5-75E7-40A3-97A4-5EE5FAEEECCF}" presName="sibTrans" presStyleCnt="0"/>
      <dgm:spPr/>
    </dgm:pt>
    <dgm:pt modelId="{2988377A-4A35-451A-A6EC-61F966C30F95}" type="pres">
      <dgm:prSet presAssocID="{E0AD77BC-2236-40C4-8D2E-BFD1D6FEC61C}" presName="compositeNode" presStyleCnt="0">
        <dgm:presLayoutVars>
          <dgm:bulletEnabled val="1"/>
        </dgm:presLayoutVars>
      </dgm:prSet>
      <dgm:spPr/>
    </dgm:pt>
    <dgm:pt modelId="{725FE94C-709C-4BCC-91EE-561A545F2BE4}" type="pres">
      <dgm:prSet presAssocID="{E0AD77BC-2236-40C4-8D2E-BFD1D6FEC61C}" presName="bgRect" presStyleLbl="bgAccFollowNode1" presStyleIdx="2" presStyleCnt="5"/>
      <dgm:spPr/>
    </dgm:pt>
    <dgm:pt modelId="{38E3A963-E6AB-4057-BB51-CDFDFA468B6F}" type="pres">
      <dgm:prSet presAssocID="{DB338A44-0B1C-4D5D-B2EB-86ECD128B7D3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2E06494-95E1-46BB-BFEA-785C9C2493FF}" type="pres">
      <dgm:prSet presAssocID="{E0AD77BC-2236-40C4-8D2E-BFD1D6FEC61C}" presName="bottomLine" presStyleLbl="alignNode1" presStyleIdx="5" presStyleCnt="10">
        <dgm:presLayoutVars/>
      </dgm:prSet>
      <dgm:spPr/>
    </dgm:pt>
    <dgm:pt modelId="{1DB2709A-CBD5-4F0E-978A-2DBD2EDDB597}" type="pres">
      <dgm:prSet presAssocID="{E0AD77BC-2236-40C4-8D2E-BFD1D6FEC61C}" presName="nodeText" presStyleLbl="bgAccFollowNode1" presStyleIdx="2" presStyleCnt="5">
        <dgm:presLayoutVars>
          <dgm:bulletEnabled val="1"/>
        </dgm:presLayoutVars>
      </dgm:prSet>
      <dgm:spPr/>
    </dgm:pt>
    <dgm:pt modelId="{DEB6D450-2308-4228-91BC-93F147673818}" type="pres">
      <dgm:prSet presAssocID="{DB338A44-0B1C-4D5D-B2EB-86ECD128B7D3}" presName="sibTrans" presStyleCnt="0"/>
      <dgm:spPr/>
    </dgm:pt>
    <dgm:pt modelId="{4F099663-9B0B-483F-8AA1-13F559155D3B}" type="pres">
      <dgm:prSet presAssocID="{0F249192-5F93-4ACA-AF19-A0C2D2980028}" presName="compositeNode" presStyleCnt="0">
        <dgm:presLayoutVars>
          <dgm:bulletEnabled val="1"/>
        </dgm:presLayoutVars>
      </dgm:prSet>
      <dgm:spPr/>
    </dgm:pt>
    <dgm:pt modelId="{0FFA50A3-1943-4C4E-89B9-0D7851391FED}" type="pres">
      <dgm:prSet presAssocID="{0F249192-5F93-4ACA-AF19-A0C2D2980028}" presName="bgRect" presStyleLbl="bgAccFollowNode1" presStyleIdx="3" presStyleCnt="5"/>
      <dgm:spPr/>
    </dgm:pt>
    <dgm:pt modelId="{AAAA0E82-A955-4F85-B318-17403E6A3F3C}" type="pres">
      <dgm:prSet presAssocID="{B15683E0-3D3E-4D09-AB91-51D67ACC4E5E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63CF06F2-4CAB-4304-85E8-B712ECF2D990}" type="pres">
      <dgm:prSet presAssocID="{0F249192-5F93-4ACA-AF19-A0C2D2980028}" presName="bottomLine" presStyleLbl="alignNode1" presStyleIdx="7" presStyleCnt="10">
        <dgm:presLayoutVars/>
      </dgm:prSet>
      <dgm:spPr/>
    </dgm:pt>
    <dgm:pt modelId="{60260917-2D14-4547-B8FC-BA0036E33EFF}" type="pres">
      <dgm:prSet presAssocID="{0F249192-5F93-4ACA-AF19-A0C2D2980028}" presName="nodeText" presStyleLbl="bgAccFollowNode1" presStyleIdx="3" presStyleCnt="5">
        <dgm:presLayoutVars>
          <dgm:bulletEnabled val="1"/>
        </dgm:presLayoutVars>
      </dgm:prSet>
      <dgm:spPr/>
    </dgm:pt>
    <dgm:pt modelId="{DA1CCDBC-0171-494E-B51E-7DCFEAB27F5E}" type="pres">
      <dgm:prSet presAssocID="{B15683E0-3D3E-4D09-AB91-51D67ACC4E5E}" presName="sibTrans" presStyleCnt="0"/>
      <dgm:spPr/>
    </dgm:pt>
    <dgm:pt modelId="{1710BF5C-72BC-4210-8952-41C442A33DC8}" type="pres">
      <dgm:prSet presAssocID="{5775C422-177C-4E6D-8ED4-07B19C7C5B18}" presName="compositeNode" presStyleCnt="0">
        <dgm:presLayoutVars>
          <dgm:bulletEnabled val="1"/>
        </dgm:presLayoutVars>
      </dgm:prSet>
      <dgm:spPr/>
    </dgm:pt>
    <dgm:pt modelId="{2DD6A2BD-6A4A-4181-B601-68D126DE3452}" type="pres">
      <dgm:prSet presAssocID="{5775C422-177C-4E6D-8ED4-07B19C7C5B18}" presName="bgRect" presStyleLbl="bgAccFollowNode1" presStyleIdx="4" presStyleCnt="5"/>
      <dgm:spPr/>
    </dgm:pt>
    <dgm:pt modelId="{7E895DAD-C337-49C3-A5E8-4DA68162B87D}" type="pres">
      <dgm:prSet presAssocID="{EF00368A-C9BB-4046-BB29-A370E6DCAF45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9AACBD6-0CC0-4981-8FD8-6F79EBDA7D44}" type="pres">
      <dgm:prSet presAssocID="{5775C422-177C-4E6D-8ED4-07B19C7C5B18}" presName="bottomLine" presStyleLbl="alignNode1" presStyleIdx="9" presStyleCnt="10">
        <dgm:presLayoutVars/>
      </dgm:prSet>
      <dgm:spPr/>
    </dgm:pt>
    <dgm:pt modelId="{A1D9CD0E-6FD3-4901-AB94-C9550D9619DC}" type="pres">
      <dgm:prSet presAssocID="{5775C422-177C-4E6D-8ED4-07B19C7C5B18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3A7BD509-6146-4B8A-AD04-9B5289F8740F}" type="presOf" srcId="{E0AD77BC-2236-40C4-8D2E-BFD1D6FEC61C}" destId="{1DB2709A-CBD5-4F0E-978A-2DBD2EDDB597}" srcOrd="1" destOrd="0" presId="urn:microsoft.com/office/officeart/2016/7/layout/BasicLinearProcessNumbered"/>
    <dgm:cxn modelId="{4AFD3D25-7036-4C78-A15B-80E36B2A63B8}" type="presOf" srcId="{EF00368A-C9BB-4046-BB29-A370E6DCAF45}" destId="{7E895DAD-C337-49C3-A5E8-4DA68162B87D}" srcOrd="0" destOrd="0" presId="urn:microsoft.com/office/officeart/2016/7/layout/BasicLinearProcessNumbered"/>
    <dgm:cxn modelId="{F9FD1733-8BA7-4E1D-A809-4530BC72A99E}" type="presOf" srcId="{0F249192-5F93-4ACA-AF19-A0C2D2980028}" destId="{60260917-2D14-4547-B8FC-BA0036E33EFF}" srcOrd="1" destOrd="0" presId="urn:microsoft.com/office/officeart/2016/7/layout/BasicLinearProcessNumbered"/>
    <dgm:cxn modelId="{E0D21166-ABDF-43F8-85DB-906810CEB2A8}" type="presOf" srcId="{5775C422-177C-4E6D-8ED4-07B19C7C5B18}" destId="{A1D9CD0E-6FD3-4901-AB94-C9550D9619DC}" srcOrd="1" destOrd="0" presId="urn:microsoft.com/office/officeart/2016/7/layout/BasicLinearProcessNumbered"/>
    <dgm:cxn modelId="{B7C8B14B-BD47-43A5-9F3B-129651DE4A91}" type="presOf" srcId="{31DAE4F5-75E7-40A3-97A4-5EE5FAEEECCF}" destId="{25A05471-2779-4B3B-9FF3-5E8C34510C88}" srcOrd="0" destOrd="0" presId="urn:microsoft.com/office/officeart/2016/7/layout/BasicLinearProcessNumbered"/>
    <dgm:cxn modelId="{475F134E-51C1-48E5-A7ED-497243EB7FD5}" type="presOf" srcId="{61E48E51-9F19-4283-9987-1D131065A2AE}" destId="{A44B0A60-C2A0-4C61-A494-F29E1BB8B0D3}" srcOrd="0" destOrd="0" presId="urn:microsoft.com/office/officeart/2016/7/layout/BasicLinearProcessNumbered"/>
    <dgm:cxn modelId="{0DB1136E-D9F8-477E-BDCC-4DBAE53D72C7}" srcId="{61E48E51-9F19-4283-9987-1D131065A2AE}" destId="{0F249192-5F93-4ACA-AF19-A0C2D2980028}" srcOrd="3" destOrd="0" parTransId="{52E55896-D8A4-485E-846D-35082A6B63F4}" sibTransId="{B15683E0-3D3E-4D09-AB91-51D67ACC4E5E}"/>
    <dgm:cxn modelId="{DC04D757-0101-4DCC-AD37-FF77B351EF0D}" type="presOf" srcId="{B66BE77B-38B5-4608-8A0D-9CEAD54D0B3B}" destId="{E9E4B134-DD8E-4251-8247-53D146000983}" srcOrd="1" destOrd="0" presId="urn:microsoft.com/office/officeart/2016/7/layout/BasicLinearProcessNumbered"/>
    <dgm:cxn modelId="{13837258-9328-4389-A0CB-697035AAE3EE}" srcId="{61E48E51-9F19-4283-9987-1D131065A2AE}" destId="{B66BE77B-38B5-4608-8A0D-9CEAD54D0B3B}" srcOrd="0" destOrd="0" parTransId="{AB2F4A47-7984-4625-9A16-EFFC1631A431}" sibTransId="{4A3102DE-9CF9-4A2D-BB11-019238A0EA2E}"/>
    <dgm:cxn modelId="{E81E3F7D-3F17-44CA-BC4A-3EA67792D5BC}" type="presOf" srcId="{E0AD77BC-2236-40C4-8D2E-BFD1D6FEC61C}" destId="{725FE94C-709C-4BCC-91EE-561A545F2BE4}" srcOrd="0" destOrd="0" presId="urn:microsoft.com/office/officeart/2016/7/layout/BasicLinearProcessNumbered"/>
    <dgm:cxn modelId="{B80A22A9-3B3F-4602-B91A-EBA77DA15146}" srcId="{61E48E51-9F19-4283-9987-1D131065A2AE}" destId="{B73C9C7D-5538-4BFF-BA45-B60930567758}" srcOrd="1" destOrd="0" parTransId="{F5756E44-2592-42BE-81A8-CD8982ADBE69}" sibTransId="{31DAE4F5-75E7-40A3-97A4-5EE5FAEEECCF}"/>
    <dgm:cxn modelId="{9E98A5AF-EE92-4AB3-B24F-BD66A3920652}" type="presOf" srcId="{B73C9C7D-5538-4BFF-BA45-B60930567758}" destId="{F086A95C-8FFD-4638-9257-6B89607B20C2}" srcOrd="0" destOrd="0" presId="urn:microsoft.com/office/officeart/2016/7/layout/BasicLinearProcessNumbered"/>
    <dgm:cxn modelId="{74D843B9-1A0B-4655-BDBB-6368DC9685DB}" srcId="{61E48E51-9F19-4283-9987-1D131065A2AE}" destId="{5775C422-177C-4E6D-8ED4-07B19C7C5B18}" srcOrd="4" destOrd="0" parTransId="{6D9A923F-8884-4273-8F35-6A2A033036F6}" sibTransId="{EF00368A-C9BB-4046-BB29-A370E6DCAF45}"/>
    <dgm:cxn modelId="{B9BE16BA-DD37-453E-8A32-CC7066E80222}" type="presOf" srcId="{B15683E0-3D3E-4D09-AB91-51D67ACC4E5E}" destId="{AAAA0E82-A955-4F85-B318-17403E6A3F3C}" srcOrd="0" destOrd="0" presId="urn:microsoft.com/office/officeart/2016/7/layout/BasicLinearProcessNumbered"/>
    <dgm:cxn modelId="{53667FBD-22F3-47E6-B507-146F5F6D846B}" type="presOf" srcId="{4A3102DE-9CF9-4A2D-BB11-019238A0EA2E}" destId="{54F8B8BA-150E-449D-B5B3-B55606699DCD}" srcOrd="0" destOrd="0" presId="urn:microsoft.com/office/officeart/2016/7/layout/BasicLinearProcessNumbered"/>
    <dgm:cxn modelId="{D20C8EBD-F136-4BFF-A1BF-4E7FEEFB8CA9}" type="presOf" srcId="{B66BE77B-38B5-4608-8A0D-9CEAD54D0B3B}" destId="{AF839236-5BDE-48F5-BEBA-4833ED592FDC}" srcOrd="0" destOrd="0" presId="urn:microsoft.com/office/officeart/2016/7/layout/BasicLinearProcessNumbered"/>
    <dgm:cxn modelId="{548415BE-0AF5-47E8-A0F5-ECE0DBFB41AF}" type="presOf" srcId="{5775C422-177C-4E6D-8ED4-07B19C7C5B18}" destId="{2DD6A2BD-6A4A-4181-B601-68D126DE3452}" srcOrd="0" destOrd="0" presId="urn:microsoft.com/office/officeart/2016/7/layout/BasicLinearProcessNumbered"/>
    <dgm:cxn modelId="{8D6CA9D6-61E0-477F-8425-5862FF35EC8E}" type="presOf" srcId="{0F249192-5F93-4ACA-AF19-A0C2D2980028}" destId="{0FFA50A3-1943-4C4E-89B9-0D7851391FED}" srcOrd="0" destOrd="0" presId="urn:microsoft.com/office/officeart/2016/7/layout/BasicLinearProcessNumbered"/>
    <dgm:cxn modelId="{70D5BCDA-2856-4A5F-A41C-E95154F361E0}" type="presOf" srcId="{DB338A44-0B1C-4D5D-B2EB-86ECD128B7D3}" destId="{38E3A963-E6AB-4057-BB51-CDFDFA468B6F}" srcOrd="0" destOrd="0" presId="urn:microsoft.com/office/officeart/2016/7/layout/BasicLinearProcessNumbered"/>
    <dgm:cxn modelId="{485697E8-5119-4A13-8CED-0EE9D6AE2C1E}" type="presOf" srcId="{B73C9C7D-5538-4BFF-BA45-B60930567758}" destId="{1AF9D708-716D-4440-9AE0-72B1070F691D}" srcOrd="1" destOrd="0" presId="urn:microsoft.com/office/officeart/2016/7/layout/BasicLinearProcessNumbered"/>
    <dgm:cxn modelId="{AB9266EE-42B9-47B0-90A7-4840615F1E53}" srcId="{61E48E51-9F19-4283-9987-1D131065A2AE}" destId="{E0AD77BC-2236-40C4-8D2E-BFD1D6FEC61C}" srcOrd="2" destOrd="0" parTransId="{A7DBC406-1218-42EF-802E-4EA094CC2B8C}" sibTransId="{DB338A44-0B1C-4D5D-B2EB-86ECD128B7D3}"/>
    <dgm:cxn modelId="{B24D32C8-7844-4BB3-AC91-B5F88AAB3E9F}" type="presParOf" srcId="{A44B0A60-C2A0-4C61-A494-F29E1BB8B0D3}" destId="{7E8F3DCE-15FF-4A7B-A77D-C68E0CA89BA7}" srcOrd="0" destOrd="0" presId="urn:microsoft.com/office/officeart/2016/7/layout/BasicLinearProcessNumbered"/>
    <dgm:cxn modelId="{4ABF9558-5081-4B37-A85D-5E554EF95B31}" type="presParOf" srcId="{7E8F3DCE-15FF-4A7B-A77D-C68E0CA89BA7}" destId="{AF839236-5BDE-48F5-BEBA-4833ED592FDC}" srcOrd="0" destOrd="0" presId="urn:microsoft.com/office/officeart/2016/7/layout/BasicLinearProcessNumbered"/>
    <dgm:cxn modelId="{36E70B5B-8333-491D-AE16-CD4F652F8766}" type="presParOf" srcId="{7E8F3DCE-15FF-4A7B-A77D-C68E0CA89BA7}" destId="{54F8B8BA-150E-449D-B5B3-B55606699DCD}" srcOrd="1" destOrd="0" presId="urn:microsoft.com/office/officeart/2016/7/layout/BasicLinearProcessNumbered"/>
    <dgm:cxn modelId="{E97469A6-8661-4B35-9455-389EA7A2257D}" type="presParOf" srcId="{7E8F3DCE-15FF-4A7B-A77D-C68E0CA89BA7}" destId="{A93210EA-3221-47C5-8157-99E8B7CA196B}" srcOrd="2" destOrd="0" presId="urn:microsoft.com/office/officeart/2016/7/layout/BasicLinearProcessNumbered"/>
    <dgm:cxn modelId="{ED9013EC-4FFA-40C0-B23A-3CAC3253F01E}" type="presParOf" srcId="{7E8F3DCE-15FF-4A7B-A77D-C68E0CA89BA7}" destId="{E9E4B134-DD8E-4251-8247-53D146000983}" srcOrd="3" destOrd="0" presId="urn:microsoft.com/office/officeart/2016/7/layout/BasicLinearProcessNumbered"/>
    <dgm:cxn modelId="{6F406F3A-726F-44B6-904D-346E176AD113}" type="presParOf" srcId="{A44B0A60-C2A0-4C61-A494-F29E1BB8B0D3}" destId="{6FB53963-F7DA-416D-812E-3DBF2509C407}" srcOrd="1" destOrd="0" presId="urn:microsoft.com/office/officeart/2016/7/layout/BasicLinearProcessNumbered"/>
    <dgm:cxn modelId="{B58C576D-12B1-4ADB-B120-7C77B246C661}" type="presParOf" srcId="{A44B0A60-C2A0-4C61-A494-F29E1BB8B0D3}" destId="{61E867FF-CF91-413B-8FC4-9F40D793D087}" srcOrd="2" destOrd="0" presId="urn:microsoft.com/office/officeart/2016/7/layout/BasicLinearProcessNumbered"/>
    <dgm:cxn modelId="{7413FAD3-BCC9-403E-B4C6-AF900AADA314}" type="presParOf" srcId="{61E867FF-CF91-413B-8FC4-9F40D793D087}" destId="{F086A95C-8FFD-4638-9257-6B89607B20C2}" srcOrd="0" destOrd="0" presId="urn:microsoft.com/office/officeart/2016/7/layout/BasicLinearProcessNumbered"/>
    <dgm:cxn modelId="{22A7990B-3CA6-4E04-9587-6D198AA623A9}" type="presParOf" srcId="{61E867FF-CF91-413B-8FC4-9F40D793D087}" destId="{25A05471-2779-4B3B-9FF3-5E8C34510C88}" srcOrd="1" destOrd="0" presId="urn:microsoft.com/office/officeart/2016/7/layout/BasicLinearProcessNumbered"/>
    <dgm:cxn modelId="{FCECB6B8-2524-470D-8ADB-A347A402C8F8}" type="presParOf" srcId="{61E867FF-CF91-413B-8FC4-9F40D793D087}" destId="{D3A3DCD3-D7BA-4E30-82C1-5A2E76D20909}" srcOrd="2" destOrd="0" presId="urn:microsoft.com/office/officeart/2016/7/layout/BasicLinearProcessNumbered"/>
    <dgm:cxn modelId="{6FC7CB44-7FC6-4B46-9B75-18DD4C2D216A}" type="presParOf" srcId="{61E867FF-CF91-413B-8FC4-9F40D793D087}" destId="{1AF9D708-716D-4440-9AE0-72B1070F691D}" srcOrd="3" destOrd="0" presId="urn:microsoft.com/office/officeart/2016/7/layout/BasicLinearProcessNumbered"/>
    <dgm:cxn modelId="{061FE24E-3591-4C94-B7D5-2BD2868BE593}" type="presParOf" srcId="{A44B0A60-C2A0-4C61-A494-F29E1BB8B0D3}" destId="{E89F2B0F-120E-4C17-A43C-44D8A7F9B210}" srcOrd="3" destOrd="0" presId="urn:microsoft.com/office/officeart/2016/7/layout/BasicLinearProcessNumbered"/>
    <dgm:cxn modelId="{02F8D2A5-3287-4DB7-907C-9F38F41991B6}" type="presParOf" srcId="{A44B0A60-C2A0-4C61-A494-F29E1BB8B0D3}" destId="{2988377A-4A35-451A-A6EC-61F966C30F95}" srcOrd="4" destOrd="0" presId="urn:microsoft.com/office/officeart/2016/7/layout/BasicLinearProcessNumbered"/>
    <dgm:cxn modelId="{45881760-2011-4AF7-BF52-3642ED693850}" type="presParOf" srcId="{2988377A-4A35-451A-A6EC-61F966C30F95}" destId="{725FE94C-709C-4BCC-91EE-561A545F2BE4}" srcOrd="0" destOrd="0" presId="urn:microsoft.com/office/officeart/2016/7/layout/BasicLinearProcessNumbered"/>
    <dgm:cxn modelId="{3F0ED34B-C0A2-4291-BFE8-CC5443D7B1AB}" type="presParOf" srcId="{2988377A-4A35-451A-A6EC-61F966C30F95}" destId="{38E3A963-E6AB-4057-BB51-CDFDFA468B6F}" srcOrd="1" destOrd="0" presId="urn:microsoft.com/office/officeart/2016/7/layout/BasicLinearProcessNumbered"/>
    <dgm:cxn modelId="{A780A9E0-6E56-42FA-8760-6AC3F2526C73}" type="presParOf" srcId="{2988377A-4A35-451A-A6EC-61F966C30F95}" destId="{22E06494-95E1-46BB-BFEA-785C9C2493FF}" srcOrd="2" destOrd="0" presId="urn:microsoft.com/office/officeart/2016/7/layout/BasicLinearProcessNumbered"/>
    <dgm:cxn modelId="{4D2A6F54-7650-4E5B-BDDB-ADA79B242516}" type="presParOf" srcId="{2988377A-4A35-451A-A6EC-61F966C30F95}" destId="{1DB2709A-CBD5-4F0E-978A-2DBD2EDDB597}" srcOrd="3" destOrd="0" presId="urn:microsoft.com/office/officeart/2016/7/layout/BasicLinearProcessNumbered"/>
    <dgm:cxn modelId="{FD38A961-DE45-4818-90D8-A54DC206301D}" type="presParOf" srcId="{A44B0A60-C2A0-4C61-A494-F29E1BB8B0D3}" destId="{DEB6D450-2308-4228-91BC-93F147673818}" srcOrd="5" destOrd="0" presId="urn:microsoft.com/office/officeart/2016/7/layout/BasicLinearProcessNumbered"/>
    <dgm:cxn modelId="{10E799A7-C27D-4E08-ADA9-5D078EA0C1D4}" type="presParOf" srcId="{A44B0A60-C2A0-4C61-A494-F29E1BB8B0D3}" destId="{4F099663-9B0B-483F-8AA1-13F559155D3B}" srcOrd="6" destOrd="0" presId="urn:microsoft.com/office/officeart/2016/7/layout/BasicLinearProcessNumbered"/>
    <dgm:cxn modelId="{69C7E93A-3198-4B74-9B18-7995787B82D5}" type="presParOf" srcId="{4F099663-9B0B-483F-8AA1-13F559155D3B}" destId="{0FFA50A3-1943-4C4E-89B9-0D7851391FED}" srcOrd="0" destOrd="0" presId="urn:microsoft.com/office/officeart/2016/7/layout/BasicLinearProcessNumbered"/>
    <dgm:cxn modelId="{7DE2C6D5-E91D-46AB-B049-17A86174C4CD}" type="presParOf" srcId="{4F099663-9B0B-483F-8AA1-13F559155D3B}" destId="{AAAA0E82-A955-4F85-B318-17403E6A3F3C}" srcOrd="1" destOrd="0" presId="urn:microsoft.com/office/officeart/2016/7/layout/BasicLinearProcessNumbered"/>
    <dgm:cxn modelId="{3B96E91A-D3B3-4F50-AE90-05C5D75BED3D}" type="presParOf" srcId="{4F099663-9B0B-483F-8AA1-13F559155D3B}" destId="{63CF06F2-4CAB-4304-85E8-B712ECF2D990}" srcOrd="2" destOrd="0" presId="urn:microsoft.com/office/officeart/2016/7/layout/BasicLinearProcessNumbered"/>
    <dgm:cxn modelId="{FD6C46E8-E987-46E7-BD43-5E5F3EFB71EE}" type="presParOf" srcId="{4F099663-9B0B-483F-8AA1-13F559155D3B}" destId="{60260917-2D14-4547-B8FC-BA0036E33EFF}" srcOrd="3" destOrd="0" presId="urn:microsoft.com/office/officeart/2016/7/layout/BasicLinearProcessNumbered"/>
    <dgm:cxn modelId="{ABEA5A7B-D5D9-4A73-8C82-4C222120AC6A}" type="presParOf" srcId="{A44B0A60-C2A0-4C61-A494-F29E1BB8B0D3}" destId="{DA1CCDBC-0171-494E-B51E-7DCFEAB27F5E}" srcOrd="7" destOrd="0" presId="urn:microsoft.com/office/officeart/2016/7/layout/BasicLinearProcessNumbered"/>
    <dgm:cxn modelId="{95A67021-9EA8-4E3B-A6BC-6192B69D8DED}" type="presParOf" srcId="{A44B0A60-C2A0-4C61-A494-F29E1BB8B0D3}" destId="{1710BF5C-72BC-4210-8952-41C442A33DC8}" srcOrd="8" destOrd="0" presId="urn:microsoft.com/office/officeart/2016/7/layout/BasicLinearProcessNumbered"/>
    <dgm:cxn modelId="{094D9853-6A04-4040-9B83-2DA9E2D3AB34}" type="presParOf" srcId="{1710BF5C-72BC-4210-8952-41C442A33DC8}" destId="{2DD6A2BD-6A4A-4181-B601-68D126DE3452}" srcOrd="0" destOrd="0" presId="urn:microsoft.com/office/officeart/2016/7/layout/BasicLinearProcessNumbered"/>
    <dgm:cxn modelId="{7B15E485-6C9A-49CA-B7C0-209EF281C6A8}" type="presParOf" srcId="{1710BF5C-72BC-4210-8952-41C442A33DC8}" destId="{7E895DAD-C337-49C3-A5E8-4DA68162B87D}" srcOrd="1" destOrd="0" presId="urn:microsoft.com/office/officeart/2016/7/layout/BasicLinearProcessNumbered"/>
    <dgm:cxn modelId="{F8C06144-07AA-40DD-A539-EE9CC074B5A5}" type="presParOf" srcId="{1710BF5C-72BC-4210-8952-41C442A33DC8}" destId="{79AACBD6-0CC0-4981-8FD8-6F79EBDA7D44}" srcOrd="2" destOrd="0" presId="urn:microsoft.com/office/officeart/2016/7/layout/BasicLinearProcessNumbered"/>
    <dgm:cxn modelId="{9A545747-9ADF-41B7-B0E1-FA623367B5D3}" type="presParOf" srcId="{1710BF5C-72BC-4210-8952-41C442A33DC8}" destId="{A1D9CD0E-6FD3-4901-AB94-C9550D9619D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E185F-EFA9-46D3-A291-EEEB33792D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86548F-F875-488F-92D1-E5BD21CB6F9A}">
      <dgm:prSet/>
      <dgm:spPr/>
      <dgm:t>
        <a:bodyPr/>
        <a:lstStyle/>
        <a:p>
          <a:r>
            <a:rPr lang="fr-FR" dirty="0" err="1"/>
            <a:t>Pytest</a:t>
          </a:r>
          <a:r>
            <a:rPr lang="fr-FR" dirty="0"/>
            <a:t> : </a:t>
          </a:r>
          <a:r>
            <a:rPr lang="fr-FR" dirty="0" err="1"/>
            <a:t>Testing</a:t>
          </a:r>
          <a:r>
            <a:rPr lang="fr-FR" dirty="0"/>
            <a:t> Framework</a:t>
          </a:r>
          <a:endParaRPr lang="en-US" dirty="0"/>
        </a:p>
      </dgm:t>
    </dgm:pt>
    <dgm:pt modelId="{FB68D92D-F119-426D-8E4B-D010A723CD6F}" type="parTrans" cxnId="{4399327B-6490-4B5C-AA65-734E51F09FCF}">
      <dgm:prSet/>
      <dgm:spPr/>
      <dgm:t>
        <a:bodyPr/>
        <a:lstStyle/>
        <a:p>
          <a:endParaRPr lang="en-US"/>
        </a:p>
      </dgm:t>
    </dgm:pt>
    <dgm:pt modelId="{235E6850-D92F-48D5-BC65-4624BC5E1ECF}" type="sibTrans" cxnId="{4399327B-6490-4B5C-AA65-734E51F09FCF}">
      <dgm:prSet/>
      <dgm:spPr/>
      <dgm:t>
        <a:bodyPr/>
        <a:lstStyle/>
        <a:p>
          <a:endParaRPr lang="en-US"/>
        </a:p>
      </dgm:t>
    </dgm:pt>
    <dgm:pt modelId="{4C446B38-A335-4E68-A7D5-1A3344158E31}">
      <dgm:prSet/>
      <dgm:spPr/>
      <dgm:t>
        <a:bodyPr/>
        <a:lstStyle/>
        <a:p>
          <a:r>
            <a:rPr lang="fr-FR" dirty="0" err="1"/>
            <a:t>pytest</a:t>
          </a:r>
          <a:r>
            <a:rPr lang="fr-FR" dirty="0"/>
            <a:t>-fixtures: A setup </a:t>
          </a:r>
          <a:r>
            <a:rPr lang="fr-FR" dirty="0" err="1"/>
            <a:t>required</a:t>
          </a:r>
          <a:r>
            <a:rPr lang="fr-FR" dirty="0"/>
            <a:t> for running tests</a:t>
          </a:r>
          <a:endParaRPr lang="en-US" dirty="0"/>
        </a:p>
      </dgm:t>
    </dgm:pt>
    <dgm:pt modelId="{E11FD4C8-7034-4403-81FD-F2D4FE398373}" type="parTrans" cxnId="{AEAF9237-D8D7-45CB-80B0-DD21B7DFF91E}">
      <dgm:prSet/>
      <dgm:spPr/>
      <dgm:t>
        <a:bodyPr/>
        <a:lstStyle/>
        <a:p>
          <a:endParaRPr lang="en-US"/>
        </a:p>
      </dgm:t>
    </dgm:pt>
    <dgm:pt modelId="{5E4AB628-6C39-47C1-B43E-A76CAAEFCEF1}" type="sibTrans" cxnId="{AEAF9237-D8D7-45CB-80B0-DD21B7DFF91E}">
      <dgm:prSet/>
      <dgm:spPr/>
      <dgm:t>
        <a:bodyPr/>
        <a:lstStyle/>
        <a:p>
          <a:endParaRPr lang="en-US"/>
        </a:p>
      </dgm:t>
    </dgm:pt>
    <dgm:pt modelId="{DC166253-6341-4D9C-A3DB-63D7C94A8879}">
      <dgm:prSet/>
      <dgm:spPr/>
      <dgm:t>
        <a:bodyPr/>
        <a:lstStyle/>
        <a:p>
          <a:pPr rtl="0"/>
          <a:r>
            <a:rPr lang="fr-FR" dirty="0">
              <a:solidFill>
                <a:srgbClr val="000000"/>
              </a:solidFill>
              <a:latin typeface="Calibri"/>
              <a:cs typeface="Calibri"/>
            </a:rPr>
            <a:t>unittest.mock</a:t>
          </a:r>
          <a:r>
            <a:rPr lang="fr-FR" dirty="0"/>
            <a:t>:</a:t>
          </a:r>
          <a:r>
            <a:rPr lang="fr-FR" dirty="0">
              <a:latin typeface="Bembo"/>
            </a:rPr>
            <a:t> mock classes methods services and other components with unittest</a:t>
          </a:r>
          <a:r>
            <a:rPr lang="fr-FR" dirty="0"/>
            <a:t>.mock</a:t>
          </a:r>
          <a:endParaRPr lang="en-US" dirty="0" err="1"/>
        </a:p>
      </dgm:t>
    </dgm:pt>
    <dgm:pt modelId="{651FAE2F-FB8F-4166-AEB2-4DFFF40895CC}" type="parTrans" cxnId="{626EF620-B2AC-49CE-8D46-8DDD824E83BB}">
      <dgm:prSet/>
      <dgm:spPr/>
      <dgm:t>
        <a:bodyPr/>
        <a:lstStyle/>
        <a:p>
          <a:endParaRPr lang="en-US"/>
        </a:p>
      </dgm:t>
    </dgm:pt>
    <dgm:pt modelId="{E934AFA1-6747-4454-A41A-099B9B419956}" type="sibTrans" cxnId="{626EF620-B2AC-49CE-8D46-8DDD824E83BB}">
      <dgm:prSet/>
      <dgm:spPr/>
      <dgm:t>
        <a:bodyPr/>
        <a:lstStyle/>
        <a:p>
          <a:endParaRPr lang="en-US"/>
        </a:p>
      </dgm:t>
    </dgm:pt>
    <dgm:pt modelId="{288FC151-24A4-4862-925F-7F4EE6E9EDA4}">
      <dgm:prSet/>
      <dgm:spPr/>
      <dgm:t>
        <a:bodyPr/>
        <a:lstStyle/>
        <a:p>
          <a:pPr rtl="0"/>
          <a:r>
            <a:rPr lang="fr-FR" dirty="0" err="1"/>
            <a:t>Monkeypatch</a:t>
          </a:r>
          <a:r>
            <a:rPr lang="fr-FR" dirty="0"/>
            <a:t> fixture: </a:t>
          </a:r>
          <a:r>
            <a:rPr lang="fr-FR" dirty="0">
              <a:latin typeface="Bembo"/>
            </a:rPr>
            <a:t>Sometimes necessary when dealing with external code you have no control over</a:t>
          </a:r>
          <a:endParaRPr lang="en-US" dirty="0"/>
        </a:p>
      </dgm:t>
    </dgm:pt>
    <dgm:pt modelId="{7F5424DE-97CE-4B14-B1A4-90472ABFF3BF}" type="parTrans" cxnId="{6D817904-FC23-43A7-B772-FCC58592E450}">
      <dgm:prSet/>
      <dgm:spPr/>
      <dgm:t>
        <a:bodyPr/>
        <a:lstStyle/>
        <a:p>
          <a:endParaRPr lang="en-US"/>
        </a:p>
      </dgm:t>
    </dgm:pt>
    <dgm:pt modelId="{D693F703-62FA-48BD-B529-5C75C5C05D61}" type="sibTrans" cxnId="{6D817904-FC23-43A7-B772-FCC58592E450}">
      <dgm:prSet/>
      <dgm:spPr/>
      <dgm:t>
        <a:bodyPr/>
        <a:lstStyle/>
        <a:p>
          <a:endParaRPr lang="en-US"/>
        </a:p>
      </dgm:t>
    </dgm:pt>
    <dgm:pt modelId="{6BB61F5A-C7B8-4AA0-8371-4F9B6AF72796}">
      <dgm:prSet/>
      <dgm:spPr/>
      <dgm:t>
        <a:bodyPr/>
        <a:lstStyle/>
        <a:p>
          <a:pPr rtl="0"/>
          <a:r>
            <a:rPr lang="fr-FR" dirty="0"/>
            <a:t>Faker:</a:t>
          </a:r>
          <a:r>
            <a:rPr lang="fr-FR" dirty="0">
              <a:latin typeface="Bembo"/>
            </a:rPr>
            <a:t> A dynamic data generation (use it with seeds)</a:t>
          </a:r>
          <a:endParaRPr lang="en-US" dirty="0" err="1"/>
        </a:p>
      </dgm:t>
    </dgm:pt>
    <dgm:pt modelId="{5B1E9FFF-E882-4FB5-8D6C-3B9164346E0B}" type="parTrans" cxnId="{E3F17E87-3693-4723-B64C-CFFBF0EDBE62}">
      <dgm:prSet/>
      <dgm:spPr/>
      <dgm:t>
        <a:bodyPr/>
        <a:lstStyle/>
        <a:p>
          <a:endParaRPr lang="en-US"/>
        </a:p>
      </dgm:t>
    </dgm:pt>
    <dgm:pt modelId="{34A05D71-BF0D-4201-A34A-D8D7C1C75705}" type="sibTrans" cxnId="{E3F17E87-3693-4723-B64C-CFFBF0EDBE62}">
      <dgm:prSet/>
      <dgm:spPr/>
      <dgm:t>
        <a:bodyPr/>
        <a:lstStyle/>
        <a:p>
          <a:endParaRPr lang="en-US"/>
        </a:p>
      </dgm:t>
    </dgm:pt>
    <dgm:pt modelId="{5ADE1226-AB4D-4336-96C3-416E1DA44F4E}">
      <dgm:prSet/>
      <dgm:spPr/>
      <dgm:t>
        <a:bodyPr/>
        <a:lstStyle/>
        <a:p>
          <a:pPr rtl="0"/>
          <a:r>
            <a:rPr lang="fr-FR" dirty="0"/>
            <a:t>pytest-postgresql:</a:t>
          </a:r>
          <a:r>
            <a:rPr lang="fr-FR" dirty="0">
              <a:latin typeface="Bembo"/>
            </a:rPr>
            <a:t> </a:t>
          </a:r>
          <a:r>
            <a:rPr lang="fr-FR" dirty="0"/>
            <a:t>Allows spinning up temporary databases for integration testing.</a:t>
          </a:r>
          <a:endParaRPr lang="en-US" dirty="0"/>
        </a:p>
      </dgm:t>
    </dgm:pt>
    <dgm:pt modelId="{7C114F57-5418-4608-A473-A28148501111}" type="parTrans" cxnId="{18ABC85E-824C-49A5-B043-205A8DFCB865}">
      <dgm:prSet/>
      <dgm:spPr/>
      <dgm:t>
        <a:bodyPr/>
        <a:lstStyle/>
        <a:p>
          <a:endParaRPr lang="en-US"/>
        </a:p>
      </dgm:t>
    </dgm:pt>
    <dgm:pt modelId="{020E557A-B4FE-4BC7-9967-A5FD8F33BA1D}" type="sibTrans" cxnId="{18ABC85E-824C-49A5-B043-205A8DFCB865}">
      <dgm:prSet/>
      <dgm:spPr/>
      <dgm:t>
        <a:bodyPr/>
        <a:lstStyle/>
        <a:p>
          <a:endParaRPr lang="en-US"/>
        </a:p>
      </dgm:t>
    </dgm:pt>
    <dgm:pt modelId="{F6D2306B-F304-4497-BEFF-BD4F53D1CA7D}">
      <dgm:prSet/>
      <dgm:spPr/>
      <dgm:t>
        <a:bodyPr/>
        <a:lstStyle/>
        <a:p>
          <a:pPr rtl="0"/>
          <a:r>
            <a:rPr lang="fr-FR" dirty="0" err="1"/>
            <a:t>pytest-cov</a:t>
          </a:r>
          <a:r>
            <a:rPr lang="fr-FR" dirty="0"/>
            <a:t>:</a:t>
          </a:r>
          <a:r>
            <a:rPr lang="fr-FR" dirty="0">
              <a:latin typeface="Bembo"/>
            </a:rPr>
            <a:t> </a:t>
          </a:r>
          <a:r>
            <a:rPr lang="fr-FR" dirty="0" err="1"/>
            <a:t>Provides</a:t>
          </a:r>
          <a:r>
            <a:rPr lang="fr-FR" dirty="0"/>
            <a:t> </a:t>
          </a:r>
          <a:r>
            <a:rPr lang="fr-FR" dirty="0" err="1"/>
            <a:t>detailed</a:t>
          </a:r>
          <a:r>
            <a:rPr lang="fr-FR" dirty="0"/>
            <a:t> </a:t>
          </a:r>
          <a:r>
            <a:rPr lang="fr-FR" dirty="0" err="1"/>
            <a:t>coverage</a:t>
          </a:r>
          <a:r>
            <a:rPr lang="fr-FR" dirty="0"/>
            <a:t> reports.</a:t>
          </a:r>
          <a:endParaRPr lang="en-US" dirty="0"/>
        </a:p>
      </dgm:t>
    </dgm:pt>
    <dgm:pt modelId="{E2C2F114-9AF3-411B-956F-927A1313F49D}" type="parTrans" cxnId="{E5A0AA70-EF6D-4010-A12A-BD16A47C9923}">
      <dgm:prSet/>
      <dgm:spPr/>
      <dgm:t>
        <a:bodyPr/>
        <a:lstStyle/>
        <a:p>
          <a:endParaRPr lang="en-US"/>
        </a:p>
      </dgm:t>
    </dgm:pt>
    <dgm:pt modelId="{9000E5D4-2DFC-463A-A6A3-A85F7AE19C3C}" type="sibTrans" cxnId="{E5A0AA70-EF6D-4010-A12A-BD16A47C9923}">
      <dgm:prSet/>
      <dgm:spPr/>
      <dgm:t>
        <a:bodyPr/>
        <a:lstStyle/>
        <a:p>
          <a:endParaRPr lang="en-US"/>
        </a:p>
      </dgm:t>
    </dgm:pt>
    <dgm:pt modelId="{E5DBAFC6-2B78-46DD-99A1-BF24D9EEA272}" type="pres">
      <dgm:prSet presAssocID="{C13E185F-EFA9-46D3-A291-EEEB33792DF7}" presName="root" presStyleCnt="0">
        <dgm:presLayoutVars>
          <dgm:dir/>
          <dgm:resizeHandles val="exact"/>
        </dgm:presLayoutVars>
      </dgm:prSet>
      <dgm:spPr/>
    </dgm:pt>
    <dgm:pt modelId="{70649941-9A48-471E-9E60-55A476FB7AC4}" type="pres">
      <dgm:prSet presAssocID="{EE86548F-F875-488F-92D1-E5BD21CB6F9A}" presName="compNode" presStyleCnt="0"/>
      <dgm:spPr/>
    </dgm:pt>
    <dgm:pt modelId="{52DF16CC-A20C-4270-A4A4-CDCF1A979B59}" type="pres">
      <dgm:prSet presAssocID="{EE86548F-F875-488F-92D1-E5BD21CB6F9A}" presName="bgRect" presStyleLbl="bgShp" presStyleIdx="0" presStyleCnt="7"/>
      <dgm:spPr/>
    </dgm:pt>
    <dgm:pt modelId="{6205617B-7BBD-4AB5-B433-0E9E2A711BAE}" type="pres">
      <dgm:prSet presAssocID="{EE86548F-F875-488F-92D1-E5BD21CB6F9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ole"/>
        </a:ext>
      </dgm:extLst>
    </dgm:pt>
    <dgm:pt modelId="{051CE202-3B4B-4CD7-8341-26CC0E833084}" type="pres">
      <dgm:prSet presAssocID="{EE86548F-F875-488F-92D1-E5BD21CB6F9A}" presName="spaceRect" presStyleCnt="0"/>
      <dgm:spPr/>
    </dgm:pt>
    <dgm:pt modelId="{12FABAF7-B35E-42E0-8C65-92A35342DC91}" type="pres">
      <dgm:prSet presAssocID="{EE86548F-F875-488F-92D1-E5BD21CB6F9A}" presName="parTx" presStyleLbl="revTx" presStyleIdx="0" presStyleCnt="7">
        <dgm:presLayoutVars>
          <dgm:chMax val="0"/>
          <dgm:chPref val="0"/>
        </dgm:presLayoutVars>
      </dgm:prSet>
      <dgm:spPr/>
    </dgm:pt>
    <dgm:pt modelId="{1145BC53-FD4F-4FA6-B48C-4369C44B981B}" type="pres">
      <dgm:prSet presAssocID="{235E6850-D92F-48D5-BC65-4624BC5E1ECF}" presName="sibTrans" presStyleCnt="0"/>
      <dgm:spPr/>
    </dgm:pt>
    <dgm:pt modelId="{F3DE1E4D-4B5D-4853-93C3-03F286A81660}" type="pres">
      <dgm:prSet presAssocID="{4C446B38-A335-4E68-A7D5-1A3344158E31}" presName="compNode" presStyleCnt="0"/>
      <dgm:spPr/>
    </dgm:pt>
    <dgm:pt modelId="{B5182EF7-4B0D-4C02-B171-05A2843883F3}" type="pres">
      <dgm:prSet presAssocID="{4C446B38-A335-4E68-A7D5-1A3344158E31}" presName="bgRect" presStyleLbl="bgShp" presStyleIdx="1" presStyleCnt="7"/>
      <dgm:spPr/>
    </dgm:pt>
    <dgm:pt modelId="{2128F8A2-5571-4961-9E05-0B170F9DB06E}" type="pres">
      <dgm:prSet presAssocID="{4C446B38-A335-4E68-A7D5-1A3344158E3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au"/>
        </a:ext>
      </dgm:extLst>
    </dgm:pt>
    <dgm:pt modelId="{392F5F6B-93B5-4C44-BC0C-EE3D6D3648EA}" type="pres">
      <dgm:prSet presAssocID="{4C446B38-A335-4E68-A7D5-1A3344158E31}" presName="spaceRect" presStyleCnt="0"/>
      <dgm:spPr/>
    </dgm:pt>
    <dgm:pt modelId="{AF0F989C-9AE0-429B-B89E-BB7EADCF1DD8}" type="pres">
      <dgm:prSet presAssocID="{4C446B38-A335-4E68-A7D5-1A3344158E31}" presName="parTx" presStyleLbl="revTx" presStyleIdx="1" presStyleCnt="7">
        <dgm:presLayoutVars>
          <dgm:chMax val="0"/>
          <dgm:chPref val="0"/>
        </dgm:presLayoutVars>
      </dgm:prSet>
      <dgm:spPr/>
    </dgm:pt>
    <dgm:pt modelId="{5967020C-A2C2-4605-B85B-0DB670354BE2}" type="pres">
      <dgm:prSet presAssocID="{5E4AB628-6C39-47C1-B43E-A76CAAEFCEF1}" presName="sibTrans" presStyleCnt="0"/>
      <dgm:spPr/>
    </dgm:pt>
    <dgm:pt modelId="{961BE0F3-296D-4624-B7E6-119696E75C42}" type="pres">
      <dgm:prSet presAssocID="{DC166253-6341-4D9C-A3DB-63D7C94A8879}" presName="compNode" presStyleCnt="0"/>
      <dgm:spPr/>
    </dgm:pt>
    <dgm:pt modelId="{4CC49CCA-8591-4243-A9F7-A3E789471CE1}" type="pres">
      <dgm:prSet presAssocID="{DC166253-6341-4D9C-A3DB-63D7C94A8879}" presName="bgRect" presStyleLbl="bgShp" presStyleIdx="2" presStyleCnt="7"/>
      <dgm:spPr/>
    </dgm:pt>
    <dgm:pt modelId="{6BEFBE97-B0F5-4C60-B52B-272F2C60EE45}" type="pres">
      <dgm:prSet presAssocID="{DC166253-6341-4D9C-A3DB-63D7C94A887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s-titres"/>
        </a:ext>
      </dgm:extLst>
    </dgm:pt>
    <dgm:pt modelId="{DC200350-1BC2-4F61-A9E0-99970F0060C8}" type="pres">
      <dgm:prSet presAssocID="{DC166253-6341-4D9C-A3DB-63D7C94A8879}" presName="spaceRect" presStyleCnt="0"/>
      <dgm:spPr/>
    </dgm:pt>
    <dgm:pt modelId="{3960DC6D-62F1-4E2E-8B11-9E991C43C164}" type="pres">
      <dgm:prSet presAssocID="{DC166253-6341-4D9C-A3DB-63D7C94A8879}" presName="parTx" presStyleLbl="revTx" presStyleIdx="2" presStyleCnt="7">
        <dgm:presLayoutVars>
          <dgm:chMax val="0"/>
          <dgm:chPref val="0"/>
        </dgm:presLayoutVars>
      </dgm:prSet>
      <dgm:spPr/>
    </dgm:pt>
    <dgm:pt modelId="{F4142201-261A-45DB-B0D0-F195CA600BE5}" type="pres">
      <dgm:prSet presAssocID="{E934AFA1-6747-4454-A41A-099B9B419956}" presName="sibTrans" presStyleCnt="0"/>
      <dgm:spPr/>
    </dgm:pt>
    <dgm:pt modelId="{BB6C58C3-54AB-479B-814F-72D04CDB6309}" type="pres">
      <dgm:prSet presAssocID="{288FC151-24A4-4862-925F-7F4EE6E9EDA4}" presName="compNode" presStyleCnt="0"/>
      <dgm:spPr/>
    </dgm:pt>
    <dgm:pt modelId="{4BA2405E-D04B-4C83-A4FC-7E7B80D8748D}" type="pres">
      <dgm:prSet presAssocID="{288FC151-24A4-4862-925F-7F4EE6E9EDA4}" presName="bgRect" presStyleLbl="bgShp" presStyleIdx="3" presStyleCnt="7"/>
      <dgm:spPr/>
    </dgm:pt>
    <dgm:pt modelId="{06762F3C-5E46-479E-90BD-46BF500410C6}" type="pres">
      <dgm:prSet presAssocID="{288FC151-24A4-4862-925F-7F4EE6E9EDA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1E60BFCC-4759-40E5-95C7-BF2D818BA2B7}" type="pres">
      <dgm:prSet presAssocID="{288FC151-24A4-4862-925F-7F4EE6E9EDA4}" presName="spaceRect" presStyleCnt="0"/>
      <dgm:spPr/>
    </dgm:pt>
    <dgm:pt modelId="{2CF08ADE-32B5-4755-A224-2F43BC9EC06D}" type="pres">
      <dgm:prSet presAssocID="{288FC151-24A4-4862-925F-7F4EE6E9EDA4}" presName="parTx" presStyleLbl="revTx" presStyleIdx="3" presStyleCnt="7">
        <dgm:presLayoutVars>
          <dgm:chMax val="0"/>
          <dgm:chPref val="0"/>
        </dgm:presLayoutVars>
      </dgm:prSet>
      <dgm:spPr/>
    </dgm:pt>
    <dgm:pt modelId="{188C7C9C-8835-4EE7-92BE-BF652D54F8C7}" type="pres">
      <dgm:prSet presAssocID="{D693F703-62FA-48BD-B529-5C75C5C05D61}" presName="sibTrans" presStyleCnt="0"/>
      <dgm:spPr/>
    </dgm:pt>
    <dgm:pt modelId="{7EE0A4D4-790E-4CDC-BA2F-EBA1F86C7721}" type="pres">
      <dgm:prSet presAssocID="{6BB61F5A-C7B8-4AA0-8371-4F9B6AF72796}" presName="compNode" presStyleCnt="0"/>
      <dgm:spPr/>
    </dgm:pt>
    <dgm:pt modelId="{75944067-3F72-4A76-B208-8CE48F3247E6}" type="pres">
      <dgm:prSet presAssocID="{6BB61F5A-C7B8-4AA0-8371-4F9B6AF72796}" presName="bgRect" presStyleLbl="bgShp" presStyleIdx="4" presStyleCnt="7"/>
      <dgm:spPr/>
    </dgm:pt>
    <dgm:pt modelId="{F40C7ADF-62FC-4D33-B69D-E766ACB1AD7A}" type="pres">
      <dgm:prSet presAssocID="{6BB61F5A-C7B8-4AA0-8371-4F9B6AF7279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ns"/>
        </a:ext>
      </dgm:extLst>
    </dgm:pt>
    <dgm:pt modelId="{B501CCE4-43AA-458F-8F31-D8BCD13D7B52}" type="pres">
      <dgm:prSet presAssocID="{6BB61F5A-C7B8-4AA0-8371-4F9B6AF72796}" presName="spaceRect" presStyleCnt="0"/>
      <dgm:spPr/>
    </dgm:pt>
    <dgm:pt modelId="{59DC5A94-9543-4DD1-9285-B1484FF1116A}" type="pres">
      <dgm:prSet presAssocID="{6BB61F5A-C7B8-4AA0-8371-4F9B6AF72796}" presName="parTx" presStyleLbl="revTx" presStyleIdx="4" presStyleCnt="7">
        <dgm:presLayoutVars>
          <dgm:chMax val="0"/>
          <dgm:chPref val="0"/>
        </dgm:presLayoutVars>
      </dgm:prSet>
      <dgm:spPr/>
    </dgm:pt>
    <dgm:pt modelId="{35552806-AE23-4029-B191-C4FB8183159C}" type="pres">
      <dgm:prSet presAssocID="{34A05D71-BF0D-4201-A34A-D8D7C1C75705}" presName="sibTrans" presStyleCnt="0"/>
      <dgm:spPr/>
    </dgm:pt>
    <dgm:pt modelId="{8AE0183C-D949-4D54-882B-7FEFB50A8B64}" type="pres">
      <dgm:prSet presAssocID="{5ADE1226-AB4D-4336-96C3-416E1DA44F4E}" presName="compNode" presStyleCnt="0"/>
      <dgm:spPr/>
    </dgm:pt>
    <dgm:pt modelId="{FED81FAE-69D8-4094-A215-EC8A02F623EB}" type="pres">
      <dgm:prSet presAssocID="{5ADE1226-AB4D-4336-96C3-416E1DA44F4E}" presName="bgRect" presStyleLbl="bgShp" presStyleIdx="5" presStyleCnt="7"/>
      <dgm:spPr/>
    </dgm:pt>
    <dgm:pt modelId="{823643F6-0290-4692-B933-999ED5AE0736}" type="pres">
      <dgm:prSet presAssocID="{5ADE1226-AB4D-4336-96C3-416E1DA44F4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raveineuse"/>
        </a:ext>
      </dgm:extLst>
    </dgm:pt>
    <dgm:pt modelId="{01D1157F-9BBB-4927-8312-CFCE0E78E161}" type="pres">
      <dgm:prSet presAssocID="{5ADE1226-AB4D-4336-96C3-416E1DA44F4E}" presName="spaceRect" presStyleCnt="0"/>
      <dgm:spPr/>
    </dgm:pt>
    <dgm:pt modelId="{346DFA77-B083-4E93-97CA-198D4EC39750}" type="pres">
      <dgm:prSet presAssocID="{5ADE1226-AB4D-4336-96C3-416E1DA44F4E}" presName="parTx" presStyleLbl="revTx" presStyleIdx="5" presStyleCnt="7">
        <dgm:presLayoutVars>
          <dgm:chMax val="0"/>
          <dgm:chPref val="0"/>
        </dgm:presLayoutVars>
      </dgm:prSet>
      <dgm:spPr/>
    </dgm:pt>
    <dgm:pt modelId="{B1A7B782-A185-435B-B95C-D1AFA754B33B}" type="pres">
      <dgm:prSet presAssocID="{020E557A-B4FE-4BC7-9967-A5FD8F33BA1D}" presName="sibTrans" presStyleCnt="0"/>
      <dgm:spPr/>
    </dgm:pt>
    <dgm:pt modelId="{37D551D7-EBC3-455E-A5A8-664AA9BDB1E0}" type="pres">
      <dgm:prSet presAssocID="{F6D2306B-F304-4497-BEFF-BD4F53D1CA7D}" presName="compNode" presStyleCnt="0"/>
      <dgm:spPr/>
    </dgm:pt>
    <dgm:pt modelId="{C9D04738-EE71-4BF7-AFBB-AB3AAA427EE7}" type="pres">
      <dgm:prSet presAssocID="{F6D2306B-F304-4497-BEFF-BD4F53D1CA7D}" presName="bgRect" presStyleLbl="bgShp" presStyleIdx="6" presStyleCnt="7"/>
      <dgm:spPr/>
    </dgm:pt>
    <dgm:pt modelId="{7847BAFF-C84A-4025-9C0C-9372309C6151}" type="pres">
      <dgm:prSet presAssocID="{F6D2306B-F304-4497-BEFF-BD4F53D1CA7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EE88905-A37B-406B-A2EC-B8ECFE0CE2E5}" type="pres">
      <dgm:prSet presAssocID="{F6D2306B-F304-4497-BEFF-BD4F53D1CA7D}" presName="spaceRect" presStyleCnt="0"/>
      <dgm:spPr/>
    </dgm:pt>
    <dgm:pt modelId="{DFC8DACB-2285-4381-9A22-1BD3983FAF35}" type="pres">
      <dgm:prSet presAssocID="{F6D2306B-F304-4497-BEFF-BD4F53D1CA7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D817904-FC23-43A7-B772-FCC58592E450}" srcId="{C13E185F-EFA9-46D3-A291-EEEB33792DF7}" destId="{288FC151-24A4-4862-925F-7F4EE6E9EDA4}" srcOrd="3" destOrd="0" parTransId="{7F5424DE-97CE-4B14-B1A4-90472ABFF3BF}" sibTransId="{D693F703-62FA-48BD-B529-5C75C5C05D61}"/>
    <dgm:cxn modelId="{475C1505-AB1A-4CF2-8D45-CFA7C43D426F}" type="presOf" srcId="{C13E185F-EFA9-46D3-A291-EEEB33792DF7}" destId="{E5DBAFC6-2B78-46DD-99A1-BF24D9EEA272}" srcOrd="0" destOrd="0" presId="urn:microsoft.com/office/officeart/2018/2/layout/IconVerticalSolidList"/>
    <dgm:cxn modelId="{626EF620-B2AC-49CE-8D46-8DDD824E83BB}" srcId="{C13E185F-EFA9-46D3-A291-EEEB33792DF7}" destId="{DC166253-6341-4D9C-A3DB-63D7C94A8879}" srcOrd="2" destOrd="0" parTransId="{651FAE2F-FB8F-4166-AEB2-4DFFF40895CC}" sibTransId="{E934AFA1-6747-4454-A41A-099B9B419956}"/>
    <dgm:cxn modelId="{AEAF9237-D8D7-45CB-80B0-DD21B7DFF91E}" srcId="{C13E185F-EFA9-46D3-A291-EEEB33792DF7}" destId="{4C446B38-A335-4E68-A7D5-1A3344158E31}" srcOrd="1" destOrd="0" parTransId="{E11FD4C8-7034-4403-81FD-F2D4FE398373}" sibTransId="{5E4AB628-6C39-47C1-B43E-A76CAAEFCEF1}"/>
    <dgm:cxn modelId="{527D743C-A556-4160-91AC-262871F68C12}" type="presOf" srcId="{DC166253-6341-4D9C-A3DB-63D7C94A8879}" destId="{3960DC6D-62F1-4E2E-8B11-9E991C43C164}" srcOrd="0" destOrd="0" presId="urn:microsoft.com/office/officeart/2018/2/layout/IconVerticalSolidList"/>
    <dgm:cxn modelId="{18ABC85E-824C-49A5-B043-205A8DFCB865}" srcId="{C13E185F-EFA9-46D3-A291-EEEB33792DF7}" destId="{5ADE1226-AB4D-4336-96C3-416E1DA44F4E}" srcOrd="5" destOrd="0" parTransId="{7C114F57-5418-4608-A473-A28148501111}" sibTransId="{020E557A-B4FE-4BC7-9967-A5FD8F33BA1D}"/>
    <dgm:cxn modelId="{98E8D349-8DC6-437A-AD63-024FEACCD27C}" type="presOf" srcId="{288FC151-24A4-4862-925F-7F4EE6E9EDA4}" destId="{2CF08ADE-32B5-4755-A224-2F43BC9EC06D}" srcOrd="0" destOrd="0" presId="urn:microsoft.com/office/officeart/2018/2/layout/IconVerticalSolidList"/>
    <dgm:cxn modelId="{E5A0AA70-EF6D-4010-A12A-BD16A47C9923}" srcId="{C13E185F-EFA9-46D3-A291-EEEB33792DF7}" destId="{F6D2306B-F304-4497-BEFF-BD4F53D1CA7D}" srcOrd="6" destOrd="0" parTransId="{E2C2F114-9AF3-411B-956F-927A1313F49D}" sibTransId="{9000E5D4-2DFC-463A-A6A3-A85F7AE19C3C}"/>
    <dgm:cxn modelId="{62ED7578-3C29-4020-AF2E-A80C459A9442}" type="presOf" srcId="{5ADE1226-AB4D-4336-96C3-416E1DA44F4E}" destId="{346DFA77-B083-4E93-97CA-198D4EC39750}" srcOrd="0" destOrd="0" presId="urn:microsoft.com/office/officeart/2018/2/layout/IconVerticalSolidList"/>
    <dgm:cxn modelId="{4399327B-6490-4B5C-AA65-734E51F09FCF}" srcId="{C13E185F-EFA9-46D3-A291-EEEB33792DF7}" destId="{EE86548F-F875-488F-92D1-E5BD21CB6F9A}" srcOrd="0" destOrd="0" parTransId="{FB68D92D-F119-426D-8E4B-D010A723CD6F}" sibTransId="{235E6850-D92F-48D5-BC65-4624BC5E1ECF}"/>
    <dgm:cxn modelId="{E3F17E87-3693-4723-B64C-CFFBF0EDBE62}" srcId="{C13E185F-EFA9-46D3-A291-EEEB33792DF7}" destId="{6BB61F5A-C7B8-4AA0-8371-4F9B6AF72796}" srcOrd="4" destOrd="0" parTransId="{5B1E9FFF-E882-4FB5-8D6C-3B9164346E0B}" sibTransId="{34A05D71-BF0D-4201-A34A-D8D7C1C75705}"/>
    <dgm:cxn modelId="{DE7A778A-85E2-498E-8335-7E0F8724B63D}" type="presOf" srcId="{F6D2306B-F304-4497-BEFF-BD4F53D1CA7D}" destId="{DFC8DACB-2285-4381-9A22-1BD3983FAF35}" srcOrd="0" destOrd="0" presId="urn:microsoft.com/office/officeart/2018/2/layout/IconVerticalSolidList"/>
    <dgm:cxn modelId="{294AC891-0326-41F5-8396-D8BD4FD522D5}" type="presOf" srcId="{6BB61F5A-C7B8-4AA0-8371-4F9B6AF72796}" destId="{59DC5A94-9543-4DD1-9285-B1484FF1116A}" srcOrd="0" destOrd="0" presId="urn:microsoft.com/office/officeart/2018/2/layout/IconVerticalSolidList"/>
    <dgm:cxn modelId="{10B5C4AB-B2ED-4338-916C-F939BD48BFC7}" type="presOf" srcId="{EE86548F-F875-488F-92D1-E5BD21CB6F9A}" destId="{12FABAF7-B35E-42E0-8C65-92A35342DC91}" srcOrd="0" destOrd="0" presId="urn:microsoft.com/office/officeart/2018/2/layout/IconVerticalSolidList"/>
    <dgm:cxn modelId="{04BBD4D8-5AE6-4962-A289-E2196BF1DEAB}" type="presOf" srcId="{4C446B38-A335-4E68-A7D5-1A3344158E31}" destId="{AF0F989C-9AE0-429B-B89E-BB7EADCF1DD8}" srcOrd="0" destOrd="0" presId="urn:microsoft.com/office/officeart/2018/2/layout/IconVerticalSolidList"/>
    <dgm:cxn modelId="{567B3A9E-04A1-4CA1-8F6D-CACADC753C1F}" type="presParOf" srcId="{E5DBAFC6-2B78-46DD-99A1-BF24D9EEA272}" destId="{70649941-9A48-471E-9E60-55A476FB7AC4}" srcOrd="0" destOrd="0" presId="urn:microsoft.com/office/officeart/2018/2/layout/IconVerticalSolidList"/>
    <dgm:cxn modelId="{C9AACE7E-FC2D-475E-8CF5-16F5EB9A3057}" type="presParOf" srcId="{70649941-9A48-471E-9E60-55A476FB7AC4}" destId="{52DF16CC-A20C-4270-A4A4-CDCF1A979B59}" srcOrd="0" destOrd="0" presId="urn:microsoft.com/office/officeart/2018/2/layout/IconVerticalSolidList"/>
    <dgm:cxn modelId="{BAFC87CB-4456-4520-97B2-37A4A85C69D1}" type="presParOf" srcId="{70649941-9A48-471E-9E60-55A476FB7AC4}" destId="{6205617B-7BBD-4AB5-B433-0E9E2A711BAE}" srcOrd="1" destOrd="0" presId="urn:microsoft.com/office/officeart/2018/2/layout/IconVerticalSolidList"/>
    <dgm:cxn modelId="{49752F82-99AE-4E67-B473-1F95356623EE}" type="presParOf" srcId="{70649941-9A48-471E-9E60-55A476FB7AC4}" destId="{051CE202-3B4B-4CD7-8341-26CC0E833084}" srcOrd="2" destOrd="0" presId="urn:microsoft.com/office/officeart/2018/2/layout/IconVerticalSolidList"/>
    <dgm:cxn modelId="{38CE48BA-EF01-4ABC-8830-E60C5E3F08A6}" type="presParOf" srcId="{70649941-9A48-471E-9E60-55A476FB7AC4}" destId="{12FABAF7-B35E-42E0-8C65-92A35342DC91}" srcOrd="3" destOrd="0" presId="urn:microsoft.com/office/officeart/2018/2/layout/IconVerticalSolidList"/>
    <dgm:cxn modelId="{E19CF8A8-CBBE-4D75-8265-E073350F8719}" type="presParOf" srcId="{E5DBAFC6-2B78-46DD-99A1-BF24D9EEA272}" destId="{1145BC53-FD4F-4FA6-B48C-4369C44B981B}" srcOrd="1" destOrd="0" presId="urn:microsoft.com/office/officeart/2018/2/layout/IconVerticalSolidList"/>
    <dgm:cxn modelId="{D57CAF38-55C6-484F-965E-B088EB6285DE}" type="presParOf" srcId="{E5DBAFC6-2B78-46DD-99A1-BF24D9EEA272}" destId="{F3DE1E4D-4B5D-4853-93C3-03F286A81660}" srcOrd="2" destOrd="0" presId="urn:microsoft.com/office/officeart/2018/2/layout/IconVerticalSolidList"/>
    <dgm:cxn modelId="{5F4567A0-276D-46AC-A898-C58D687126D4}" type="presParOf" srcId="{F3DE1E4D-4B5D-4853-93C3-03F286A81660}" destId="{B5182EF7-4B0D-4C02-B171-05A2843883F3}" srcOrd="0" destOrd="0" presId="urn:microsoft.com/office/officeart/2018/2/layout/IconVerticalSolidList"/>
    <dgm:cxn modelId="{B163FA1C-CC9B-4A45-A1F1-1B24C0D32ED5}" type="presParOf" srcId="{F3DE1E4D-4B5D-4853-93C3-03F286A81660}" destId="{2128F8A2-5571-4961-9E05-0B170F9DB06E}" srcOrd="1" destOrd="0" presId="urn:microsoft.com/office/officeart/2018/2/layout/IconVerticalSolidList"/>
    <dgm:cxn modelId="{6974B9A5-9CA0-4C11-8B0E-0D22ED03331D}" type="presParOf" srcId="{F3DE1E4D-4B5D-4853-93C3-03F286A81660}" destId="{392F5F6B-93B5-4C44-BC0C-EE3D6D3648EA}" srcOrd="2" destOrd="0" presId="urn:microsoft.com/office/officeart/2018/2/layout/IconVerticalSolidList"/>
    <dgm:cxn modelId="{70E2582D-4774-40C2-8D88-610CD78FDCC5}" type="presParOf" srcId="{F3DE1E4D-4B5D-4853-93C3-03F286A81660}" destId="{AF0F989C-9AE0-429B-B89E-BB7EADCF1DD8}" srcOrd="3" destOrd="0" presId="urn:microsoft.com/office/officeart/2018/2/layout/IconVerticalSolidList"/>
    <dgm:cxn modelId="{44A25E02-004B-45B8-857F-0C440E213B57}" type="presParOf" srcId="{E5DBAFC6-2B78-46DD-99A1-BF24D9EEA272}" destId="{5967020C-A2C2-4605-B85B-0DB670354BE2}" srcOrd="3" destOrd="0" presId="urn:microsoft.com/office/officeart/2018/2/layout/IconVerticalSolidList"/>
    <dgm:cxn modelId="{7C3D0121-37F2-443A-BE53-3962F56165ED}" type="presParOf" srcId="{E5DBAFC6-2B78-46DD-99A1-BF24D9EEA272}" destId="{961BE0F3-296D-4624-B7E6-119696E75C42}" srcOrd="4" destOrd="0" presId="urn:microsoft.com/office/officeart/2018/2/layout/IconVerticalSolidList"/>
    <dgm:cxn modelId="{C817DC72-D930-4770-A928-CD430569DB33}" type="presParOf" srcId="{961BE0F3-296D-4624-B7E6-119696E75C42}" destId="{4CC49CCA-8591-4243-A9F7-A3E789471CE1}" srcOrd="0" destOrd="0" presId="urn:microsoft.com/office/officeart/2018/2/layout/IconVerticalSolidList"/>
    <dgm:cxn modelId="{AB5D5D22-1E24-4EB2-B57A-9718CA026A9D}" type="presParOf" srcId="{961BE0F3-296D-4624-B7E6-119696E75C42}" destId="{6BEFBE97-B0F5-4C60-B52B-272F2C60EE45}" srcOrd="1" destOrd="0" presId="urn:microsoft.com/office/officeart/2018/2/layout/IconVerticalSolidList"/>
    <dgm:cxn modelId="{AA11B5F4-2511-4570-A79F-D52759402E66}" type="presParOf" srcId="{961BE0F3-296D-4624-B7E6-119696E75C42}" destId="{DC200350-1BC2-4F61-A9E0-99970F0060C8}" srcOrd="2" destOrd="0" presId="urn:microsoft.com/office/officeart/2018/2/layout/IconVerticalSolidList"/>
    <dgm:cxn modelId="{391FA07F-A9BC-4F09-9998-C1755FB32ECC}" type="presParOf" srcId="{961BE0F3-296D-4624-B7E6-119696E75C42}" destId="{3960DC6D-62F1-4E2E-8B11-9E991C43C164}" srcOrd="3" destOrd="0" presId="urn:microsoft.com/office/officeart/2018/2/layout/IconVerticalSolidList"/>
    <dgm:cxn modelId="{7A2DF6A7-CF53-4E7E-98C7-98FEEF8A0CB4}" type="presParOf" srcId="{E5DBAFC6-2B78-46DD-99A1-BF24D9EEA272}" destId="{F4142201-261A-45DB-B0D0-F195CA600BE5}" srcOrd="5" destOrd="0" presId="urn:microsoft.com/office/officeart/2018/2/layout/IconVerticalSolidList"/>
    <dgm:cxn modelId="{318093EE-BB99-4A72-9DE0-9EE2A17A43F1}" type="presParOf" srcId="{E5DBAFC6-2B78-46DD-99A1-BF24D9EEA272}" destId="{BB6C58C3-54AB-479B-814F-72D04CDB6309}" srcOrd="6" destOrd="0" presId="urn:microsoft.com/office/officeart/2018/2/layout/IconVerticalSolidList"/>
    <dgm:cxn modelId="{2374DCEC-879F-4885-AC79-473AE64FDBFB}" type="presParOf" srcId="{BB6C58C3-54AB-479B-814F-72D04CDB6309}" destId="{4BA2405E-D04B-4C83-A4FC-7E7B80D8748D}" srcOrd="0" destOrd="0" presId="urn:microsoft.com/office/officeart/2018/2/layout/IconVerticalSolidList"/>
    <dgm:cxn modelId="{39B7B764-7E77-4926-AEBE-2A8FB0D90F45}" type="presParOf" srcId="{BB6C58C3-54AB-479B-814F-72D04CDB6309}" destId="{06762F3C-5E46-479E-90BD-46BF500410C6}" srcOrd="1" destOrd="0" presId="urn:microsoft.com/office/officeart/2018/2/layout/IconVerticalSolidList"/>
    <dgm:cxn modelId="{162010CF-7298-4997-A001-93D0C5911B67}" type="presParOf" srcId="{BB6C58C3-54AB-479B-814F-72D04CDB6309}" destId="{1E60BFCC-4759-40E5-95C7-BF2D818BA2B7}" srcOrd="2" destOrd="0" presId="urn:microsoft.com/office/officeart/2018/2/layout/IconVerticalSolidList"/>
    <dgm:cxn modelId="{A548C1F6-209C-4B44-B863-D54233D39386}" type="presParOf" srcId="{BB6C58C3-54AB-479B-814F-72D04CDB6309}" destId="{2CF08ADE-32B5-4755-A224-2F43BC9EC06D}" srcOrd="3" destOrd="0" presId="urn:microsoft.com/office/officeart/2018/2/layout/IconVerticalSolidList"/>
    <dgm:cxn modelId="{9032B69D-EB8C-40D6-93B0-E2A235FB3CB2}" type="presParOf" srcId="{E5DBAFC6-2B78-46DD-99A1-BF24D9EEA272}" destId="{188C7C9C-8835-4EE7-92BE-BF652D54F8C7}" srcOrd="7" destOrd="0" presId="urn:microsoft.com/office/officeart/2018/2/layout/IconVerticalSolidList"/>
    <dgm:cxn modelId="{5F5FDD86-379B-47A3-BCD0-4702C8C969EC}" type="presParOf" srcId="{E5DBAFC6-2B78-46DD-99A1-BF24D9EEA272}" destId="{7EE0A4D4-790E-4CDC-BA2F-EBA1F86C7721}" srcOrd="8" destOrd="0" presId="urn:microsoft.com/office/officeart/2018/2/layout/IconVerticalSolidList"/>
    <dgm:cxn modelId="{62FD5020-1845-4DE3-AEFA-5D20EE008BE2}" type="presParOf" srcId="{7EE0A4D4-790E-4CDC-BA2F-EBA1F86C7721}" destId="{75944067-3F72-4A76-B208-8CE48F3247E6}" srcOrd="0" destOrd="0" presId="urn:microsoft.com/office/officeart/2018/2/layout/IconVerticalSolidList"/>
    <dgm:cxn modelId="{6523A339-5C26-4FCE-82AD-E54AD3161722}" type="presParOf" srcId="{7EE0A4D4-790E-4CDC-BA2F-EBA1F86C7721}" destId="{F40C7ADF-62FC-4D33-B69D-E766ACB1AD7A}" srcOrd="1" destOrd="0" presId="urn:microsoft.com/office/officeart/2018/2/layout/IconVerticalSolidList"/>
    <dgm:cxn modelId="{5977B7CE-57BA-4132-B5E9-55D0BF1273FF}" type="presParOf" srcId="{7EE0A4D4-790E-4CDC-BA2F-EBA1F86C7721}" destId="{B501CCE4-43AA-458F-8F31-D8BCD13D7B52}" srcOrd="2" destOrd="0" presId="urn:microsoft.com/office/officeart/2018/2/layout/IconVerticalSolidList"/>
    <dgm:cxn modelId="{EC0148B1-C2BA-4862-8288-326FF054316B}" type="presParOf" srcId="{7EE0A4D4-790E-4CDC-BA2F-EBA1F86C7721}" destId="{59DC5A94-9543-4DD1-9285-B1484FF1116A}" srcOrd="3" destOrd="0" presId="urn:microsoft.com/office/officeart/2018/2/layout/IconVerticalSolidList"/>
    <dgm:cxn modelId="{04DD73E1-0397-4EA7-A45C-58DAF5469894}" type="presParOf" srcId="{E5DBAFC6-2B78-46DD-99A1-BF24D9EEA272}" destId="{35552806-AE23-4029-B191-C4FB8183159C}" srcOrd="9" destOrd="0" presId="urn:microsoft.com/office/officeart/2018/2/layout/IconVerticalSolidList"/>
    <dgm:cxn modelId="{6E481C75-FB2B-495D-8A27-164AFFDB4D69}" type="presParOf" srcId="{E5DBAFC6-2B78-46DD-99A1-BF24D9EEA272}" destId="{8AE0183C-D949-4D54-882B-7FEFB50A8B64}" srcOrd="10" destOrd="0" presId="urn:microsoft.com/office/officeart/2018/2/layout/IconVerticalSolidList"/>
    <dgm:cxn modelId="{189E9A5F-0D06-4635-9B95-3590F08F31DA}" type="presParOf" srcId="{8AE0183C-D949-4D54-882B-7FEFB50A8B64}" destId="{FED81FAE-69D8-4094-A215-EC8A02F623EB}" srcOrd="0" destOrd="0" presId="urn:microsoft.com/office/officeart/2018/2/layout/IconVerticalSolidList"/>
    <dgm:cxn modelId="{8C3089F7-C355-4217-8526-FE711DF34608}" type="presParOf" srcId="{8AE0183C-D949-4D54-882B-7FEFB50A8B64}" destId="{823643F6-0290-4692-B933-999ED5AE0736}" srcOrd="1" destOrd="0" presId="urn:microsoft.com/office/officeart/2018/2/layout/IconVerticalSolidList"/>
    <dgm:cxn modelId="{5C312ECD-42DD-4E8B-8914-3A5C6F21DCC8}" type="presParOf" srcId="{8AE0183C-D949-4D54-882B-7FEFB50A8B64}" destId="{01D1157F-9BBB-4927-8312-CFCE0E78E161}" srcOrd="2" destOrd="0" presId="urn:microsoft.com/office/officeart/2018/2/layout/IconVerticalSolidList"/>
    <dgm:cxn modelId="{4EFDA657-FB97-4E0B-907B-160F773B0BE6}" type="presParOf" srcId="{8AE0183C-D949-4D54-882B-7FEFB50A8B64}" destId="{346DFA77-B083-4E93-97CA-198D4EC39750}" srcOrd="3" destOrd="0" presId="urn:microsoft.com/office/officeart/2018/2/layout/IconVerticalSolidList"/>
    <dgm:cxn modelId="{3E10DCEF-63F8-4E5F-BDD7-58F02519BC31}" type="presParOf" srcId="{E5DBAFC6-2B78-46DD-99A1-BF24D9EEA272}" destId="{B1A7B782-A185-435B-B95C-D1AFA754B33B}" srcOrd="11" destOrd="0" presId="urn:microsoft.com/office/officeart/2018/2/layout/IconVerticalSolidList"/>
    <dgm:cxn modelId="{4B547F38-0F33-4A0C-8EC9-AB9E12C6B03D}" type="presParOf" srcId="{E5DBAFC6-2B78-46DD-99A1-BF24D9EEA272}" destId="{37D551D7-EBC3-455E-A5A8-664AA9BDB1E0}" srcOrd="12" destOrd="0" presId="urn:microsoft.com/office/officeart/2018/2/layout/IconVerticalSolidList"/>
    <dgm:cxn modelId="{BE6BDAF8-C31A-46F9-B8FD-C22B2EBCB7F6}" type="presParOf" srcId="{37D551D7-EBC3-455E-A5A8-664AA9BDB1E0}" destId="{C9D04738-EE71-4BF7-AFBB-AB3AAA427EE7}" srcOrd="0" destOrd="0" presId="urn:microsoft.com/office/officeart/2018/2/layout/IconVerticalSolidList"/>
    <dgm:cxn modelId="{C4BC098D-116D-4F33-8C69-CA48396A4144}" type="presParOf" srcId="{37D551D7-EBC3-455E-A5A8-664AA9BDB1E0}" destId="{7847BAFF-C84A-4025-9C0C-9372309C6151}" srcOrd="1" destOrd="0" presId="urn:microsoft.com/office/officeart/2018/2/layout/IconVerticalSolidList"/>
    <dgm:cxn modelId="{22BF909E-E411-4AB6-8767-7629426E98E4}" type="presParOf" srcId="{37D551D7-EBC3-455E-A5A8-664AA9BDB1E0}" destId="{8EE88905-A37B-406B-A2EC-B8ECFE0CE2E5}" srcOrd="2" destOrd="0" presId="urn:microsoft.com/office/officeart/2018/2/layout/IconVerticalSolidList"/>
    <dgm:cxn modelId="{07FC443D-171E-494B-A495-58CD878A1000}" type="presParOf" srcId="{37D551D7-EBC3-455E-A5A8-664AA9BDB1E0}" destId="{DFC8DACB-2285-4381-9A22-1BD3983FAF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7CE2-ABD3-4F7D-BD4F-A1893F562AC4}">
      <dsp:nvSpPr>
        <dsp:cNvPr id="0" name=""/>
        <dsp:cNvSpPr/>
      </dsp:nvSpPr>
      <dsp:spPr>
        <a:xfrm>
          <a:off x="345731" y="1190042"/>
          <a:ext cx="562412" cy="562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401FD-57A7-4FCD-A56F-8EE5CDD898FE}">
      <dsp:nvSpPr>
        <dsp:cNvPr id="0" name=""/>
        <dsp:cNvSpPr/>
      </dsp:nvSpPr>
      <dsp:spPr>
        <a:xfrm>
          <a:off x="2035" y="1972183"/>
          <a:ext cx="1249804" cy="49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Introdcution : Why, Pymarid of testing</a:t>
          </a:r>
          <a:endParaRPr lang="en-US" sz="1100" kern="1200"/>
        </a:p>
      </dsp:txBody>
      <dsp:txXfrm>
        <a:off x="2035" y="1972183"/>
        <a:ext cx="1249804" cy="499921"/>
      </dsp:txXfrm>
    </dsp:sp>
    <dsp:sp modelId="{F7B39BC7-8F7C-431C-BC0B-E4C9567FBD21}">
      <dsp:nvSpPr>
        <dsp:cNvPr id="0" name=""/>
        <dsp:cNvSpPr/>
      </dsp:nvSpPr>
      <dsp:spPr>
        <a:xfrm>
          <a:off x="1814251" y="1190042"/>
          <a:ext cx="562412" cy="562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20ACE-7652-4076-A908-4C8B502B7495}">
      <dsp:nvSpPr>
        <dsp:cNvPr id="0" name=""/>
        <dsp:cNvSpPr/>
      </dsp:nvSpPr>
      <dsp:spPr>
        <a:xfrm>
          <a:off x="1470555" y="1972183"/>
          <a:ext cx="1249804" cy="49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Unit test (What is a unit test ?, why (piéce d'usine)? How to do unit tests ( tools ))</a:t>
          </a:r>
          <a:endParaRPr lang="en-US" sz="1100" kern="1200"/>
        </a:p>
      </dsp:txBody>
      <dsp:txXfrm>
        <a:off x="1470555" y="1972183"/>
        <a:ext cx="1249804" cy="499921"/>
      </dsp:txXfrm>
    </dsp:sp>
    <dsp:sp modelId="{4AAF9C01-3CC1-4453-A2CB-F5168BAE1B4F}">
      <dsp:nvSpPr>
        <dsp:cNvPr id="0" name=""/>
        <dsp:cNvSpPr/>
      </dsp:nvSpPr>
      <dsp:spPr>
        <a:xfrm>
          <a:off x="3282772" y="1190042"/>
          <a:ext cx="562412" cy="562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08842-26AC-4533-858F-BF0D866EB867}">
      <dsp:nvSpPr>
        <dsp:cNvPr id="0" name=""/>
        <dsp:cNvSpPr/>
      </dsp:nvSpPr>
      <dsp:spPr>
        <a:xfrm>
          <a:off x="2939076" y="1972183"/>
          <a:ext cx="1249804" cy="49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Component test (What is a unit test ?, why (piéce d'usine)? How to do unit tests ( tools ))</a:t>
          </a:r>
          <a:endParaRPr lang="en-US" sz="1100" kern="1200"/>
        </a:p>
      </dsp:txBody>
      <dsp:txXfrm>
        <a:off x="2939076" y="1972183"/>
        <a:ext cx="1249804" cy="499921"/>
      </dsp:txXfrm>
    </dsp:sp>
    <dsp:sp modelId="{93BCCEA5-B079-4156-849A-49E9F5A551AF}">
      <dsp:nvSpPr>
        <dsp:cNvPr id="0" name=""/>
        <dsp:cNvSpPr/>
      </dsp:nvSpPr>
      <dsp:spPr>
        <a:xfrm>
          <a:off x="4751292" y="1190042"/>
          <a:ext cx="562412" cy="5624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481EE-908F-495C-A27B-932A84F6D279}">
      <dsp:nvSpPr>
        <dsp:cNvPr id="0" name=""/>
        <dsp:cNvSpPr/>
      </dsp:nvSpPr>
      <dsp:spPr>
        <a:xfrm>
          <a:off x="4407596" y="1972183"/>
          <a:ext cx="1249804" cy="49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Integration test (What is a integration test ?, why (module test )? How to do integration tests ( tools ))</a:t>
          </a:r>
          <a:endParaRPr lang="en-US" sz="1100" kern="1200"/>
        </a:p>
      </dsp:txBody>
      <dsp:txXfrm>
        <a:off x="4407596" y="1972183"/>
        <a:ext cx="1249804" cy="499921"/>
      </dsp:txXfrm>
    </dsp:sp>
    <dsp:sp modelId="{A65F4AEB-1472-40EC-9116-598CCC412776}">
      <dsp:nvSpPr>
        <dsp:cNvPr id="0" name=""/>
        <dsp:cNvSpPr/>
      </dsp:nvSpPr>
      <dsp:spPr>
        <a:xfrm>
          <a:off x="6219813" y="1190042"/>
          <a:ext cx="562412" cy="5624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28720-F2B7-4A6A-B5F7-1C30D9703F41}">
      <dsp:nvSpPr>
        <dsp:cNvPr id="0" name=""/>
        <dsp:cNvSpPr/>
      </dsp:nvSpPr>
      <dsp:spPr>
        <a:xfrm>
          <a:off x="5876117" y="1972183"/>
          <a:ext cx="1249804" cy="49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TDD ( what ? Why ? How ?)</a:t>
          </a:r>
          <a:endParaRPr lang="en-US" sz="1100" kern="1200"/>
        </a:p>
      </dsp:txBody>
      <dsp:txXfrm>
        <a:off x="5876117" y="1972183"/>
        <a:ext cx="1249804" cy="499921"/>
      </dsp:txXfrm>
    </dsp:sp>
    <dsp:sp modelId="{DA5841F7-F7DE-4530-B1E5-6FB9D6FEDED3}">
      <dsp:nvSpPr>
        <dsp:cNvPr id="0" name=""/>
        <dsp:cNvSpPr/>
      </dsp:nvSpPr>
      <dsp:spPr>
        <a:xfrm>
          <a:off x="7688333" y="1190042"/>
          <a:ext cx="562412" cy="5624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FE5B2-CBCA-4E53-A5D9-374B72A04E2D}">
      <dsp:nvSpPr>
        <dsp:cNvPr id="0" name=""/>
        <dsp:cNvSpPr/>
      </dsp:nvSpPr>
      <dsp:spPr>
        <a:xfrm>
          <a:off x="7344637" y="1972183"/>
          <a:ext cx="1249804" cy="49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Testing tools (unittest) vs testing frameworks (Pytest) [advantage, cons, when to use]</a:t>
          </a:r>
          <a:endParaRPr lang="en-US" sz="1100" kern="1200"/>
        </a:p>
      </dsp:txBody>
      <dsp:txXfrm>
        <a:off x="7344637" y="1972183"/>
        <a:ext cx="1249804" cy="499921"/>
      </dsp:txXfrm>
    </dsp:sp>
    <dsp:sp modelId="{0662A6C1-4DE0-4A6E-8CAE-A791552E8865}">
      <dsp:nvSpPr>
        <dsp:cNvPr id="0" name=""/>
        <dsp:cNvSpPr/>
      </dsp:nvSpPr>
      <dsp:spPr>
        <a:xfrm>
          <a:off x="9156854" y="1190042"/>
          <a:ext cx="562412" cy="56241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C0324-39BD-4779-B1CB-1ADAB704BA49}">
      <dsp:nvSpPr>
        <dsp:cNvPr id="0" name=""/>
        <dsp:cNvSpPr/>
      </dsp:nvSpPr>
      <dsp:spPr>
        <a:xfrm>
          <a:off x="8813158" y="1972183"/>
          <a:ext cx="1249804" cy="49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good practice </a:t>
          </a:r>
          <a:endParaRPr lang="en-US" sz="1100" kern="1200"/>
        </a:p>
      </dsp:txBody>
      <dsp:txXfrm>
        <a:off x="8813158" y="1972183"/>
        <a:ext cx="1249804" cy="499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39236-5BDE-48F5-BEBA-4833ED592FDC}">
      <dsp:nvSpPr>
        <dsp:cNvPr id="0" name=""/>
        <dsp:cNvSpPr/>
      </dsp:nvSpPr>
      <dsp:spPr>
        <a:xfrm>
          <a:off x="3353" y="604009"/>
          <a:ext cx="1815563" cy="25417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548" tIns="330200" rIns="14154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baseline="0" dirty="0"/>
            <a:t>1-Security (Data Protection, Compliance)</a:t>
          </a:r>
          <a:endParaRPr lang="en-US" sz="1400" kern="1200" dirty="0"/>
        </a:p>
      </dsp:txBody>
      <dsp:txXfrm>
        <a:off x="3353" y="1569889"/>
        <a:ext cx="1815563" cy="1525073"/>
      </dsp:txXfrm>
    </dsp:sp>
    <dsp:sp modelId="{54F8B8BA-150E-449D-B5B3-B55606699DCD}">
      <dsp:nvSpPr>
        <dsp:cNvPr id="0" name=""/>
        <dsp:cNvSpPr/>
      </dsp:nvSpPr>
      <dsp:spPr>
        <a:xfrm>
          <a:off x="529866" y="858188"/>
          <a:ext cx="762536" cy="7625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50" tIns="12700" rIns="5945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41537" y="969859"/>
        <a:ext cx="539194" cy="539194"/>
      </dsp:txXfrm>
    </dsp:sp>
    <dsp:sp modelId="{A93210EA-3221-47C5-8157-99E8B7CA196B}">
      <dsp:nvSpPr>
        <dsp:cNvPr id="0" name=""/>
        <dsp:cNvSpPr/>
      </dsp:nvSpPr>
      <dsp:spPr>
        <a:xfrm>
          <a:off x="3353" y="3145727"/>
          <a:ext cx="181556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6A95C-8FFD-4638-9257-6B89607B20C2}">
      <dsp:nvSpPr>
        <dsp:cNvPr id="0" name=""/>
        <dsp:cNvSpPr/>
      </dsp:nvSpPr>
      <dsp:spPr>
        <a:xfrm>
          <a:off x="2000473" y="604009"/>
          <a:ext cx="1815563" cy="254178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548" tIns="330200" rIns="141548" bIns="33020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baseline="0" dirty="0"/>
            <a:t>2-Bug and </a:t>
          </a:r>
          <a:r>
            <a:rPr lang="fr-FR" sz="1400" kern="1200" baseline="0" dirty="0" err="1"/>
            <a:t>Error</a:t>
          </a:r>
          <a:r>
            <a:rPr lang="fr-FR" sz="1400" kern="1200" baseline="0" dirty="0"/>
            <a:t> </a:t>
          </a:r>
          <a:r>
            <a:rPr lang="fr-FR" sz="1400" kern="1200" baseline="0" dirty="0" err="1"/>
            <a:t>Detection</a:t>
          </a:r>
          <a:r>
            <a:rPr lang="fr-FR" sz="1400" kern="1200" baseline="0" dirty="0"/>
            <a:t> (</a:t>
          </a:r>
          <a:r>
            <a:rPr lang="fr-FR" sz="1400" kern="1200" baseline="0" dirty="0" err="1"/>
            <a:t>Early</a:t>
          </a:r>
          <a:r>
            <a:rPr lang="fr-FR" sz="1400" kern="1200" baseline="0" dirty="0"/>
            <a:t> Identification, </a:t>
          </a:r>
          <a:r>
            <a:rPr lang="fr-FR" sz="1400" kern="1200" baseline="0" dirty="0" err="1"/>
            <a:t>Error</a:t>
          </a:r>
          <a:r>
            <a:rPr lang="fr-FR" sz="1400" kern="1200" baseline="0" dirty="0"/>
            <a:t>-Free Software) </a:t>
          </a:r>
          <a:endParaRPr lang="en-US" sz="1400" kern="1200" baseline="0" dirty="0">
            <a:latin typeface="Bembo"/>
          </a:endParaRPr>
        </a:p>
      </dsp:txBody>
      <dsp:txXfrm>
        <a:off x="2000473" y="1569889"/>
        <a:ext cx="1815563" cy="1525073"/>
      </dsp:txXfrm>
    </dsp:sp>
    <dsp:sp modelId="{25A05471-2779-4B3B-9FF3-5E8C34510C88}">
      <dsp:nvSpPr>
        <dsp:cNvPr id="0" name=""/>
        <dsp:cNvSpPr/>
      </dsp:nvSpPr>
      <dsp:spPr>
        <a:xfrm>
          <a:off x="2526986" y="858188"/>
          <a:ext cx="762536" cy="7625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50" tIns="12700" rIns="5945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638657" y="969859"/>
        <a:ext cx="539194" cy="539194"/>
      </dsp:txXfrm>
    </dsp:sp>
    <dsp:sp modelId="{D3A3DCD3-D7BA-4E30-82C1-5A2E76D20909}">
      <dsp:nvSpPr>
        <dsp:cNvPr id="0" name=""/>
        <dsp:cNvSpPr/>
      </dsp:nvSpPr>
      <dsp:spPr>
        <a:xfrm>
          <a:off x="2000473" y="3145727"/>
          <a:ext cx="181556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FE94C-709C-4BCC-91EE-561A545F2BE4}">
      <dsp:nvSpPr>
        <dsp:cNvPr id="0" name=""/>
        <dsp:cNvSpPr/>
      </dsp:nvSpPr>
      <dsp:spPr>
        <a:xfrm>
          <a:off x="3997593" y="604009"/>
          <a:ext cx="1815563" cy="254178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548" tIns="330200" rIns="14154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baseline="0" dirty="0">
              <a:latin typeface="Bembo"/>
            </a:rPr>
            <a:t>3-User</a:t>
          </a:r>
          <a:r>
            <a:rPr lang="fr-FR" sz="1400" kern="1200" baseline="0" dirty="0"/>
            <a:t> </a:t>
          </a:r>
          <a:r>
            <a:rPr lang="fr-FR" sz="1400" kern="1200" baseline="0" dirty="0" err="1"/>
            <a:t>Experience</a:t>
          </a:r>
          <a:r>
            <a:rPr lang="fr-FR" sz="1400" kern="1200" baseline="0" dirty="0"/>
            <a:t> (</a:t>
          </a:r>
          <a:r>
            <a:rPr lang="fr-FR" sz="1400" kern="1200" baseline="0" dirty="0" err="1"/>
            <a:t>Usability</a:t>
          </a:r>
          <a:r>
            <a:rPr lang="fr-FR" sz="1400" kern="1200" baseline="0" dirty="0"/>
            <a:t>, Reliability)</a:t>
          </a:r>
          <a:endParaRPr lang="fr-FR" sz="1400" kern="1200" dirty="0"/>
        </a:p>
      </dsp:txBody>
      <dsp:txXfrm>
        <a:off x="3997593" y="1569889"/>
        <a:ext cx="1815563" cy="1525073"/>
      </dsp:txXfrm>
    </dsp:sp>
    <dsp:sp modelId="{38E3A963-E6AB-4057-BB51-CDFDFA468B6F}">
      <dsp:nvSpPr>
        <dsp:cNvPr id="0" name=""/>
        <dsp:cNvSpPr/>
      </dsp:nvSpPr>
      <dsp:spPr>
        <a:xfrm>
          <a:off x="4524106" y="858188"/>
          <a:ext cx="762536" cy="762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50" tIns="12700" rIns="5945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3</a:t>
          </a:r>
        </a:p>
      </dsp:txBody>
      <dsp:txXfrm>
        <a:off x="4635777" y="969859"/>
        <a:ext cx="539194" cy="539194"/>
      </dsp:txXfrm>
    </dsp:sp>
    <dsp:sp modelId="{22E06494-95E1-46BB-BFEA-785C9C2493FF}">
      <dsp:nvSpPr>
        <dsp:cNvPr id="0" name=""/>
        <dsp:cNvSpPr/>
      </dsp:nvSpPr>
      <dsp:spPr>
        <a:xfrm>
          <a:off x="3997593" y="3145727"/>
          <a:ext cx="181556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A50A3-1943-4C4E-89B9-0D7851391FED}">
      <dsp:nvSpPr>
        <dsp:cNvPr id="0" name=""/>
        <dsp:cNvSpPr/>
      </dsp:nvSpPr>
      <dsp:spPr>
        <a:xfrm>
          <a:off x="5994713" y="604009"/>
          <a:ext cx="1815563" cy="25417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548" tIns="330200" rIns="14154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baseline="0" dirty="0">
              <a:latin typeface="Bembo"/>
            </a:rPr>
            <a:t>4-Quality</a:t>
          </a:r>
          <a:r>
            <a:rPr lang="fr-FR" sz="1400" kern="1200" baseline="0" dirty="0"/>
            <a:t> Assurance (</a:t>
          </a:r>
          <a:r>
            <a:rPr lang="fr-FR" sz="1400" kern="1200" baseline="0" dirty="0" err="1"/>
            <a:t>Functionality</a:t>
          </a:r>
          <a:r>
            <a:rPr lang="fr-FR" sz="1400" kern="1200" baseline="0" dirty="0"/>
            <a:t>, Performance)</a:t>
          </a:r>
          <a:endParaRPr lang="en-US" sz="1400" kern="1200" dirty="0"/>
        </a:p>
      </dsp:txBody>
      <dsp:txXfrm>
        <a:off x="5994713" y="1569889"/>
        <a:ext cx="1815563" cy="1525073"/>
      </dsp:txXfrm>
    </dsp:sp>
    <dsp:sp modelId="{AAAA0E82-A955-4F85-B318-17403E6A3F3C}">
      <dsp:nvSpPr>
        <dsp:cNvPr id="0" name=""/>
        <dsp:cNvSpPr/>
      </dsp:nvSpPr>
      <dsp:spPr>
        <a:xfrm>
          <a:off x="6521226" y="858188"/>
          <a:ext cx="762536" cy="7625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50" tIns="12700" rIns="5945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6632897" y="969859"/>
        <a:ext cx="539194" cy="539194"/>
      </dsp:txXfrm>
    </dsp:sp>
    <dsp:sp modelId="{63CF06F2-4CAB-4304-85E8-B712ECF2D990}">
      <dsp:nvSpPr>
        <dsp:cNvPr id="0" name=""/>
        <dsp:cNvSpPr/>
      </dsp:nvSpPr>
      <dsp:spPr>
        <a:xfrm>
          <a:off x="5994713" y="3145727"/>
          <a:ext cx="1815563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6A2BD-6A4A-4181-B601-68D126DE3452}">
      <dsp:nvSpPr>
        <dsp:cNvPr id="0" name=""/>
        <dsp:cNvSpPr/>
      </dsp:nvSpPr>
      <dsp:spPr>
        <a:xfrm>
          <a:off x="7991833" y="604009"/>
          <a:ext cx="1815563" cy="254178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548" tIns="330200" rIns="14154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baseline="0" dirty="0">
              <a:latin typeface="Bembo"/>
            </a:rPr>
            <a:t>5-Cost</a:t>
          </a:r>
          <a:r>
            <a:rPr lang="fr-FR" sz="1400" kern="1200" baseline="0" dirty="0"/>
            <a:t> and Time </a:t>
          </a:r>
          <a:r>
            <a:rPr lang="fr-FR" sz="1400" kern="1200" baseline="0" dirty="0" err="1"/>
            <a:t>Efficiency</a:t>
          </a:r>
          <a:r>
            <a:rPr lang="fr-FR" sz="1400" kern="1200" baseline="0" dirty="0"/>
            <a:t> (</a:t>
          </a:r>
          <a:r>
            <a:rPr lang="fr-FR" sz="1400" kern="1200" baseline="0" dirty="0" err="1"/>
            <a:t>Preventive</a:t>
          </a:r>
          <a:r>
            <a:rPr lang="fr-FR" sz="1400" kern="1200" baseline="0" dirty="0"/>
            <a:t> Measures,Efficiency)</a:t>
          </a:r>
          <a:endParaRPr lang="fr-FR" sz="1400" kern="1200" dirty="0"/>
        </a:p>
      </dsp:txBody>
      <dsp:txXfrm>
        <a:off x="7991833" y="1569889"/>
        <a:ext cx="1815563" cy="1525073"/>
      </dsp:txXfrm>
    </dsp:sp>
    <dsp:sp modelId="{7E895DAD-C337-49C3-A5E8-4DA68162B87D}">
      <dsp:nvSpPr>
        <dsp:cNvPr id="0" name=""/>
        <dsp:cNvSpPr/>
      </dsp:nvSpPr>
      <dsp:spPr>
        <a:xfrm>
          <a:off x="8518346" y="858188"/>
          <a:ext cx="762536" cy="7625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50" tIns="12700" rIns="5945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8630017" y="969859"/>
        <a:ext cx="539194" cy="539194"/>
      </dsp:txXfrm>
    </dsp:sp>
    <dsp:sp modelId="{79AACBD6-0CC0-4981-8FD8-6F79EBDA7D44}">
      <dsp:nvSpPr>
        <dsp:cNvPr id="0" name=""/>
        <dsp:cNvSpPr/>
      </dsp:nvSpPr>
      <dsp:spPr>
        <a:xfrm>
          <a:off x="7991833" y="3145727"/>
          <a:ext cx="1815563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F16CC-A20C-4270-A4A4-CDCF1A979B59}">
      <dsp:nvSpPr>
        <dsp:cNvPr id="0" name=""/>
        <dsp:cNvSpPr/>
      </dsp:nvSpPr>
      <dsp:spPr>
        <a:xfrm>
          <a:off x="0" y="320"/>
          <a:ext cx="9810750" cy="441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5617B-7BBD-4AB5-B433-0E9E2A711BAE}">
      <dsp:nvSpPr>
        <dsp:cNvPr id="0" name=""/>
        <dsp:cNvSpPr/>
      </dsp:nvSpPr>
      <dsp:spPr>
        <a:xfrm>
          <a:off x="133426" y="99563"/>
          <a:ext cx="242593" cy="242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ABAF7-B35E-42E0-8C65-92A35342DC91}">
      <dsp:nvSpPr>
        <dsp:cNvPr id="0" name=""/>
        <dsp:cNvSpPr/>
      </dsp:nvSpPr>
      <dsp:spPr>
        <a:xfrm>
          <a:off x="509445" y="320"/>
          <a:ext cx="9301304" cy="44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81" tIns="46681" rIns="46681" bIns="466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Pytest</a:t>
          </a:r>
          <a:r>
            <a:rPr lang="fr-FR" sz="1600" kern="1200" dirty="0"/>
            <a:t> : </a:t>
          </a:r>
          <a:r>
            <a:rPr lang="fr-FR" sz="1600" kern="1200" dirty="0" err="1"/>
            <a:t>Testing</a:t>
          </a:r>
          <a:r>
            <a:rPr lang="fr-FR" sz="1600" kern="1200" dirty="0"/>
            <a:t> Framework</a:t>
          </a:r>
          <a:endParaRPr lang="en-US" sz="1600" kern="1200" dirty="0"/>
        </a:p>
      </dsp:txBody>
      <dsp:txXfrm>
        <a:off x="509445" y="320"/>
        <a:ext cx="9301304" cy="441078"/>
      </dsp:txXfrm>
    </dsp:sp>
    <dsp:sp modelId="{B5182EF7-4B0D-4C02-B171-05A2843883F3}">
      <dsp:nvSpPr>
        <dsp:cNvPr id="0" name=""/>
        <dsp:cNvSpPr/>
      </dsp:nvSpPr>
      <dsp:spPr>
        <a:xfrm>
          <a:off x="0" y="551668"/>
          <a:ext cx="9810750" cy="441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8F8A2-5571-4961-9E05-0B170F9DB06E}">
      <dsp:nvSpPr>
        <dsp:cNvPr id="0" name=""/>
        <dsp:cNvSpPr/>
      </dsp:nvSpPr>
      <dsp:spPr>
        <a:xfrm>
          <a:off x="133426" y="650911"/>
          <a:ext cx="242593" cy="242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F989C-9AE0-429B-B89E-BB7EADCF1DD8}">
      <dsp:nvSpPr>
        <dsp:cNvPr id="0" name=""/>
        <dsp:cNvSpPr/>
      </dsp:nvSpPr>
      <dsp:spPr>
        <a:xfrm>
          <a:off x="509445" y="551668"/>
          <a:ext cx="9301304" cy="44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81" tIns="46681" rIns="46681" bIns="466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pytest</a:t>
          </a:r>
          <a:r>
            <a:rPr lang="fr-FR" sz="1600" kern="1200" dirty="0"/>
            <a:t>-fixtures: A setup </a:t>
          </a:r>
          <a:r>
            <a:rPr lang="fr-FR" sz="1600" kern="1200" dirty="0" err="1"/>
            <a:t>required</a:t>
          </a:r>
          <a:r>
            <a:rPr lang="fr-FR" sz="1600" kern="1200" dirty="0"/>
            <a:t> for running tests</a:t>
          </a:r>
          <a:endParaRPr lang="en-US" sz="1600" kern="1200" dirty="0"/>
        </a:p>
      </dsp:txBody>
      <dsp:txXfrm>
        <a:off x="509445" y="551668"/>
        <a:ext cx="9301304" cy="441078"/>
      </dsp:txXfrm>
    </dsp:sp>
    <dsp:sp modelId="{4CC49CCA-8591-4243-A9F7-A3E789471CE1}">
      <dsp:nvSpPr>
        <dsp:cNvPr id="0" name=""/>
        <dsp:cNvSpPr/>
      </dsp:nvSpPr>
      <dsp:spPr>
        <a:xfrm>
          <a:off x="0" y="1103016"/>
          <a:ext cx="9810750" cy="441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FBE97-B0F5-4C60-B52B-272F2C60EE45}">
      <dsp:nvSpPr>
        <dsp:cNvPr id="0" name=""/>
        <dsp:cNvSpPr/>
      </dsp:nvSpPr>
      <dsp:spPr>
        <a:xfrm>
          <a:off x="133426" y="1202259"/>
          <a:ext cx="242593" cy="242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0DC6D-62F1-4E2E-8B11-9E991C43C164}">
      <dsp:nvSpPr>
        <dsp:cNvPr id="0" name=""/>
        <dsp:cNvSpPr/>
      </dsp:nvSpPr>
      <dsp:spPr>
        <a:xfrm>
          <a:off x="509445" y="1103016"/>
          <a:ext cx="9301304" cy="44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81" tIns="46681" rIns="46681" bIns="46681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rgbClr val="000000"/>
              </a:solidFill>
              <a:latin typeface="Calibri"/>
              <a:cs typeface="Calibri"/>
            </a:rPr>
            <a:t>unittest.mock</a:t>
          </a:r>
          <a:r>
            <a:rPr lang="fr-FR" sz="1600" kern="1200" dirty="0"/>
            <a:t>:</a:t>
          </a:r>
          <a:r>
            <a:rPr lang="fr-FR" sz="1600" kern="1200" dirty="0">
              <a:latin typeface="Bembo"/>
            </a:rPr>
            <a:t> mock classes methods services and other components with unittest</a:t>
          </a:r>
          <a:r>
            <a:rPr lang="fr-FR" sz="1600" kern="1200" dirty="0"/>
            <a:t>.mock</a:t>
          </a:r>
          <a:endParaRPr lang="en-US" sz="1600" kern="1200" dirty="0" err="1"/>
        </a:p>
      </dsp:txBody>
      <dsp:txXfrm>
        <a:off x="509445" y="1103016"/>
        <a:ext cx="9301304" cy="441078"/>
      </dsp:txXfrm>
    </dsp:sp>
    <dsp:sp modelId="{4BA2405E-D04B-4C83-A4FC-7E7B80D8748D}">
      <dsp:nvSpPr>
        <dsp:cNvPr id="0" name=""/>
        <dsp:cNvSpPr/>
      </dsp:nvSpPr>
      <dsp:spPr>
        <a:xfrm>
          <a:off x="0" y="1654365"/>
          <a:ext cx="9810750" cy="441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62F3C-5E46-479E-90BD-46BF500410C6}">
      <dsp:nvSpPr>
        <dsp:cNvPr id="0" name=""/>
        <dsp:cNvSpPr/>
      </dsp:nvSpPr>
      <dsp:spPr>
        <a:xfrm>
          <a:off x="133426" y="1753607"/>
          <a:ext cx="242593" cy="242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08ADE-32B5-4755-A224-2F43BC9EC06D}">
      <dsp:nvSpPr>
        <dsp:cNvPr id="0" name=""/>
        <dsp:cNvSpPr/>
      </dsp:nvSpPr>
      <dsp:spPr>
        <a:xfrm>
          <a:off x="509445" y="1654365"/>
          <a:ext cx="9301304" cy="44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81" tIns="46681" rIns="46681" bIns="46681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Monkeypatch</a:t>
          </a:r>
          <a:r>
            <a:rPr lang="fr-FR" sz="1600" kern="1200" dirty="0"/>
            <a:t> fixture: </a:t>
          </a:r>
          <a:r>
            <a:rPr lang="fr-FR" sz="1600" kern="1200" dirty="0">
              <a:latin typeface="Bembo"/>
            </a:rPr>
            <a:t>Sometimes necessary when dealing with external code you have no control over</a:t>
          </a:r>
          <a:endParaRPr lang="en-US" sz="1600" kern="1200" dirty="0"/>
        </a:p>
      </dsp:txBody>
      <dsp:txXfrm>
        <a:off x="509445" y="1654365"/>
        <a:ext cx="9301304" cy="441078"/>
      </dsp:txXfrm>
    </dsp:sp>
    <dsp:sp modelId="{75944067-3F72-4A76-B208-8CE48F3247E6}">
      <dsp:nvSpPr>
        <dsp:cNvPr id="0" name=""/>
        <dsp:cNvSpPr/>
      </dsp:nvSpPr>
      <dsp:spPr>
        <a:xfrm>
          <a:off x="0" y="2205713"/>
          <a:ext cx="9810750" cy="441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7ADF-62FC-4D33-B69D-E766ACB1AD7A}">
      <dsp:nvSpPr>
        <dsp:cNvPr id="0" name=""/>
        <dsp:cNvSpPr/>
      </dsp:nvSpPr>
      <dsp:spPr>
        <a:xfrm>
          <a:off x="133426" y="2304956"/>
          <a:ext cx="242593" cy="2425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C5A94-9543-4DD1-9285-B1484FF1116A}">
      <dsp:nvSpPr>
        <dsp:cNvPr id="0" name=""/>
        <dsp:cNvSpPr/>
      </dsp:nvSpPr>
      <dsp:spPr>
        <a:xfrm>
          <a:off x="509445" y="2205713"/>
          <a:ext cx="9301304" cy="44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81" tIns="46681" rIns="46681" bIns="46681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Faker:</a:t>
          </a:r>
          <a:r>
            <a:rPr lang="fr-FR" sz="1600" kern="1200" dirty="0">
              <a:latin typeface="Bembo"/>
            </a:rPr>
            <a:t> A dynamic data generation (use it with seeds)</a:t>
          </a:r>
          <a:endParaRPr lang="en-US" sz="1600" kern="1200" dirty="0" err="1"/>
        </a:p>
      </dsp:txBody>
      <dsp:txXfrm>
        <a:off x="509445" y="2205713"/>
        <a:ext cx="9301304" cy="441078"/>
      </dsp:txXfrm>
    </dsp:sp>
    <dsp:sp modelId="{FED81FAE-69D8-4094-A215-EC8A02F623EB}">
      <dsp:nvSpPr>
        <dsp:cNvPr id="0" name=""/>
        <dsp:cNvSpPr/>
      </dsp:nvSpPr>
      <dsp:spPr>
        <a:xfrm>
          <a:off x="0" y="2757061"/>
          <a:ext cx="9810750" cy="441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643F6-0290-4692-B933-999ED5AE0736}">
      <dsp:nvSpPr>
        <dsp:cNvPr id="0" name=""/>
        <dsp:cNvSpPr/>
      </dsp:nvSpPr>
      <dsp:spPr>
        <a:xfrm>
          <a:off x="133426" y="2856304"/>
          <a:ext cx="242593" cy="2425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DFA77-B083-4E93-97CA-198D4EC39750}">
      <dsp:nvSpPr>
        <dsp:cNvPr id="0" name=""/>
        <dsp:cNvSpPr/>
      </dsp:nvSpPr>
      <dsp:spPr>
        <a:xfrm>
          <a:off x="509445" y="2757061"/>
          <a:ext cx="9301304" cy="44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81" tIns="46681" rIns="46681" bIns="46681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pytest-postgresql:</a:t>
          </a:r>
          <a:r>
            <a:rPr lang="fr-FR" sz="1600" kern="1200" dirty="0">
              <a:latin typeface="Bembo"/>
            </a:rPr>
            <a:t> </a:t>
          </a:r>
          <a:r>
            <a:rPr lang="fr-FR" sz="1600" kern="1200" dirty="0"/>
            <a:t>Allows spinning up temporary databases for integration testing.</a:t>
          </a:r>
          <a:endParaRPr lang="en-US" sz="1600" kern="1200" dirty="0"/>
        </a:p>
      </dsp:txBody>
      <dsp:txXfrm>
        <a:off x="509445" y="2757061"/>
        <a:ext cx="9301304" cy="441078"/>
      </dsp:txXfrm>
    </dsp:sp>
    <dsp:sp modelId="{C9D04738-EE71-4BF7-AFBB-AB3AAA427EE7}">
      <dsp:nvSpPr>
        <dsp:cNvPr id="0" name=""/>
        <dsp:cNvSpPr/>
      </dsp:nvSpPr>
      <dsp:spPr>
        <a:xfrm>
          <a:off x="0" y="3308409"/>
          <a:ext cx="9810750" cy="441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7BAFF-C84A-4025-9C0C-9372309C6151}">
      <dsp:nvSpPr>
        <dsp:cNvPr id="0" name=""/>
        <dsp:cNvSpPr/>
      </dsp:nvSpPr>
      <dsp:spPr>
        <a:xfrm>
          <a:off x="133426" y="3407652"/>
          <a:ext cx="242593" cy="24259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8DACB-2285-4381-9A22-1BD3983FAF35}">
      <dsp:nvSpPr>
        <dsp:cNvPr id="0" name=""/>
        <dsp:cNvSpPr/>
      </dsp:nvSpPr>
      <dsp:spPr>
        <a:xfrm>
          <a:off x="509445" y="3308409"/>
          <a:ext cx="9301304" cy="44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81" tIns="46681" rIns="46681" bIns="46681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pytest-cov</a:t>
          </a:r>
          <a:r>
            <a:rPr lang="fr-FR" sz="1600" kern="1200" dirty="0"/>
            <a:t>:</a:t>
          </a:r>
          <a:r>
            <a:rPr lang="fr-FR" sz="1600" kern="1200" dirty="0">
              <a:latin typeface="Bembo"/>
            </a:rPr>
            <a:t> </a:t>
          </a:r>
          <a:r>
            <a:rPr lang="fr-FR" sz="1600" kern="1200" dirty="0" err="1"/>
            <a:t>Provides</a:t>
          </a:r>
          <a:r>
            <a:rPr lang="fr-FR" sz="1600" kern="1200" dirty="0"/>
            <a:t> </a:t>
          </a:r>
          <a:r>
            <a:rPr lang="fr-FR" sz="1600" kern="1200" dirty="0" err="1"/>
            <a:t>detailed</a:t>
          </a:r>
          <a:r>
            <a:rPr lang="fr-FR" sz="1600" kern="1200" dirty="0"/>
            <a:t> </a:t>
          </a:r>
          <a:r>
            <a:rPr lang="fr-FR" sz="1600" kern="1200" dirty="0" err="1"/>
            <a:t>coverage</a:t>
          </a:r>
          <a:r>
            <a:rPr lang="fr-FR" sz="1600" kern="1200" dirty="0"/>
            <a:t> reports.</a:t>
          </a:r>
          <a:endParaRPr lang="en-US" sz="1600" kern="1200" dirty="0"/>
        </a:p>
      </dsp:txBody>
      <dsp:txXfrm>
        <a:off x="509445" y="3308409"/>
        <a:ext cx="9301304" cy="441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7T07:26:2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7:46:3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7:51:3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8:28:5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8:44:4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8:57:5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9:10:2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8:45:5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7T06:34:4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78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7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29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484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8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6,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992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7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8/10/relationships/comments" Target="../comments/modernComment_109_31337D6F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10E_7F68A49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F_D911FCB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2_227B2E7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microsoft.com/office/2018/10/relationships/comments" Target="../comments/modernComment_119_4CEE86F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customXml" Target="../ink/ink9.xml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1.png"/><Relationship Id="rId9" Type="http://schemas.microsoft.com/office/2007/relationships/diagramDrawing" Target="../diagrams/drawin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B_525E34B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microsoft.com/office/2018/10/relationships/comments" Target="../comments/modernComment_104_7B34851C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05_A5C8549E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07_3A8C86F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mpoule couleur avec des icônes professionnelles">
            <a:extLst>
              <a:ext uri="{FF2B5EF4-FFF2-40B4-BE49-F238E27FC236}">
                <a16:creationId xmlns:a16="http://schemas.microsoft.com/office/drawing/2014/main" id="{85BB4880-1F9A-D4CF-42BD-70C7AB76E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07" b="1003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4146" y="1225703"/>
            <a:ext cx="3626280" cy="2068992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400"/>
              <a:t>BS Session: The magic behind Application Testing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BA51F8-8BC8-529C-D8D0-8F0AF60D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60" y="1790700"/>
            <a:ext cx="8106770" cy="2010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Component test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9168E3-50B5-4B32-B3BA-B53352278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0"/>
            <a:ext cx="12192000" cy="1371600"/>
          </a:xfrm>
          <a:custGeom>
            <a:avLst/>
            <a:gdLst>
              <a:gd name="connsiteX0" fmla="*/ 0 w 12192000"/>
              <a:gd name="connsiteY0" fmla="*/ 0 h 1008346"/>
              <a:gd name="connsiteX1" fmla="*/ 12187583 w 12192000"/>
              <a:gd name="connsiteY1" fmla="*/ 0 h 1008346"/>
              <a:gd name="connsiteX2" fmla="*/ 12192000 w 12192000"/>
              <a:gd name="connsiteY2" fmla="*/ 65613 h 1008346"/>
              <a:gd name="connsiteX3" fmla="*/ 12192000 w 12192000"/>
              <a:gd name="connsiteY3" fmla="*/ 84629 h 1008346"/>
              <a:gd name="connsiteX4" fmla="*/ 12176433 w 12192000"/>
              <a:gd name="connsiteY4" fmla="*/ 86996 h 1008346"/>
              <a:gd name="connsiteX5" fmla="*/ 11966438 w 12192000"/>
              <a:gd name="connsiteY5" fmla="*/ 112672 h 1008346"/>
              <a:gd name="connsiteX6" fmla="*/ 11916918 w 12192000"/>
              <a:gd name="connsiteY6" fmla="*/ 131001 h 1008346"/>
              <a:gd name="connsiteX7" fmla="*/ 11785675 w 12192000"/>
              <a:gd name="connsiteY7" fmla="*/ 200504 h 1008346"/>
              <a:gd name="connsiteX8" fmla="*/ 11710307 w 12192000"/>
              <a:gd name="connsiteY8" fmla="*/ 219266 h 1008346"/>
              <a:gd name="connsiteX9" fmla="*/ 11488515 w 12192000"/>
              <a:gd name="connsiteY9" fmla="*/ 272573 h 1008346"/>
              <a:gd name="connsiteX10" fmla="*/ 11419631 w 12192000"/>
              <a:gd name="connsiteY10" fmla="*/ 292041 h 1008346"/>
              <a:gd name="connsiteX11" fmla="*/ 11247844 w 12192000"/>
              <a:gd name="connsiteY11" fmla="*/ 350265 h 1008346"/>
              <a:gd name="connsiteX12" fmla="*/ 11126425 w 12192000"/>
              <a:gd name="connsiteY12" fmla="*/ 419544 h 1008346"/>
              <a:gd name="connsiteX13" fmla="*/ 11017611 w 12192000"/>
              <a:gd name="connsiteY13" fmla="*/ 445382 h 1008346"/>
              <a:gd name="connsiteX14" fmla="*/ 10964524 w 12192000"/>
              <a:gd name="connsiteY14" fmla="*/ 459636 h 1008346"/>
              <a:gd name="connsiteX15" fmla="*/ 10937482 w 12192000"/>
              <a:gd name="connsiteY15" fmla="*/ 479175 h 1008346"/>
              <a:gd name="connsiteX16" fmla="*/ 10920340 w 12192000"/>
              <a:gd name="connsiteY16" fmla="*/ 481765 h 1008346"/>
              <a:gd name="connsiteX17" fmla="*/ 10920133 w 12192000"/>
              <a:gd name="connsiteY17" fmla="*/ 482186 h 1008346"/>
              <a:gd name="connsiteX18" fmla="*/ 10815604 w 12192000"/>
              <a:gd name="connsiteY18" fmla="*/ 500583 h 1008346"/>
              <a:gd name="connsiteX19" fmla="*/ 10736979 w 12192000"/>
              <a:gd name="connsiteY19" fmla="*/ 537354 h 1008346"/>
              <a:gd name="connsiteX20" fmla="*/ 10697572 w 12192000"/>
              <a:gd name="connsiteY20" fmla="*/ 549656 h 1008346"/>
              <a:gd name="connsiteX21" fmla="*/ 10677680 w 12192000"/>
              <a:gd name="connsiteY21" fmla="*/ 558131 h 1008346"/>
              <a:gd name="connsiteX22" fmla="*/ 10677187 w 12192000"/>
              <a:gd name="connsiteY22" fmla="*/ 559888 h 1008346"/>
              <a:gd name="connsiteX23" fmla="*/ 10588288 w 12192000"/>
              <a:gd name="connsiteY23" fmla="*/ 566845 h 1008346"/>
              <a:gd name="connsiteX24" fmla="*/ 10533913 w 12192000"/>
              <a:gd name="connsiteY24" fmla="*/ 565526 h 1008346"/>
              <a:gd name="connsiteX25" fmla="*/ 10427096 w 12192000"/>
              <a:gd name="connsiteY25" fmla="*/ 571439 h 1008346"/>
              <a:gd name="connsiteX26" fmla="*/ 10283366 w 12192000"/>
              <a:gd name="connsiteY26" fmla="*/ 601076 h 1008346"/>
              <a:gd name="connsiteX27" fmla="*/ 10071988 w 12192000"/>
              <a:gd name="connsiteY27" fmla="*/ 612649 h 1008346"/>
              <a:gd name="connsiteX28" fmla="*/ 10019577 w 12192000"/>
              <a:gd name="connsiteY28" fmla="*/ 623784 h 1008346"/>
              <a:gd name="connsiteX29" fmla="*/ 9996598 w 12192000"/>
              <a:gd name="connsiteY29" fmla="*/ 629362 h 1008346"/>
              <a:gd name="connsiteX30" fmla="*/ 9994226 w 12192000"/>
              <a:gd name="connsiteY30" fmla="*/ 629693 h 1008346"/>
              <a:gd name="connsiteX31" fmla="*/ 9886928 w 12192000"/>
              <a:gd name="connsiteY31" fmla="*/ 637803 h 1008346"/>
              <a:gd name="connsiteX32" fmla="*/ 9757216 w 12192000"/>
              <a:gd name="connsiteY32" fmla="*/ 637903 h 1008346"/>
              <a:gd name="connsiteX33" fmla="*/ 9630666 w 12192000"/>
              <a:gd name="connsiteY33" fmla="*/ 634301 h 1008346"/>
              <a:gd name="connsiteX34" fmla="*/ 9552588 w 12192000"/>
              <a:gd name="connsiteY34" fmla="*/ 654919 h 1008346"/>
              <a:gd name="connsiteX35" fmla="*/ 9415821 w 12192000"/>
              <a:gd name="connsiteY35" fmla="*/ 653970 h 1008346"/>
              <a:gd name="connsiteX36" fmla="*/ 9163817 w 12192000"/>
              <a:gd name="connsiteY36" fmla="*/ 650641 h 1008346"/>
              <a:gd name="connsiteX37" fmla="*/ 9050386 w 12192000"/>
              <a:gd name="connsiteY37" fmla="*/ 653852 h 1008346"/>
              <a:gd name="connsiteX38" fmla="*/ 8929125 w 12192000"/>
              <a:gd name="connsiteY38" fmla="*/ 654038 h 1008346"/>
              <a:gd name="connsiteX39" fmla="*/ 8848784 w 12192000"/>
              <a:gd name="connsiteY39" fmla="*/ 653686 h 1008346"/>
              <a:gd name="connsiteX40" fmla="*/ 8846477 w 12192000"/>
              <a:gd name="connsiteY40" fmla="*/ 654426 h 1008346"/>
              <a:gd name="connsiteX41" fmla="*/ 8826356 w 12192000"/>
              <a:gd name="connsiteY41" fmla="*/ 654200 h 1008346"/>
              <a:gd name="connsiteX42" fmla="*/ 8788426 w 12192000"/>
              <a:gd name="connsiteY42" fmla="*/ 644734 h 1008346"/>
              <a:gd name="connsiteX43" fmla="*/ 8715784 w 12192000"/>
              <a:gd name="connsiteY43" fmla="*/ 655804 h 1008346"/>
              <a:gd name="connsiteX44" fmla="*/ 8652446 w 12192000"/>
              <a:gd name="connsiteY44" fmla="*/ 660966 h 1008346"/>
              <a:gd name="connsiteX45" fmla="*/ 8602565 w 12192000"/>
              <a:gd name="connsiteY45" fmla="*/ 669503 h 1008346"/>
              <a:gd name="connsiteX46" fmla="*/ 8593932 w 12192000"/>
              <a:gd name="connsiteY46" fmla="*/ 669427 h 1008346"/>
              <a:gd name="connsiteX47" fmla="*/ 8593705 w 12192000"/>
              <a:gd name="connsiteY47" fmla="*/ 669613 h 1008346"/>
              <a:gd name="connsiteX48" fmla="*/ 8584494 w 12192000"/>
              <a:gd name="connsiteY48" fmla="*/ 669906 h 1008346"/>
              <a:gd name="connsiteX49" fmla="*/ 8578197 w 12192000"/>
              <a:gd name="connsiteY49" fmla="*/ 669287 h 1008346"/>
              <a:gd name="connsiteX50" fmla="*/ 8506463 w 12192000"/>
              <a:gd name="connsiteY50" fmla="*/ 693584 h 1008346"/>
              <a:gd name="connsiteX51" fmla="*/ 8399267 w 12192000"/>
              <a:gd name="connsiteY51" fmla="*/ 713948 h 1008346"/>
              <a:gd name="connsiteX52" fmla="*/ 8291640 w 12192000"/>
              <a:gd name="connsiteY52" fmla="*/ 731915 h 1008346"/>
              <a:gd name="connsiteX53" fmla="*/ 8251948 w 12192000"/>
              <a:gd name="connsiteY53" fmla="*/ 737355 h 1008346"/>
              <a:gd name="connsiteX54" fmla="*/ 8184393 w 12192000"/>
              <a:gd name="connsiteY54" fmla="*/ 751751 h 1008346"/>
              <a:gd name="connsiteX55" fmla="*/ 8155434 w 12192000"/>
              <a:gd name="connsiteY55" fmla="*/ 761257 h 1008346"/>
              <a:gd name="connsiteX56" fmla="*/ 8153823 w 12192000"/>
              <a:gd name="connsiteY56" fmla="*/ 761173 h 1008346"/>
              <a:gd name="connsiteX57" fmla="*/ 8152337 w 12192000"/>
              <a:gd name="connsiteY57" fmla="*/ 763644 h 1008346"/>
              <a:gd name="connsiteX58" fmla="*/ 8147026 w 12192000"/>
              <a:gd name="connsiteY58" fmla="*/ 765472 h 1008346"/>
              <a:gd name="connsiteX59" fmla="*/ 8130352 w 12192000"/>
              <a:gd name="connsiteY59" fmla="*/ 767262 h 1008346"/>
              <a:gd name="connsiteX60" fmla="*/ 8123725 w 12192000"/>
              <a:gd name="connsiteY60" fmla="*/ 767408 h 1008346"/>
              <a:gd name="connsiteX61" fmla="*/ 8114787 w 12192000"/>
              <a:gd name="connsiteY61" fmla="*/ 768745 h 1008346"/>
              <a:gd name="connsiteX62" fmla="*/ 8114681 w 12192000"/>
              <a:gd name="connsiteY62" fmla="*/ 768946 h 1008346"/>
              <a:gd name="connsiteX63" fmla="*/ 8106087 w 12192000"/>
              <a:gd name="connsiteY63" fmla="*/ 769868 h 1008346"/>
              <a:gd name="connsiteX64" fmla="*/ 8047050 w 12192000"/>
              <a:gd name="connsiteY64" fmla="*/ 789846 h 1008346"/>
              <a:gd name="connsiteX65" fmla="*/ 7998793 w 12192000"/>
              <a:gd name="connsiteY65" fmla="*/ 802356 h 1008346"/>
              <a:gd name="connsiteX66" fmla="*/ 7988446 w 12192000"/>
              <a:gd name="connsiteY66" fmla="*/ 806503 h 1008346"/>
              <a:gd name="connsiteX67" fmla="*/ 7988194 w 12192000"/>
              <a:gd name="connsiteY67" fmla="*/ 807340 h 1008346"/>
              <a:gd name="connsiteX68" fmla="*/ 7941821 w 12192000"/>
              <a:gd name="connsiteY68" fmla="*/ 811196 h 1008346"/>
              <a:gd name="connsiteX69" fmla="*/ 7913431 w 12192000"/>
              <a:gd name="connsiteY69" fmla="*/ 810908 h 1008346"/>
              <a:gd name="connsiteX70" fmla="*/ 7899391 w 12192000"/>
              <a:gd name="connsiteY70" fmla="*/ 811681 h 1008346"/>
              <a:gd name="connsiteX71" fmla="*/ 7894134 w 12192000"/>
              <a:gd name="connsiteY71" fmla="*/ 809997 h 1008346"/>
              <a:gd name="connsiteX72" fmla="*/ 7874065 w 12192000"/>
              <a:gd name="connsiteY72" fmla="*/ 812104 h 1008346"/>
              <a:gd name="connsiteX73" fmla="*/ 7872250 w 12192000"/>
              <a:gd name="connsiteY73" fmla="*/ 813063 h 1008346"/>
              <a:gd name="connsiteX74" fmla="*/ 7825620 w 12192000"/>
              <a:gd name="connsiteY74" fmla="*/ 810757 h 1008346"/>
              <a:gd name="connsiteX75" fmla="*/ 7759398 w 12192000"/>
              <a:gd name="connsiteY75" fmla="*/ 814526 h 1008346"/>
              <a:gd name="connsiteX76" fmla="*/ 7671781 w 12192000"/>
              <a:gd name="connsiteY76" fmla="*/ 825332 h 1008346"/>
              <a:gd name="connsiteX77" fmla="*/ 7470640 w 12192000"/>
              <a:gd name="connsiteY77" fmla="*/ 840596 h 1008346"/>
              <a:gd name="connsiteX78" fmla="*/ 7464881 w 12192000"/>
              <a:gd name="connsiteY78" fmla="*/ 840011 h 1008346"/>
              <a:gd name="connsiteX79" fmla="*/ 7468828 w 12192000"/>
              <a:gd name="connsiteY79" fmla="*/ 838867 h 1008346"/>
              <a:gd name="connsiteX80" fmla="*/ 7463929 w 12192000"/>
              <a:gd name="connsiteY80" fmla="*/ 839915 h 1008346"/>
              <a:gd name="connsiteX81" fmla="*/ 7464881 w 12192000"/>
              <a:gd name="connsiteY81" fmla="*/ 840011 h 1008346"/>
              <a:gd name="connsiteX82" fmla="*/ 7462887 w 12192000"/>
              <a:gd name="connsiteY82" fmla="*/ 840589 h 1008346"/>
              <a:gd name="connsiteX83" fmla="*/ 7423655 w 12192000"/>
              <a:gd name="connsiteY83" fmla="*/ 848212 h 1008346"/>
              <a:gd name="connsiteX84" fmla="*/ 7346156 w 12192000"/>
              <a:gd name="connsiteY84" fmla="*/ 869806 h 1008346"/>
              <a:gd name="connsiteX85" fmla="*/ 7174543 w 12192000"/>
              <a:gd name="connsiteY85" fmla="*/ 893041 h 1008346"/>
              <a:gd name="connsiteX86" fmla="*/ 7120480 w 12192000"/>
              <a:gd name="connsiteY86" fmla="*/ 906142 h 1008346"/>
              <a:gd name="connsiteX87" fmla="*/ 7063799 w 12192000"/>
              <a:gd name="connsiteY87" fmla="*/ 904302 h 1008346"/>
              <a:gd name="connsiteX88" fmla="*/ 7046174 w 12192000"/>
              <a:gd name="connsiteY88" fmla="*/ 912191 h 1008346"/>
              <a:gd name="connsiteX89" fmla="*/ 7043236 w 12192000"/>
              <a:gd name="connsiteY89" fmla="*/ 913697 h 1008346"/>
              <a:gd name="connsiteX90" fmla="*/ 7029299 w 12192000"/>
              <a:gd name="connsiteY90" fmla="*/ 916535 h 1008346"/>
              <a:gd name="connsiteX91" fmla="*/ 7011341 w 12192000"/>
              <a:gd name="connsiteY91" fmla="*/ 922055 h 1008346"/>
              <a:gd name="connsiteX92" fmla="*/ 6962721 w 12192000"/>
              <a:gd name="connsiteY92" fmla="*/ 926136 h 1008346"/>
              <a:gd name="connsiteX93" fmla="*/ 6924046 w 12192000"/>
              <a:gd name="connsiteY93" fmla="*/ 935119 h 1008346"/>
              <a:gd name="connsiteX94" fmla="*/ 6803921 w 12192000"/>
              <a:gd name="connsiteY94" fmla="*/ 953749 h 1008346"/>
              <a:gd name="connsiteX95" fmla="*/ 6753130 w 12192000"/>
              <a:gd name="connsiteY95" fmla="*/ 967574 h 1008346"/>
              <a:gd name="connsiteX96" fmla="*/ 6715125 w 12192000"/>
              <a:gd name="connsiteY96" fmla="*/ 976612 h 1008346"/>
              <a:gd name="connsiteX97" fmla="*/ 6558230 w 12192000"/>
              <a:gd name="connsiteY97" fmla="*/ 992648 h 1008346"/>
              <a:gd name="connsiteX98" fmla="*/ 6424995 w 12192000"/>
              <a:gd name="connsiteY98" fmla="*/ 997785 h 1008346"/>
              <a:gd name="connsiteX99" fmla="*/ 6223993 w 12192000"/>
              <a:gd name="connsiteY99" fmla="*/ 996254 h 1008346"/>
              <a:gd name="connsiteX100" fmla="*/ 6170626 w 12192000"/>
              <a:gd name="connsiteY100" fmla="*/ 996191 h 1008346"/>
              <a:gd name="connsiteX101" fmla="*/ 6139366 w 12192000"/>
              <a:gd name="connsiteY101" fmla="*/ 1000894 h 1008346"/>
              <a:gd name="connsiteX102" fmla="*/ 6132311 w 12192000"/>
              <a:gd name="connsiteY102" fmla="*/ 1006678 h 1008346"/>
              <a:gd name="connsiteX103" fmla="*/ 6112202 w 12192000"/>
              <a:gd name="connsiteY103" fmla="*/ 1007107 h 1008346"/>
              <a:gd name="connsiteX104" fmla="*/ 6106903 w 12192000"/>
              <a:gd name="connsiteY104" fmla="*/ 1008346 h 1008346"/>
              <a:gd name="connsiteX105" fmla="*/ 6010290 w 12192000"/>
              <a:gd name="connsiteY105" fmla="*/ 999136 h 1008346"/>
              <a:gd name="connsiteX106" fmla="*/ 5859922 w 12192000"/>
              <a:gd name="connsiteY106" fmla="*/ 1004321 h 1008346"/>
              <a:gd name="connsiteX107" fmla="*/ 5623801 w 12192000"/>
              <a:gd name="connsiteY107" fmla="*/ 983916 h 1008346"/>
              <a:gd name="connsiteX108" fmla="*/ 5462286 w 12192000"/>
              <a:gd name="connsiteY108" fmla="*/ 972082 h 1008346"/>
              <a:gd name="connsiteX109" fmla="*/ 5263300 w 12192000"/>
              <a:gd name="connsiteY109" fmla="*/ 962419 h 1008346"/>
              <a:gd name="connsiteX110" fmla="*/ 5146583 w 12192000"/>
              <a:gd name="connsiteY110" fmla="*/ 948153 h 1008346"/>
              <a:gd name="connsiteX111" fmla="*/ 5067376 w 12192000"/>
              <a:gd name="connsiteY111" fmla="*/ 951851 h 1008346"/>
              <a:gd name="connsiteX112" fmla="*/ 4992329 w 12192000"/>
              <a:gd name="connsiteY112" fmla="*/ 947102 h 1008346"/>
              <a:gd name="connsiteX113" fmla="*/ 4965683 w 12192000"/>
              <a:gd name="connsiteY113" fmla="*/ 945215 h 1008346"/>
              <a:gd name="connsiteX114" fmla="*/ 4961310 w 12192000"/>
              <a:gd name="connsiteY114" fmla="*/ 941890 h 1008346"/>
              <a:gd name="connsiteX115" fmla="*/ 4943488 w 12192000"/>
              <a:gd name="connsiteY115" fmla="*/ 939683 h 1008346"/>
              <a:gd name="connsiteX116" fmla="*/ 4849224 w 12192000"/>
              <a:gd name="connsiteY116" fmla="*/ 927230 h 1008346"/>
              <a:gd name="connsiteX117" fmla="*/ 4847947 w 12192000"/>
              <a:gd name="connsiteY117" fmla="*/ 928231 h 1008346"/>
              <a:gd name="connsiteX118" fmla="*/ 4754288 w 12192000"/>
              <a:gd name="connsiteY118" fmla="*/ 938607 h 1008346"/>
              <a:gd name="connsiteX119" fmla="*/ 4663397 w 12192000"/>
              <a:gd name="connsiteY119" fmla="*/ 947888 h 1008346"/>
              <a:gd name="connsiteX120" fmla="*/ 4651959 w 12192000"/>
              <a:gd name="connsiteY120" fmla="*/ 947106 h 1008346"/>
              <a:gd name="connsiteX121" fmla="*/ 4651598 w 12192000"/>
              <a:gd name="connsiteY121" fmla="*/ 947335 h 1008346"/>
              <a:gd name="connsiteX122" fmla="*/ 4639268 w 12192000"/>
              <a:gd name="connsiteY122" fmla="*/ 946997 h 1008346"/>
              <a:gd name="connsiteX123" fmla="*/ 4631109 w 12192000"/>
              <a:gd name="connsiteY123" fmla="*/ 945679 h 1008346"/>
              <a:gd name="connsiteX124" fmla="*/ 4543237 w 12192000"/>
              <a:gd name="connsiteY124" fmla="*/ 945685 h 1008346"/>
              <a:gd name="connsiteX125" fmla="*/ 4438018 w 12192000"/>
              <a:gd name="connsiteY125" fmla="*/ 952550 h 1008346"/>
              <a:gd name="connsiteX126" fmla="*/ 4248478 w 12192000"/>
              <a:gd name="connsiteY126" fmla="*/ 943944 h 1008346"/>
              <a:gd name="connsiteX127" fmla="*/ 4060040 w 12192000"/>
              <a:gd name="connsiteY127" fmla="*/ 924627 h 1008346"/>
              <a:gd name="connsiteX128" fmla="*/ 3900993 w 12192000"/>
              <a:gd name="connsiteY128" fmla="*/ 901281 h 1008346"/>
              <a:gd name="connsiteX129" fmla="*/ 3894163 w 12192000"/>
              <a:gd name="connsiteY129" fmla="*/ 893057 h 1008346"/>
              <a:gd name="connsiteX130" fmla="*/ 3882282 w 12192000"/>
              <a:gd name="connsiteY130" fmla="*/ 887118 h 1008346"/>
              <a:gd name="connsiteX131" fmla="*/ 3879568 w 12192000"/>
              <a:gd name="connsiteY131" fmla="*/ 887386 h 1008346"/>
              <a:gd name="connsiteX132" fmla="*/ 3862018 w 12192000"/>
              <a:gd name="connsiteY132" fmla="*/ 883446 h 1008346"/>
              <a:gd name="connsiteX133" fmla="*/ 3860685 w 12192000"/>
              <a:gd name="connsiteY133" fmla="*/ 880589 h 1008346"/>
              <a:gd name="connsiteX134" fmla="*/ 3849430 w 12192000"/>
              <a:gd name="connsiteY134" fmla="*/ 877261 h 1008346"/>
              <a:gd name="connsiteX135" fmla="*/ 3829379 w 12192000"/>
              <a:gd name="connsiteY135" fmla="*/ 869021 h 1008346"/>
              <a:gd name="connsiteX136" fmla="*/ 3823641 w 12192000"/>
              <a:gd name="connsiteY136" fmla="*/ 869057 h 1008346"/>
              <a:gd name="connsiteX137" fmla="*/ 3790304 w 12192000"/>
              <a:gd name="connsiteY137" fmla="*/ 859084 h 1008346"/>
              <a:gd name="connsiteX138" fmla="*/ 3788900 w 12192000"/>
              <a:gd name="connsiteY138" fmla="*/ 859697 h 1008346"/>
              <a:gd name="connsiteX139" fmla="*/ 3775383 w 12192000"/>
              <a:gd name="connsiteY139" fmla="*/ 860158 h 1008346"/>
              <a:gd name="connsiteX140" fmla="*/ 3650549 w 12192000"/>
              <a:gd name="connsiteY140" fmla="*/ 856389 h 1008346"/>
              <a:gd name="connsiteX141" fmla="*/ 3643002 w 12192000"/>
              <a:gd name="connsiteY141" fmla="*/ 854718 h 1008346"/>
              <a:gd name="connsiteX142" fmla="*/ 3642633 w 12192000"/>
              <a:gd name="connsiteY142" fmla="*/ 854851 h 1008346"/>
              <a:gd name="connsiteX143" fmla="*/ 3634236 w 12192000"/>
              <a:gd name="connsiteY143" fmla="*/ 853421 h 1008346"/>
              <a:gd name="connsiteX144" fmla="*/ 3629243 w 12192000"/>
              <a:gd name="connsiteY144" fmla="*/ 851670 h 1008346"/>
              <a:gd name="connsiteX145" fmla="*/ 3614602 w 12192000"/>
              <a:gd name="connsiteY145" fmla="*/ 848429 h 1008346"/>
              <a:gd name="connsiteX146" fmla="*/ 3543752 w 12192000"/>
              <a:gd name="connsiteY146" fmla="*/ 861253 h 1008346"/>
              <a:gd name="connsiteX147" fmla="*/ 3430556 w 12192000"/>
              <a:gd name="connsiteY147" fmla="*/ 860564 h 1008346"/>
              <a:gd name="connsiteX148" fmla="*/ 3385450 w 12192000"/>
              <a:gd name="connsiteY148" fmla="*/ 861153 h 1008346"/>
              <a:gd name="connsiteX149" fmla="*/ 3206411 w 12192000"/>
              <a:gd name="connsiteY149" fmla="*/ 856342 h 1008346"/>
              <a:gd name="connsiteX150" fmla="*/ 3172172 w 12192000"/>
              <a:gd name="connsiteY150" fmla="*/ 859926 h 1008346"/>
              <a:gd name="connsiteX151" fmla="*/ 3167260 w 12192000"/>
              <a:gd name="connsiteY151" fmla="*/ 861600 h 1008346"/>
              <a:gd name="connsiteX152" fmla="*/ 3160907 w 12192000"/>
              <a:gd name="connsiteY152" fmla="*/ 862337 h 1008346"/>
              <a:gd name="connsiteX153" fmla="*/ 3144557 w 12192000"/>
              <a:gd name="connsiteY153" fmla="*/ 860933 h 1008346"/>
              <a:gd name="connsiteX154" fmla="*/ 3138575 w 12192000"/>
              <a:gd name="connsiteY154" fmla="*/ 859842 h 1008346"/>
              <a:gd name="connsiteX155" fmla="*/ 3129468 w 12192000"/>
              <a:gd name="connsiteY155" fmla="*/ 859445 h 1008346"/>
              <a:gd name="connsiteX156" fmla="*/ 3129191 w 12192000"/>
              <a:gd name="connsiteY156" fmla="*/ 859614 h 1008346"/>
              <a:gd name="connsiteX157" fmla="*/ 3080632 w 12192000"/>
              <a:gd name="connsiteY157" fmla="*/ 859576 h 1008346"/>
              <a:gd name="connsiteX158" fmla="*/ 3020075 w 12192000"/>
              <a:gd name="connsiteY158" fmla="*/ 867669 h 1008346"/>
              <a:gd name="connsiteX159" fmla="*/ 2996410 w 12192000"/>
              <a:gd name="connsiteY159" fmla="*/ 869598 h 1008346"/>
              <a:gd name="connsiteX160" fmla="*/ 2983493 w 12192000"/>
              <a:gd name="connsiteY160" fmla="*/ 871583 h 1008346"/>
              <a:gd name="connsiteX161" fmla="*/ 2982508 w 12192000"/>
              <a:gd name="connsiteY161" fmla="*/ 872324 h 1008346"/>
              <a:gd name="connsiteX162" fmla="*/ 2943646 w 12192000"/>
              <a:gd name="connsiteY162" fmla="*/ 866671 h 1008346"/>
              <a:gd name="connsiteX163" fmla="*/ 2937624 w 12192000"/>
              <a:gd name="connsiteY163" fmla="*/ 860873 h 1008346"/>
              <a:gd name="connsiteX164" fmla="*/ 2900278 w 12192000"/>
              <a:gd name="connsiteY164" fmla="*/ 855890 h 1008346"/>
              <a:gd name="connsiteX165" fmla="*/ 2877094 w 12192000"/>
              <a:gd name="connsiteY165" fmla="*/ 850038 h 1008346"/>
              <a:gd name="connsiteX166" fmla="*/ 2876089 w 12192000"/>
              <a:gd name="connsiteY166" fmla="*/ 849428 h 1008346"/>
              <a:gd name="connsiteX167" fmla="*/ 2858491 w 12192000"/>
              <a:gd name="connsiteY167" fmla="*/ 836891 h 1008346"/>
              <a:gd name="connsiteX168" fmla="*/ 2853221 w 12192000"/>
              <a:gd name="connsiteY168" fmla="*/ 836141 h 1008346"/>
              <a:gd name="connsiteX169" fmla="*/ 2809798 w 12192000"/>
              <a:gd name="connsiteY169" fmla="*/ 818931 h 1008346"/>
              <a:gd name="connsiteX170" fmla="*/ 2788143 w 12192000"/>
              <a:gd name="connsiteY170" fmla="*/ 814680 h 1008346"/>
              <a:gd name="connsiteX171" fmla="*/ 2726584 w 12192000"/>
              <a:gd name="connsiteY171" fmla="*/ 814258 h 1008346"/>
              <a:gd name="connsiteX172" fmla="*/ 2695593 w 12192000"/>
              <a:gd name="connsiteY172" fmla="*/ 797218 h 1008346"/>
              <a:gd name="connsiteX173" fmla="*/ 2688833 w 12192000"/>
              <a:gd name="connsiteY173" fmla="*/ 794195 h 1008346"/>
              <a:gd name="connsiteX174" fmla="*/ 2688479 w 12192000"/>
              <a:gd name="connsiteY174" fmla="*/ 794303 h 1008346"/>
              <a:gd name="connsiteX175" fmla="*/ 2680911 w 12192000"/>
              <a:gd name="connsiteY175" fmla="*/ 791446 h 1008346"/>
              <a:gd name="connsiteX176" fmla="*/ 2676500 w 12192000"/>
              <a:gd name="connsiteY176" fmla="*/ 788684 h 1008346"/>
              <a:gd name="connsiteX177" fmla="*/ 2597106 w 12192000"/>
              <a:gd name="connsiteY177" fmla="*/ 788233 h 1008346"/>
              <a:gd name="connsiteX178" fmla="*/ 2493284 w 12192000"/>
              <a:gd name="connsiteY178" fmla="*/ 771780 h 1008346"/>
              <a:gd name="connsiteX179" fmla="*/ 2391347 w 12192000"/>
              <a:gd name="connsiteY179" fmla="*/ 752808 h 1008346"/>
              <a:gd name="connsiteX180" fmla="*/ 2354862 w 12192000"/>
              <a:gd name="connsiteY180" fmla="*/ 744636 h 1008346"/>
              <a:gd name="connsiteX181" fmla="*/ 2287979 w 12192000"/>
              <a:gd name="connsiteY181" fmla="*/ 735811 h 1008346"/>
              <a:gd name="connsiteX182" fmla="*/ 2255010 w 12192000"/>
              <a:gd name="connsiteY182" fmla="*/ 734698 h 1008346"/>
              <a:gd name="connsiteX183" fmla="*/ 2251535 w 12192000"/>
              <a:gd name="connsiteY183" fmla="*/ 736637 h 1008346"/>
              <a:gd name="connsiteX184" fmla="*/ 2245631 w 12192000"/>
              <a:gd name="connsiteY184" fmla="*/ 736631 h 1008346"/>
              <a:gd name="connsiteX185" fmla="*/ 2230763 w 12192000"/>
              <a:gd name="connsiteY185" fmla="*/ 732710 h 1008346"/>
              <a:gd name="connsiteX186" fmla="*/ 2225379 w 12192000"/>
              <a:gd name="connsiteY186" fmla="*/ 730591 h 1008346"/>
              <a:gd name="connsiteX187" fmla="*/ 2217057 w 12192000"/>
              <a:gd name="connsiteY187" fmla="*/ 728862 h 1008346"/>
              <a:gd name="connsiteX188" fmla="*/ 2216788 w 12192000"/>
              <a:gd name="connsiteY188" fmla="*/ 729024 h 1008346"/>
              <a:gd name="connsiteX189" fmla="*/ 2209124 w 12192000"/>
              <a:gd name="connsiteY189" fmla="*/ 727003 h 1008346"/>
              <a:gd name="connsiteX190" fmla="*/ 2172459 w 12192000"/>
              <a:gd name="connsiteY190" fmla="*/ 714519 h 1008346"/>
              <a:gd name="connsiteX191" fmla="*/ 2115857 w 12192000"/>
              <a:gd name="connsiteY191" fmla="*/ 723498 h 1008346"/>
              <a:gd name="connsiteX192" fmla="*/ 2093949 w 12192000"/>
              <a:gd name="connsiteY192" fmla="*/ 722515 h 1008346"/>
              <a:gd name="connsiteX193" fmla="*/ 2080925 w 12192000"/>
              <a:gd name="connsiteY193" fmla="*/ 723827 h 1008346"/>
              <a:gd name="connsiteX194" fmla="*/ 1983785 w 12192000"/>
              <a:gd name="connsiteY194" fmla="*/ 689896 h 1008346"/>
              <a:gd name="connsiteX195" fmla="*/ 1959913 w 12192000"/>
              <a:gd name="connsiteY195" fmla="*/ 672734 h 1008346"/>
              <a:gd name="connsiteX196" fmla="*/ 1804159 w 12192000"/>
              <a:gd name="connsiteY196" fmla="*/ 644533 h 1008346"/>
              <a:gd name="connsiteX197" fmla="*/ 1591576 w 12192000"/>
              <a:gd name="connsiteY197" fmla="*/ 571258 h 1008346"/>
              <a:gd name="connsiteX198" fmla="*/ 1496826 w 12192000"/>
              <a:gd name="connsiteY198" fmla="*/ 568535 h 1008346"/>
              <a:gd name="connsiteX199" fmla="*/ 1356936 w 12192000"/>
              <a:gd name="connsiteY199" fmla="*/ 530781 h 1008346"/>
              <a:gd name="connsiteX200" fmla="*/ 1269628 w 12192000"/>
              <a:gd name="connsiteY200" fmla="*/ 539232 h 1008346"/>
              <a:gd name="connsiteX201" fmla="*/ 1194874 w 12192000"/>
              <a:gd name="connsiteY201" fmla="*/ 523525 h 1008346"/>
              <a:gd name="connsiteX202" fmla="*/ 1138189 w 12192000"/>
              <a:gd name="connsiteY202" fmla="*/ 509746 h 1008346"/>
              <a:gd name="connsiteX203" fmla="*/ 976781 w 12192000"/>
              <a:gd name="connsiteY203" fmla="*/ 468644 h 1008346"/>
              <a:gd name="connsiteX204" fmla="*/ 882061 w 12192000"/>
              <a:gd name="connsiteY204" fmla="*/ 458215 h 1008346"/>
              <a:gd name="connsiteX205" fmla="*/ 833317 w 12192000"/>
              <a:gd name="connsiteY205" fmla="*/ 447431 h 1008346"/>
              <a:gd name="connsiteX206" fmla="*/ 827386 w 12192000"/>
              <a:gd name="connsiteY206" fmla="*/ 446883 h 1008346"/>
              <a:gd name="connsiteX207" fmla="*/ 786341 w 12192000"/>
              <a:gd name="connsiteY207" fmla="*/ 445842 h 1008346"/>
              <a:gd name="connsiteX208" fmla="*/ 725073 w 12192000"/>
              <a:gd name="connsiteY208" fmla="*/ 448531 h 1008346"/>
              <a:gd name="connsiteX209" fmla="*/ 624284 w 12192000"/>
              <a:gd name="connsiteY209" fmla="*/ 462606 h 1008346"/>
              <a:gd name="connsiteX210" fmla="*/ 527403 w 12192000"/>
              <a:gd name="connsiteY210" fmla="*/ 467566 h 1008346"/>
              <a:gd name="connsiteX211" fmla="*/ 407139 w 12192000"/>
              <a:gd name="connsiteY211" fmla="*/ 461890 h 1008346"/>
              <a:gd name="connsiteX212" fmla="*/ 363011 w 12192000"/>
              <a:gd name="connsiteY212" fmla="*/ 466758 h 1008346"/>
              <a:gd name="connsiteX213" fmla="*/ 360644 w 12192000"/>
              <a:gd name="connsiteY213" fmla="*/ 472114 h 1008346"/>
              <a:gd name="connsiteX214" fmla="*/ 347271 w 12192000"/>
              <a:gd name="connsiteY214" fmla="*/ 472897 h 1008346"/>
              <a:gd name="connsiteX215" fmla="*/ 344210 w 12192000"/>
              <a:gd name="connsiteY215" fmla="*/ 474119 h 1008346"/>
              <a:gd name="connsiteX216" fmla="*/ 326160 w 12192000"/>
              <a:gd name="connsiteY216" fmla="*/ 480110 h 1008346"/>
              <a:gd name="connsiteX217" fmla="*/ 275309 w 12192000"/>
              <a:gd name="connsiteY217" fmla="*/ 467738 h 1008346"/>
              <a:gd name="connsiteX218" fmla="*/ 251787 w 12192000"/>
              <a:gd name="connsiteY218" fmla="*/ 466296 h 1008346"/>
              <a:gd name="connsiteX219" fmla="*/ 229585 w 12192000"/>
              <a:gd name="connsiteY219" fmla="*/ 458043 h 1008346"/>
              <a:gd name="connsiteX220" fmla="*/ 218012 w 12192000"/>
              <a:gd name="connsiteY220" fmla="*/ 449412 h 1008346"/>
              <a:gd name="connsiteX221" fmla="*/ 133735 w 12192000"/>
              <a:gd name="connsiteY221" fmla="*/ 416518 h 1008346"/>
              <a:gd name="connsiteX222" fmla="*/ 77108 w 12192000"/>
              <a:gd name="connsiteY222" fmla="*/ 390937 h 1008346"/>
              <a:gd name="connsiteX223" fmla="*/ 65936 w 12192000"/>
              <a:gd name="connsiteY223" fmla="*/ 382568 h 1008346"/>
              <a:gd name="connsiteX224" fmla="*/ 49890 w 12192000"/>
              <a:gd name="connsiteY224" fmla="*/ 382282 h 1008346"/>
              <a:gd name="connsiteX225" fmla="*/ 44249 w 12192000"/>
              <a:gd name="connsiteY225" fmla="*/ 384936 h 1008346"/>
              <a:gd name="connsiteX226" fmla="*/ 0 w 12192000"/>
              <a:gd name="connsiteY226" fmla="*/ 363641 h 100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12192000" h="1008346">
                <a:moveTo>
                  <a:pt x="0" y="0"/>
                </a:moveTo>
                <a:lnTo>
                  <a:pt x="12187583" y="0"/>
                </a:lnTo>
                <a:lnTo>
                  <a:pt x="12192000" y="65613"/>
                </a:lnTo>
                <a:lnTo>
                  <a:pt x="12192000" y="84629"/>
                </a:lnTo>
                <a:lnTo>
                  <a:pt x="12176433" y="86996"/>
                </a:lnTo>
                <a:cubicBezTo>
                  <a:pt x="12073182" y="101789"/>
                  <a:pt x="12117356" y="120931"/>
                  <a:pt x="11966438" y="112672"/>
                </a:cubicBezTo>
                <a:cubicBezTo>
                  <a:pt x="11964149" y="128655"/>
                  <a:pt x="11948882" y="132320"/>
                  <a:pt x="11916918" y="131001"/>
                </a:cubicBezTo>
                <a:cubicBezTo>
                  <a:pt x="11886791" y="145641"/>
                  <a:pt x="11820109" y="185794"/>
                  <a:pt x="11785675" y="200504"/>
                </a:cubicBezTo>
                <a:cubicBezTo>
                  <a:pt x="11767893" y="223073"/>
                  <a:pt x="11729657" y="198901"/>
                  <a:pt x="11710307" y="219266"/>
                </a:cubicBezTo>
                <a:lnTo>
                  <a:pt x="11488515" y="272573"/>
                </a:lnTo>
                <a:cubicBezTo>
                  <a:pt x="11451393" y="267628"/>
                  <a:pt x="11433126" y="277361"/>
                  <a:pt x="11419631" y="292041"/>
                </a:cubicBezTo>
                <a:cubicBezTo>
                  <a:pt x="11351766" y="302526"/>
                  <a:pt x="11316239" y="329144"/>
                  <a:pt x="11247844" y="350265"/>
                </a:cubicBezTo>
                <a:cubicBezTo>
                  <a:pt x="11176630" y="380253"/>
                  <a:pt x="11168845" y="398802"/>
                  <a:pt x="11126425" y="419544"/>
                </a:cubicBezTo>
                <a:lnTo>
                  <a:pt x="11017611" y="445382"/>
                </a:lnTo>
                <a:lnTo>
                  <a:pt x="10964524" y="459636"/>
                </a:lnTo>
                <a:lnTo>
                  <a:pt x="10937482" y="479175"/>
                </a:lnTo>
                <a:cubicBezTo>
                  <a:pt x="10928984" y="479690"/>
                  <a:pt x="10923663" y="480566"/>
                  <a:pt x="10920340" y="481765"/>
                </a:cubicBezTo>
                <a:cubicBezTo>
                  <a:pt x="10920271" y="481905"/>
                  <a:pt x="10920203" y="482045"/>
                  <a:pt x="10920133" y="482186"/>
                </a:cubicBezTo>
                <a:lnTo>
                  <a:pt x="10815604" y="500583"/>
                </a:lnTo>
                <a:lnTo>
                  <a:pt x="10736979" y="537354"/>
                </a:lnTo>
                <a:cubicBezTo>
                  <a:pt x="10701168" y="539251"/>
                  <a:pt x="10671225" y="526691"/>
                  <a:pt x="10697572" y="549656"/>
                </a:cubicBezTo>
                <a:cubicBezTo>
                  <a:pt x="10686217" y="550987"/>
                  <a:pt x="10680616" y="554110"/>
                  <a:pt x="10677680" y="558131"/>
                </a:cubicBezTo>
                <a:lnTo>
                  <a:pt x="10677187" y="559888"/>
                </a:lnTo>
                <a:lnTo>
                  <a:pt x="10588288" y="566845"/>
                </a:lnTo>
                <a:lnTo>
                  <a:pt x="10533913" y="565526"/>
                </a:lnTo>
                <a:lnTo>
                  <a:pt x="10427096" y="571439"/>
                </a:lnTo>
                <a:lnTo>
                  <a:pt x="10283366" y="601076"/>
                </a:lnTo>
                <a:cubicBezTo>
                  <a:pt x="10219534" y="608345"/>
                  <a:pt x="10191304" y="590560"/>
                  <a:pt x="10071988" y="612649"/>
                </a:cubicBezTo>
                <a:cubicBezTo>
                  <a:pt x="10057074" y="615410"/>
                  <a:pt x="10039347" y="619216"/>
                  <a:pt x="10019577" y="623784"/>
                </a:cubicBezTo>
                <a:lnTo>
                  <a:pt x="9996598" y="629362"/>
                </a:lnTo>
                <a:lnTo>
                  <a:pt x="9994226" y="629693"/>
                </a:lnTo>
                <a:cubicBezTo>
                  <a:pt x="9969462" y="631806"/>
                  <a:pt x="9926429" y="636434"/>
                  <a:pt x="9886928" y="637803"/>
                </a:cubicBezTo>
                <a:cubicBezTo>
                  <a:pt x="9846681" y="625129"/>
                  <a:pt x="9789914" y="647341"/>
                  <a:pt x="9757216" y="637903"/>
                </a:cubicBezTo>
                <a:lnTo>
                  <a:pt x="9630666" y="634301"/>
                </a:lnTo>
                <a:cubicBezTo>
                  <a:pt x="9589814" y="639083"/>
                  <a:pt x="9614560" y="612902"/>
                  <a:pt x="9552588" y="654919"/>
                </a:cubicBezTo>
                <a:cubicBezTo>
                  <a:pt x="9480258" y="649249"/>
                  <a:pt x="9479892" y="669316"/>
                  <a:pt x="9415821" y="653970"/>
                </a:cubicBezTo>
                <a:lnTo>
                  <a:pt x="9163817" y="650641"/>
                </a:lnTo>
                <a:cubicBezTo>
                  <a:pt x="9121629" y="655493"/>
                  <a:pt x="9110866" y="652022"/>
                  <a:pt x="9050386" y="653852"/>
                </a:cubicBezTo>
                <a:cubicBezTo>
                  <a:pt x="8989096" y="658189"/>
                  <a:pt x="8982352" y="653254"/>
                  <a:pt x="8929125" y="654038"/>
                </a:cubicBezTo>
                <a:cubicBezTo>
                  <a:pt x="8895525" y="654011"/>
                  <a:pt x="8854261" y="655068"/>
                  <a:pt x="8848784" y="653686"/>
                </a:cubicBezTo>
                <a:lnTo>
                  <a:pt x="8846477" y="654426"/>
                </a:lnTo>
                <a:cubicBezTo>
                  <a:pt x="8836488" y="655974"/>
                  <a:pt x="8830524" y="655525"/>
                  <a:pt x="8826356" y="654200"/>
                </a:cubicBezTo>
                <a:lnTo>
                  <a:pt x="8788426" y="644734"/>
                </a:lnTo>
                <a:lnTo>
                  <a:pt x="8715784" y="655804"/>
                </a:lnTo>
                <a:cubicBezTo>
                  <a:pt x="8700486" y="660164"/>
                  <a:pt x="8674656" y="657180"/>
                  <a:pt x="8652446" y="660966"/>
                </a:cubicBezTo>
                <a:cubicBezTo>
                  <a:pt x="8638945" y="659778"/>
                  <a:pt x="8617129" y="670043"/>
                  <a:pt x="8602565" y="669503"/>
                </a:cubicBezTo>
                <a:lnTo>
                  <a:pt x="8593932" y="669427"/>
                </a:lnTo>
                <a:lnTo>
                  <a:pt x="8593705" y="669613"/>
                </a:lnTo>
                <a:cubicBezTo>
                  <a:pt x="8591714" y="669998"/>
                  <a:pt x="8588833" y="670123"/>
                  <a:pt x="8584494" y="669906"/>
                </a:cubicBezTo>
                <a:lnTo>
                  <a:pt x="8578197" y="669287"/>
                </a:lnTo>
                <a:lnTo>
                  <a:pt x="8506463" y="693584"/>
                </a:lnTo>
                <a:cubicBezTo>
                  <a:pt x="8463764" y="700193"/>
                  <a:pt x="8447826" y="702186"/>
                  <a:pt x="8399267" y="713948"/>
                </a:cubicBezTo>
                <a:cubicBezTo>
                  <a:pt x="8359327" y="720193"/>
                  <a:pt x="8328180" y="730649"/>
                  <a:pt x="8291640" y="731915"/>
                </a:cubicBezTo>
                <a:cubicBezTo>
                  <a:pt x="8280654" y="738095"/>
                  <a:pt x="8268777" y="741688"/>
                  <a:pt x="8251948" y="737355"/>
                </a:cubicBezTo>
                <a:cubicBezTo>
                  <a:pt x="8215882" y="744957"/>
                  <a:pt x="8212832" y="755146"/>
                  <a:pt x="8184393" y="751751"/>
                </a:cubicBezTo>
                <a:cubicBezTo>
                  <a:pt x="8173075" y="769174"/>
                  <a:pt x="8168114" y="763895"/>
                  <a:pt x="8155434" y="761257"/>
                </a:cubicBezTo>
                <a:lnTo>
                  <a:pt x="8153823" y="761173"/>
                </a:lnTo>
                <a:lnTo>
                  <a:pt x="8152337" y="763644"/>
                </a:lnTo>
                <a:lnTo>
                  <a:pt x="8147026" y="765472"/>
                </a:lnTo>
                <a:lnTo>
                  <a:pt x="8130352" y="767262"/>
                </a:lnTo>
                <a:lnTo>
                  <a:pt x="8123725" y="767408"/>
                </a:lnTo>
                <a:cubicBezTo>
                  <a:pt x="8119291" y="767706"/>
                  <a:pt x="8116515" y="768155"/>
                  <a:pt x="8114787" y="768745"/>
                </a:cubicBezTo>
                <a:cubicBezTo>
                  <a:pt x="8114753" y="768812"/>
                  <a:pt x="8114716" y="768878"/>
                  <a:pt x="8114681" y="768946"/>
                </a:cubicBezTo>
                <a:lnTo>
                  <a:pt x="8106087" y="769868"/>
                </a:lnTo>
                <a:cubicBezTo>
                  <a:pt x="8090192" y="774423"/>
                  <a:pt x="8064932" y="784432"/>
                  <a:pt x="8047050" y="789846"/>
                </a:cubicBezTo>
                <a:cubicBezTo>
                  <a:pt x="8028366" y="790970"/>
                  <a:pt x="7984943" y="791619"/>
                  <a:pt x="7998793" y="802356"/>
                </a:cubicBezTo>
                <a:cubicBezTo>
                  <a:pt x="7992871" y="803059"/>
                  <a:pt x="7989962" y="804576"/>
                  <a:pt x="7988446" y="806503"/>
                </a:cubicBezTo>
                <a:cubicBezTo>
                  <a:pt x="7988363" y="806782"/>
                  <a:pt x="7988279" y="807061"/>
                  <a:pt x="7988194" y="807340"/>
                </a:cubicBezTo>
                <a:lnTo>
                  <a:pt x="7941821" y="811196"/>
                </a:lnTo>
                <a:lnTo>
                  <a:pt x="7913431" y="810908"/>
                </a:lnTo>
                <a:lnTo>
                  <a:pt x="7899391" y="811681"/>
                </a:lnTo>
                <a:lnTo>
                  <a:pt x="7894134" y="809997"/>
                </a:lnTo>
                <a:cubicBezTo>
                  <a:pt x="7889170" y="809235"/>
                  <a:pt x="7882983" y="809505"/>
                  <a:pt x="7874065" y="812104"/>
                </a:cubicBezTo>
                <a:lnTo>
                  <a:pt x="7872250" y="813063"/>
                </a:lnTo>
                <a:lnTo>
                  <a:pt x="7825620" y="810757"/>
                </a:lnTo>
                <a:cubicBezTo>
                  <a:pt x="7819392" y="809994"/>
                  <a:pt x="7764833" y="816501"/>
                  <a:pt x="7759398" y="814526"/>
                </a:cubicBezTo>
                <a:cubicBezTo>
                  <a:pt x="7724819" y="813934"/>
                  <a:pt x="7729736" y="814205"/>
                  <a:pt x="7671781" y="825332"/>
                </a:cubicBezTo>
                <a:cubicBezTo>
                  <a:pt x="7662860" y="827124"/>
                  <a:pt x="7506038" y="834490"/>
                  <a:pt x="7470640" y="840596"/>
                </a:cubicBezTo>
                <a:lnTo>
                  <a:pt x="7464881" y="840011"/>
                </a:lnTo>
                <a:lnTo>
                  <a:pt x="7468828" y="838867"/>
                </a:lnTo>
                <a:cubicBezTo>
                  <a:pt x="7467755" y="838929"/>
                  <a:pt x="7464874" y="839452"/>
                  <a:pt x="7463929" y="839915"/>
                </a:cubicBezTo>
                <a:lnTo>
                  <a:pt x="7464881" y="840011"/>
                </a:lnTo>
                <a:lnTo>
                  <a:pt x="7462887" y="840589"/>
                </a:lnTo>
                <a:cubicBezTo>
                  <a:pt x="7456605" y="841972"/>
                  <a:pt x="7444775" y="844340"/>
                  <a:pt x="7423655" y="848212"/>
                </a:cubicBezTo>
                <a:cubicBezTo>
                  <a:pt x="7401789" y="849153"/>
                  <a:pt x="7379434" y="857438"/>
                  <a:pt x="7346156" y="869806"/>
                </a:cubicBezTo>
                <a:cubicBezTo>
                  <a:pt x="7271178" y="897611"/>
                  <a:pt x="7249743" y="890013"/>
                  <a:pt x="7174543" y="893041"/>
                </a:cubicBezTo>
                <a:cubicBezTo>
                  <a:pt x="7148347" y="916454"/>
                  <a:pt x="7157917" y="896956"/>
                  <a:pt x="7120480" y="906142"/>
                </a:cubicBezTo>
                <a:cubicBezTo>
                  <a:pt x="7120216" y="888189"/>
                  <a:pt x="7078525" y="922435"/>
                  <a:pt x="7063799" y="904302"/>
                </a:cubicBezTo>
                <a:cubicBezTo>
                  <a:pt x="7057452" y="906549"/>
                  <a:pt x="7051768" y="909296"/>
                  <a:pt x="7046174" y="912191"/>
                </a:cubicBezTo>
                <a:lnTo>
                  <a:pt x="7043236" y="913697"/>
                </a:lnTo>
                <a:lnTo>
                  <a:pt x="7029299" y="916535"/>
                </a:lnTo>
                <a:lnTo>
                  <a:pt x="7011341" y="922055"/>
                </a:lnTo>
                <a:lnTo>
                  <a:pt x="6962721" y="926136"/>
                </a:lnTo>
                <a:cubicBezTo>
                  <a:pt x="6955177" y="928190"/>
                  <a:pt x="6934298" y="934551"/>
                  <a:pt x="6924046" y="935119"/>
                </a:cubicBezTo>
                <a:lnTo>
                  <a:pt x="6803921" y="953749"/>
                </a:lnTo>
                <a:cubicBezTo>
                  <a:pt x="6793798" y="956148"/>
                  <a:pt x="6756114" y="960863"/>
                  <a:pt x="6753130" y="967574"/>
                </a:cubicBezTo>
                <a:cubicBezTo>
                  <a:pt x="6747365" y="975888"/>
                  <a:pt x="6707255" y="968409"/>
                  <a:pt x="6715125" y="976612"/>
                </a:cubicBezTo>
                <a:lnTo>
                  <a:pt x="6558230" y="992648"/>
                </a:lnTo>
                <a:lnTo>
                  <a:pt x="6424995" y="997785"/>
                </a:lnTo>
                <a:lnTo>
                  <a:pt x="6223993" y="996254"/>
                </a:lnTo>
                <a:cubicBezTo>
                  <a:pt x="6210976" y="994645"/>
                  <a:pt x="6182117" y="995304"/>
                  <a:pt x="6170626" y="996191"/>
                </a:cubicBezTo>
                <a:lnTo>
                  <a:pt x="6139366" y="1000894"/>
                </a:lnTo>
                <a:lnTo>
                  <a:pt x="6132311" y="1006678"/>
                </a:lnTo>
                <a:lnTo>
                  <a:pt x="6112202" y="1007107"/>
                </a:lnTo>
                <a:lnTo>
                  <a:pt x="6106903" y="1008346"/>
                </a:lnTo>
                <a:cubicBezTo>
                  <a:pt x="6089917" y="1007017"/>
                  <a:pt x="6051453" y="999806"/>
                  <a:pt x="6010290" y="999136"/>
                </a:cubicBezTo>
                <a:cubicBezTo>
                  <a:pt x="5969128" y="998465"/>
                  <a:pt x="5880801" y="1013593"/>
                  <a:pt x="5859922" y="1004321"/>
                </a:cubicBezTo>
                <a:cubicBezTo>
                  <a:pt x="5765762" y="991088"/>
                  <a:pt x="5703766" y="1009352"/>
                  <a:pt x="5623801" y="983916"/>
                </a:cubicBezTo>
                <a:cubicBezTo>
                  <a:pt x="5544186" y="983963"/>
                  <a:pt x="5522368" y="975664"/>
                  <a:pt x="5462286" y="972082"/>
                </a:cubicBezTo>
                <a:cubicBezTo>
                  <a:pt x="5381152" y="966377"/>
                  <a:pt x="5295596" y="957595"/>
                  <a:pt x="5263300" y="962419"/>
                </a:cubicBezTo>
                <a:cubicBezTo>
                  <a:pt x="5223679" y="967819"/>
                  <a:pt x="5228790" y="951744"/>
                  <a:pt x="5146583" y="948153"/>
                </a:cubicBezTo>
                <a:cubicBezTo>
                  <a:pt x="5114696" y="951070"/>
                  <a:pt x="5103593" y="950913"/>
                  <a:pt x="5067376" y="951851"/>
                </a:cubicBezTo>
                <a:lnTo>
                  <a:pt x="4992329" y="947102"/>
                </a:lnTo>
                <a:cubicBezTo>
                  <a:pt x="4978545" y="948367"/>
                  <a:pt x="4970776" y="947303"/>
                  <a:pt x="4965683" y="945215"/>
                </a:cubicBezTo>
                <a:lnTo>
                  <a:pt x="4961310" y="941890"/>
                </a:lnTo>
                <a:lnTo>
                  <a:pt x="4943488" y="939683"/>
                </a:lnTo>
                <a:lnTo>
                  <a:pt x="4849224" y="927230"/>
                </a:lnTo>
                <a:lnTo>
                  <a:pt x="4847947" y="928231"/>
                </a:lnTo>
                <a:cubicBezTo>
                  <a:pt x="4826178" y="932813"/>
                  <a:pt x="4785045" y="935332"/>
                  <a:pt x="4754288" y="938607"/>
                </a:cubicBezTo>
                <a:cubicBezTo>
                  <a:pt x="4736761" y="935966"/>
                  <a:pt x="4682562" y="949752"/>
                  <a:pt x="4663397" y="947888"/>
                </a:cubicBezTo>
                <a:lnTo>
                  <a:pt x="4651959" y="947106"/>
                </a:lnTo>
                <a:lnTo>
                  <a:pt x="4651598" y="947335"/>
                </a:lnTo>
                <a:cubicBezTo>
                  <a:pt x="4648828" y="947687"/>
                  <a:pt x="4644956" y="947627"/>
                  <a:pt x="4639268" y="946997"/>
                </a:cubicBezTo>
                <a:lnTo>
                  <a:pt x="4631109" y="945679"/>
                </a:lnTo>
                <a:lnTo>
                  <a:pt x="4543237" y="945685"/>
                </a:lnTo>
                <a:lnTo>
                  <a:pt x="4438018" y="952550"/>
                </a:lnTo>
                <a:cubicBezTo>
                  <a:pt x="4374838" y="949681"/>
                  <a:pt x="4320080" y="950605"/>
                  <a:pt x="4248478" y="943944"/>
                </a:cubicBezTo>
                <a:cubicBezTo>
                  <a:pt x="4186345" y="948231"/>
                  <a:pt x="4126469" y="936911"/>
                  <a:pt x="4060040" y="924627"/>
                </a:cubicBezTo>
                <a:cubicBezTo>
                  <a:pt x="4001992" y="917353"/>
                  <a:pt x="3965469" y="896563"/>
                  <a:pt x="3900993" y="901281"/>
                </a:cubicBezTo>
                <a:cubicBezTo>
                  <a:pt x="3899958" y="898137"/>
                  <a:pt x="3897537" y="895435"/>
                  <a:pt x="3894163" y="893057"/>
                </a:cubicBezTo>
                <a:lnTo>
                  <a:pt x="3882282" y="887118"/>
                </a:lnTo>
                <a:lnTo>
                  <a:pt x="3879568" y="887386"/>
                </a:lnTo>
                <a:cubicBezTo>
                  <a:pt x="3869341" y="886992"/>
                  <a:pt x="3864486" y="885466"/>
                  <a:pt x="3862018" y="883446"/>
                </a:cubicBezTo>
                <a:lnTo>
                  <a:pt x="3860685" y="880589"/>
                </a:lnTo>
                <a:lnTo>
                  <a:pt x="3849430" y="877261"/>
                </a:lnTo>
                <a:lnTo>
                  <a:pt x="3829379" y="869021"/>
                </a:lnTo>
                <a:lnTo>
                  <a:pt x="3823641" y="869057"/>
                </a:lnTo>
                <a:lnTo>
                  <a:pt x="3790304" y="859084"/>
                </a:lnTo>
                <a:lnTo>
                  <a:pt x="3788900" y="859697"/>
                </a:lnTo>
                <a:cubicBezTo>
                  <a:pt x="3784995" y="860839"/>
                  <a:pt x="3780679" y="861255"/>
                  <a:pt x="3775383" y="860158"/>
                </a:cubicBezTo>
                <a:lnTo>
                  <a:pt x="3650549" y="856389"/>
                </a:lnTo>
                <a:lnTo>
                  <a:pt x="3643002" y="854718"/>
                </a:lnTo>
                <a:lnTo>
                  <a:pt x="3642633" y="854851"/>
                </a:lnTo>
                <a:cubicBezTo>
                  <a:pt x="3640525" y="854845"/>
                  <a:pt x="3637865" y="854429"/>
                  <a:pt x="3634236" y="853421"/>
                </a:cubicBezTo>
                <a:lnTo>
                  <a:pt x="3629243" y="851670"/>
                </a:lnTo>
                <a:lnTo>
                  <a:pt x="3614602" y="848429"/>
                </a:lnTo>
                <a:lnTo>
                  <a:pt x="3543752" y="861253"/>
                </a:lnTo>
                <a:cubicBezTo>
                  <a:pt x="3500035" y="859566"/>
                  <a:pt x="3467992" y="871747"/>
                  <a:pt x="3430556" y="860564"/>
                </a:cubicBezTo>
                <a:cubicBezTo>
                  <a:pt x="3389606" y="859043"/>
                  <a:pt x="3418847" y="866729"/>
                  <a:pt x="3385450" y="861153"/>
                </a:cubicBezTo>
                <a:cubicBezTo>
                  <a:pt x="3348090" y="860448"/>
                  <a:pt x="3237697" y="855648"/>
                  <a:pt x="3206411" y="856342"/>
                </a:cubicBezTo>
                <a:cubicBezTo>
                  <a:pt x="3180515" y="870648"/>
                  <a:pt x="3180956" y="864759"/>
                  <a:pt x="3172172" y="859926"/>
                </a:cubicBezTo>
                <a:lnTo>
                  <a:pt x="3167260" y="861600"/>
                </a:lnTo>
                <a:lnTo>
                  <a:pt x="3160907" y="862337"/>
                </a:lnTo>
                <a:lnTo>
                  <a:pt x="3144557" y="860933"/>
                </a:lnTo>
                <a:lnTo>
                  <a:pt x="3138575" y="859842"/>
                </a:lnTo>
                <a:cubicBezTo>
                  <a:pt x="3134393" y="859301"/>
                  <a:pt x="3131532" y="859210"/>
                  <a:pt x="3129468" y="859445"/>
                </a:cubicBezTo>
                <a:lnTo>
                  <a:pt x="3129191" y="859614"/>
                </a:lnTo>
                <a:lnTo>
                  <a:pt x="3080632" y="859576"/>
                </a:lnTo>
                <a:cubicBezTo>
                  <a:pt x="3066428" y="869092"/>
                  <a:pt x="3020225" y="848520"/>
                  <a:pt x="3020075" y="867669"/>
                </a:cubicBezTo>
                <a:cubicBezTo>
                  <a:pt x="3002560" y="865266"/>
                  <a:pt x="2993991" y="856922"/>
                  <a:pt x="2996410" y="869598"/>
                </a:cubicBezTo>
                <a:cubicBezTo>
                  <a:pt x="2990543" y="869161"/>
                  <a:pt x="2986591" y="870051"/>
                  <a:pt x="2983493" y="871583"/>
                </a:cubicBezTo>
                <a:lnTo>
                  <a:pt x="2982508" y="872324"/>
                </a:lnTo>
                <a:lnTo>
                  <a:pt x="2943646" y="866671"/>
                </a:lnTo>
                <a:lnTo>
                  <a:pt x="2937624" y="860873"/>
                </a:lnTo>
                <a:lnTo>
                  <a:pt x="2900278" y="855890"/>
                </a:lnTo>
                <a:lnTo>
                  <a:pt x="2877094" y="850038"/>
                </a:lnTo>
                <a:lnTo>
                  <a:pt x="2876089" y="849428"/>
                </a:lnTo>
                <a:lnTo>
                  <a:pt x="2858491" y="836891"/>
                </a:lnTo>
                <a:lnTo>
                  <a:pt x="2853221" y="836141"/>
                </a:lnTo>
                <a:cubicBezTo>
                  <a:pt x="2845104" y="833148"/>
                  <a:pt x="2820643" y="822508"/>
                  <a:pt x="2809798" y="818931"/>
                </a:cubicBezTo>
                <a:cubicBezTo>
                  <a:pt x="2803336" y="833150"/>
                  <a:pt x="2801586" y="821927"/>
                  <a:pt x="2788143" y="814680"/>
                </a:cubicBezTo>
                <a:cubicBezTo>
                  <a:pt x="2775104" y="835149"/>
                  <a:pt x="2745218" y="807855"/>
                  <a:pt x="2726584" y="814258"/>
                </a:cubicBezTo>
                <a:cubicBezTo>
                  <a:pt x="2717002" y="808472"/>
                  <a:pt x="2706629" y="802727"/>
                  <a:pt x="2695593" y="797218"/>
                </a:cubicBezTo>
                <a:lnTo>
                  <a:pt x="2688833" y="794195"/>
                </a:lnTo>
                <a:lnTo>
                  <a:pt x="2688479" y="794303"/>
                </a:lnTo>
                <a:cubicBezTo>
                  <a:pt x="2686546" y="794003"/>
                  <a:pt x="2684146" y="793143"/>
                  <a:pt x="2680911" y="791446"/>
                </a:cubicBezTo>
                <a:lnTo>
                  <a:pt x="2676500" y="788684"/>
                </a:lnTo>
                <a:lnTo>
                  <a:pt x="2597106" y="788233"/>
                </a:lnTo>
                <a:cubicBezTo>
                  <a:pt x="2557147" y="780192"/>
                  <a:pt x="2526549" y="790205"/>
                  <a:pt x="2493284" y="771780"/>
                </a:cubicBezTo>
                <a:cubicBezTo>
                  <a:pt x="2455850" y="764319"/>
                  <a:pt x="2421460" y="764032"/>
                  <a:pt x="2391347" y="752808"/>
                </a:cubicBezTo>
                <a:cubicBezTo>
                  <a:pt x="2376903" y="755171"/>
                  <a:pt x="2364156" y="754671"/>
                  <a:pt x="2354862" y="744636"/>
                </a:cubicBezTo>
                <a:cubicBezTo>
                  <a:pt x="2319232" y="739843"/>
                  <a:pt x="2307341" y="748884"/>
                  <a:pt x="2287979" y="735811"/>
                </a:cubicBezTo>
                <a:lnTo>
                  <a:pt x="2255010" y="734698"/>
                </a:lnTo>
                <a:lnTo>
                  <a:pt x="2251535" y="736637"/>
                </a:lnTo>
                <a:lnTo>
                  <a:pt x="2245631" y="736631"/>
                </a:lnTo>
                <a:lnTo>
                  <a:pt x="2230763" y="732710"/>
                </a:lnTo>
                <a:lnTo>
                  <a:pt x="2225379" y="730591"/>
                </a:lnTo>
                <a:cubicBezTo>
                  <a:pt x="2221589" y="729370"/>
                  <a:pt x="2218976" y="728867"/>
                  <a:pt x="2217057" y="728862"/>
                </a:cubicBezTo>
                <a:lnTo>
                  <a:pt x="2216788" y="729024"/>
                </a:lnTo>
                <a:lnTo>
                  <a:pt x="2209124" y="727003"/>
                </a:lnTo>
                <a:cubicBezTo>
                  <a:pt x="2196342" y="723123"/>
                  <a:pt x="2184048" y="718901"/>
                  <a:pt x="2172459" y="714519"/>
                </a:cubicBezTo>
                <a:cubicBezTo>
                  <a:pt x="2158494" y="723838"/>
                  <a:pt x="2117863" y="700822"/>
                  <a:pt x="2115857" y="723498"/>
                </a:cubicBezTo>
                <a:cubicBezTo>
                  <a:pt x="2100018" y="718231"/>
                  <a:pt x="2092968" y="707158"/>
                  <a:pt x="2093949" y="722515"/>
                </a:cubicBezTo>
                <a:lnTo>
                  <a:pt x="2080925" y="723827"/>
                </a:lnTo>
                <a:lnTo>
                  <a:pt x="1983785" y="689896"/>
                </a:lnTo>
                <a:cubicBezTo>
                  <a:pt x="1963617" y="681381"/>
                  <a:pt x="1989851" y="680295"/>
                  <a:pt x="1959913" y="672734"/>
                </a:cubicBezTo>
                <a:cubicBezTo>
                  <a:pt x="1903668" y="678499"/>
                  <a:pt x="1860398" y="653313"/>
                  <a:pt x="1804159" y="644533"/>
                </a:cubicBezTo>
                <a:cubicBezTo>
                  <a:pt x="1743487" y="627658"/>
                  <a:pt x="1612652" y="582310"/>
                  <a:pt x="1591576" y="571258"/>
                </a:cubicBezTo>
                <a:cubicBezTo>
                  <a:pt x="1573388" y="564719"/>
                  <a:pt x="1489080" y="557055"/>
                  <a:pt x="1496826" y="568535"/>
                </a:cubicBezTo>
                <a:cubicBezTo>
                  <a:pt x="1445419" y="536648"/>
                  <a:pt x="1419299" y="553467"/>
                  <a:pt x="1356936" y="530781"/>
                </a:cubicBezTo>
                <a:lnTo>
                  <a:pt x="1269628" y="539232"/>
                </a:lnTo>
                <a:lnTo>
                  <a:pt x="1194874" y="523525"/>
                </a:lnTo>
                <a:lnTo>
                  <a:pt x="1138189" y="509746"/>
                </a:lnTo>
                <a:lnTo>
                  <a:pt x="976781" y="468644"/>
                </a:lnTo>
                <a:cubicBezTo>
                  <a:pt x="929088" y="460952"/>
                  <a:pt x="905972" y="461750"/>
                  <a:pt x="882061" y="458215"/>
                </a:cubicBezTo>
                <a:lnTo>
                  <a:pt x="833317" y="447431"/>
                </a:lnTo>
                <a:lnTo>
                  <a:pt x="827386" y="446883"/>
                </a:lnTo>
                <a:lnTo>
                  <a:pt x="786341" y="445842"/>
                </a:lnTo>
                <a:lnTo>
                  <a:pt x="725073" y="448531"/>
                </a:lnTo>
                <a:cubicBezTo>
                  <a:pt x="698064" y="451325"/>
                  <a:pt x="645372" y="459412"/>
                  <a:pt x="624284" y="462606"/>
                </a:cubicBezTo>
                <a:cubicBezTo>
                  <a:pt x="591338" y="465778"/>
                  <a:pt x="563594" y="467685"/>
                  <a:pt x="527403" y="467566"/>
                </a:cubicBezTo>
                <a:cubicBezTo>
                  <a:pt x="485975" y="450521"/>
                  <a:pt x="440521" y="474706"/>
                  <a:pt x="407139" y="461890"/>
                </a:cubicBezTo>
                <a:cubicBezTo>
                  <a:pt x="379741" y="461756"/>
                  <a:pt x="370760" y="465054"/>
                  <a:pt x="363011" y="466758"/>
                </a:cubicBezTo>
                <a:lnTo>
                  <a:pt x="360644" y="472114"/>
                </a:lnTo>
                <a:lnTo>
                  <a:pt x="347271" y="472897"/>
                </a:lnTo>
                <a:lnTo>
                  <a:pt x="344210" y="474119"/>
                </a:lnTo>
                <a:cubicBezTo>
                  <a:pt x="338378" y="476473"/>
                  <a:pt x="332503" y="478642"/>
                  <a:pt x="326160" y="480110"/>
                </a:cubicBezTo>
                <a:cubicBezTo>
                  <a:pt x="317620" y="456362"/>
                  <a:pt x="270799" y="488667"/>
                  <a:pt x="275309" y="467738"/>
                </a:cubicBezTo>
                <a:lnTo>
                  <a:pt x="251787" y="466296"/>
                </a:lnTo>
                <a:lnTo>
                  <a:pt x="229585" y="458043"/>
                </a:lnTo>
                <a:lnTo>
                  <a:pt x="218012" y="449412"/>
                </a:lnTo>
                <a:lnTo>
                  <a:pt x="133735" y="416518"/>
                </a:lnTo>
                <a:lnTo>
                  <a:pt x="77108" y="390937"/>
                </a:lnTo>
                <a:lnTo>
                  <a:pt x="65936" y="382568"/>
                </a:lnTo>
                <a:lnTo>
                  <a:pt x="49890" y="382282"/>
                </a:lnTo>
                <a:cubicBezTo>
                  <a:pt x="47699" y="382935"/>
                  <a:pt x="45800" y="383830"/>
                  <a:pt x="44249" y="384936"/>
                </a:cubicBezTo>
                <a:lnTo>
                  <a:pt x="0" y="363641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A61ECB-521C-4BFC-9F12-1BA566BC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4068"/>
            <a:ext cx="12192000" cy="1163932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2192000" h="1163932">
                <a:moveTo>
                  <a:pt x="2955508" y="929"/>
                </a:moveTo>
                <a:cubicBezTo>
                  <a:pt x="2962603" y="-560"/>
                  <a:pt x="2968871" y="-381"/>
                  <a:pt x="2973472" y="2369"/>
                </a:cubicBezTo>
                <a:cubicBezTo>
                  <a:pt x="2988398" y="1582"/>
                  <a:pt x="3039854" y="237"/>
                  <a:pt x="3052621" y="14030"/>
                </a:cubicBezTo>
                <a:cubicBezTo>
                  <a:pt x="3074269" y="13590"/>
                  <a:pt x="3124337" y="16403"/>
                  <a:pt x="3145220" y="16277"/>
                </a:cubicBezTo>
                <a:cubicBezTo>
                  <a:pt x="3177400" y="20825"/>
                  <a:pt x="3204801" y="-725"/>
                  <a:pt x="3233309" y="8968"/>
                </a:cubicBezTo>
                <a:cubicBezTo>
                  <a:pt x="3255675" y="17814"/>
                  <a:pt x="3297066" y="12790"/>
                  <a:pt x="3320851" y="18902"/>
                </a:cubicBezTo>
                <a:cubicBezTo>
                  <a:pt x="3329831" y="31255"/>
                  <a:pt x="3377875" y="43091"/>
                  <a:pt x="3394552" y="38279"/>
                </a:cubicBezTo>
                <a:cubicBezTo>
                  <a:pt x="3429790" y="45194"/>
                  <a:pt x="3435943" y="63076"/>
                  <a:pt x="3462252" y="68646"/>
                </a:cubicBezTo>
                <a:lnTo>
                  <a:pt x="3504799" y="93363"/>
                </a:lnTo>
                <a:lnTo>
                  <a:pt x="3568807" y="84557"/>
                </a:lnTo>
                <a:lnTo>
                  <a:pt x="3571993" y="87105"/>
                </a:lnTo>
                <a:cubicBezTo>
                  <a:pt x="3578062" y="92009"/>
                  <a:pt x="3584192" y="96609"/>
                  <a:pt x="3590879" y="100115"/>
                </a:cubicBezTo>
                <a:cubicBezTo>
                  <a:pt x="3596400" y="81013"/>
                  <a:pt x="3611075" y="86890"/>
                  <a:pt x="3623973" y="93084"/>
                </a:cubicBezTo>
                <a:lnTo>
                  <a:pt x="3636728" y="98019"/>
                </a:lnTo>
                <a:lnTo>
                  <a:pt x="3676976" y="96600"/>
                </a:lnTo>
                <a:cubicBezTo>
                  <a:pt x="3705974" y="106056"/>
                  <a:pt x="3711759" y="107306"/>
                  <a:pt x="3722653" y="115363"/>
                </a:cubicBezTo>
                <a:lnTo>
                  <a:pt x="3775112" y="98970"/>
                </a:lnTo>
                <a:lnTo>
                  <a:pt x="3932956" y="122337"/>
                </a:lnTo>
                <a:cubicBezTo>
                  <a:pt x="3980745" y="133345"/>
                  <a:pt x="4055421" y="160233"/>
                  <a:pt x="4100593" y="163834"/>
                </a:cubicBezTo>
                <a:cubicBezTo>
                  <a:pt x="4235789" y="175679"/>
                  <a:pt x="4169239" y="187722"/>
                  <a:pt x="4316364" y="177453"/>
                </a:cubicBezTo>
                <a:cubicBezTo>
                  <a:pt x="4321343" y="172718"/>
                  <a:pt x="4381395" y="166811"/>
                  <a:pt x="4387387" y="164360"/>
                </a:cubicBezTo>
                <a:lnTo>
                  <a:pt x="4427957" y="177526"/>
                </a:lnTo>
                <a:lnTo>
                  <a:pt x="4502291" y="188197"/>
                </a:lnTo>
                <a:lnTo>
                  <a:pt x="4600771" y="212143"/>
                </a:lnTo>
                <a:cubicBezTo>
                  <a:pt x="4614771" y="210903"/>
                  <a:pt x="4629325" y="210251"/>
                  <a:pt x="4644102" y="210363"/>
                </a:cubicBezTo>
                <a:lnTo>
                  <a:pt x="4652752" y="210902"/>
                </a:lnTo>
                <a:cubicBezTo>
                  <a:pt x="4652799" y="211030"/>
                  <a:pt x="4652848" y="211157"/>
                  <a:pt x="4652896" y="211286"/>
                </a:cubicBezTo>
                <a:cubicBezTo>
                  <a:pt x="4658320" y="211626"/>
                  <a:pt x="4678972" y="212192"/>
                  <a:pt x="4685303" y="212939"/>
                </a:cubicBezTo>
                <a:lnTo>
                  <a:pt x="4690886" y="215767"/>
                </a:lnTo>
                <a:lnTo>
                  <a:pt x="4725430" y="238732"/>
                </a:lnTo>
                <a:cubicBezTo>
                  <a:pt x="4737427" y="231591"/>
                  <a:pt x="4775104" y="226830"/>
                  <a:pt x="4800051" y="231099"/>
                </a:cubicBezTo>
                <a:cubicBezTo>
                  <a:pt x="4824999" y="235370"/>
                  <a:pt x="4838104" y="254681"/>
                  <a:pt x="4875115" y="264350"/>
                </a:cubicBezTo>
                <a:cubicBezTo>
                  <a:pt x="4910396" y="272074"/>
                  <a:pt x="4896976" y="272080"/>
                  <a:pt x="4936450" y="280902"/>
                </a:cubicBezTo>
                <a:cubicBezTo>
                  <a:pt x="4977972" y="291139"/>
                  <a:pt x="4987604" y="299206"/>
                  <a:pt x="5030961" y="305912"/>
                </a:cubicBezTo>
                <a:cubicBezTo>
                  <a:pt x="5067269" y="323566"/>
                  <a:pt x="5060686" y="296079"/>
                  <a:pt x="5082734" y="308581"/>
                </a:cubicBezTo>
                <a:lnTo>
                  <a:pt x="5138799" y="303800"/>
                </a:lnTo>
                <a:cubicBezTo>
                  <a:pt x="5159783" y="303972"/>
                  <a:pt x="5222232" y="329865"/>
                  <a:pt x="5259695" y="330476"/>
                </a:cubicBezTo>
                <a:cubicBezTo>
                  <a:pt x="5294177" y="331408"/>
                  <a:pt x="5329952" y="341580"/>
                  <a:pt x="5359642" y="340575"/>
                </a:cubicBezTo>
                <a:lnTo>
                  <a:pt x="5372918" y="336834"/>
                </a:lnTo>
                <a:lnTo>
                  <a:pt x="5396084" y="328268"/>
                </a:lnTo>
                <a:lnTo>
                  <a:pt x="5414292" y="320863"/>
                </a:lnTo>
                <a:cubicBezTo>
                  <a:pt x="5419283" y="317134"/>
                  <a:pt x="5483979" y="313053"/>
                  <a:pt x="5487276" y="307350"/>
                </a:cubicBezTo>
                <a:cubicBezTo>
                  <a:pt x="5545059" y="311386"/>
                  <a:pt x="5551468" y="308718"/>
                  <a:pt x="5612716" y="308118"/>
                </a:cubicBezTo>
                <a:cubicBezTo>
                  <a:pt x="5706701" y="319100"/>
                  <a:pt x="5706403" y="275903"/>
                  <a:pt x="5864813" y="257852"/>
                </a:cubicBezTo>
                <a:cubicBezTo>
                  <a:pt x="5919383" y="252630"/>
                  <a:pt x="6095366" y="235151"/>
                  <a:pt x="6151392" y="225732"/>
                </a:cubicBezTo>
                <a:cubicBezTo>
                  <a:pt x="6137061" y="192047"/>
                  <a:pt x="6183146" y="231837"/>
                  <a:pt x="6209396" y="220469"/>
                </a:cubicBezTo>
                <a:cubicBezTo>
                  <a:pt x="6229147" y="220563"/>
                  <a:pt x="6253887" y="222487"/>
                  <a:pt x="6269898" y="226300"/>
                </a:cubicBezTo>
                <a:cubicBezTo>
                  <a:pt x="6278362" y="227355"/>
                  <a:pt x="6287329" y="226959"/>
                  <a:pt x="6297029" y="224230"/>
                </a:cubicBezTo>
                <a:cubicBezTo>
                  <a:pt x="6312240" y="212407"/>
                  <a:pt x="6330874" y="209880"/>
                  <a:pt x="6352373" y="209161"/>
                </a:cubicBezTo>
                <a:lnTo>
                  <a:pt x="6353759" y="209135"/>
                </a:lnTo>
                <a:lnTo>
                  <a:pt x="6363346" y="196700"/>
                </a:lnTo>
                <a:cubicBezTo>
                  <a:pt x="6374599" y="188260"/>
                  <a:pt x="6378877" y="205848"/>
                  <a:pt x="6400681" y="204402"/>
                </a:cubicBezTo>
                <a:lnTo>
                  <a:pt x="6402041" y="207073"/>
                </a:lnTo>
                <a:lnTo>
                  <a:pt x="6424912" y="204940"/>
                </a:lnTo>
                <a:cubicBezTo>
                  <a:pt x="6440035" y="209475"/>
                  <a:pt x="6489474" y="188920"/>
                  <a:pt x="6502019" y="198788"/>
                </a:cubicBezTo>
                <a:cubicBezTo>
                  <a:pt x="6507553" y="199163"/>
                  <a:pt x="6513074" y="197832"/>
                  <a:pt x="6518229" y="197839"/>
                </a:cubicBezTo>
                <a:lnTo>
                  <a:pt x="6519089" y="198274"/>
                </a:lnTo>
                <a:lnTo>
                  <a:pt x="6561047" y="182276"/>
                </a:lnTo>
                <a:cubicBezTo>
                  <a:pt x="6576908" y="188273"/>
                  <a:pt x="6586597" y="187556"/>
                  <a:pt x="6595639" y="174596"/>
                </a:cubicBezTo>
                <a:cubicBezTo>
                  <a:pt x="6669524" y="204588"/>
                  <a:pt x="6631660" y="167763"/>
                  <a:pt x="6692265" y="171261"/>
                </a:cubicBezTo>
                <a:lnTo>
                  <a:pt x="6697219" y="171733"/>
                </a:lnTo>
                <a:lnTo>
                  <a:pt x="6713656" y="160032"/>
                </a:lnTo>
                <a:cubicBezTo>
                  <a:pt x="6713896" y="158972"/>
                  <a:pt x="6714141" y="157917"/>
                  <a:pt x="6714383" y="156857"/>
                </a:cubicBezTo>
                <a:lnTo>
                  <a:pt x="6774793" y="166145"/>
                </a:lnTo>
                <a:lnTo>
                  <a:pt x="6782112" y="161687"/>
                </a:lnTo>
                <a:lnTo>
                  <a:pt x="6822392" y="175020"/>
                </a:lnTo>
                <a:lnTo>
                  <a:pt x="6842719" y="178025"/>
                </a:lnTo>
                <a:lnTo>
                  <a:pt x="6878958" y="187256"/>
                </a:lnTo>
                <a:lnTo>
                  <a:pt x="6881972" y="184277"/>
                </a:lnTo>
                <a:lnTo>
                  <a:pt x="6889133" y="187492"/>
                </a:lnTo>
                <a:lnTo>
                  <a:pt x="6894439" y="184074"/>
                </a:lnTo>
                <a:lnTo>
                  <a:pt x="6900419" y="185342"/>
                </a:lnTo>
                <a:cubicBezTo>
                  <a:pt x="6911884" y="183619"/>
                  <a:pt x="6950507" y="175071"/>
                  <a:pt x="6963220" y="173736"/>
                </a:cubicBezTo>
                <a:lnTo>
                  <a:pt x="6976706" y="177326"/>
                </a:lnTo>
                <a:lnTo>
                  <a:pt x="6987064" y="166834"/>
                </a:lnTo>
                <a:lnTo>
                  <a:pt x="7030230" y="166147"/>
                </a:lnTo>
                <a:lnTo>
                  <a:pt x="7045014" y="175533"/>
                </a:lnTo>
                <a:lnTo>
                  <a:pt x="7058714" y="182424"/>
                </a:lnTo>
                <a:lnTo>
                  <a:pt x="7060499" y="182495"/>
                </a:lnTo>
                <a:lnTo>
                  <a:pt x="7078430" y="183225"/>
                </a:lnTo>
                <a:lnTo>
                  <a:pt x="7176563" y="179676"/>
                </a:lnTo>
                <a:lnTo>
                  <a:pt x="7205529" y="187443"/>
                </a:lnTo>
                <a:lnTo>
                  <a:pt x="7310118" y="169037"/>
                </a:lnTo>
                <a:cubicBezTo>
                  <a:pt x="7440488" y="161452"/>
                  <a:pt x="7553495" y="197026"/>
                  <a:pt x="7673859" y="156768"/>
                </a:cubicBezTo>
                <a:lnTo>
                  <a:pt x="7692748" y="167969"/>
                </a:lnTo>
                <a:lnTo>
                  <a:pt x="7715729" y="163804"/>
                </a:lnTo>
                <a:cubicBezTo>
                  <a:pt x="7811110" y="149060"/>
                  <a:pt x="7909958" y="141152"/>
                  <a:pt x="7974189" y="161251"/>
                </a:cubicBezTo>
                <a:cubicBezTo>
                  <a:pt x="8006066" y="157939"/>
                  <a:pt x="8083084" y="150326"/>
                  <a:pt x="8101969" y="150927"/>
                </a:cubicBezTo>
                <a:lnTo>
                  <a:pt x="8106826" y="146285"/>
                </a:lnTo>
                <a:lnTo>
                  <a:pt x="8162058" y="103136"/>
                </a:lnTo>
                <a:lnTo>
                  <a:pt x="8184568" y="100422"/>
                </a:lnTo>
                <a:lnTo>
                  <a:pt x="8205350" y="106344"/>
                </a:lnTo>
                <a:cubicBezTo>
                  <a:pt x="8213920" y="108834"/>
                  <a:pt x="8222826" y="111343"/>
                  <a:pt x="8228227" y="112404"/>
                </a:cubicBezTo>
                <a:lnTo>
                  <a:pt x="8229109" y="109777"/>
                </a:lnTo>
                <a:lnTo>
                  <a:pt x="8237963" y="113428"/>
                </a:lnTo>
                <a:lnTo>
                  <a:pt x="8248358" y="112494"/>
                </a:lnTo>
                <a:lnTo>
                  <a:pt x="8249309" y="113130"/>
                </a:lnTo>
                <a:lnTo>
                  <a:pt x="8249997" y="112347"/>
                </a:lnTo>
                <a:lnTo>
                  <a:pt x="8272162" y="110356"/>
                </a:lnTo>
                <a:lnTo>
                  <a:pt x="8292349" y="103912"/>
                </a:lnTo>
                <a:lnTo>
                  <a:pt x="8292491" y="103935"/>
                </a:lnTo>
                <a:cubicBezTo>
                  <a:pt x="8298009" y="104409"/>
                  <a:pt x="8303135" y="103922"/>
                  <a:pt x="8307239" y="101023"/>
                </a:cubicBezTo>
                <a:cubicBezTo>
                  <a:pt x="8317233" y="106089"/>
                  <a:pt x="8327966" y="110943"/>
                  <a:pt x="8339282" y="115374"/>
                </a:cubicBezTo>
                <a:lnTo>
                  <a:pt x="8346156" y="117659"/>
                </a:lnTo>
                <a:lnTo>
                  <a:pt x="8346467" y="117456"/>
                </a:lnTo>
                <a:cubicBezTo>
                  <a:pt x="8348336" y="117423"/>
                  <a:pt x="8350739" y="117978"/>
                  <a:pt x="8354069" y="119374"/>
                </a:cubicBezTo>
                <a:lnTo>
                  <a:pt x="8358687" y="121825"/>
                </a:lnTo>
                <a:lnTo>
                  <a:pt x="8433385" y="106101"/>
                </a:lnTo>
                <a:cubicBezTo>
                  <a:pt x="8472316" y="107679"/>
                  <a:pt x="8499361" y="89243"/>
                  <a:pt x="8533779" y="104806"/>
                </a:cubicBezTo>
                <a:cubicBezTo>
                  <a:pt x="8570237" y="106199"/>
                  <a:pt x="8602608" y="99501"/>
                  <a:pt x="8632833" y="106964"/>
                </a:cubicBezTo>
                <a:cubicBezTo>
                  <a:pt x="8646003" y="101130"/>
                  <a:pt x="8658069" y="99126"/>
                  <a:pt x="8668523" y="109411"/>
                </a:cubicBezTo>
                <a:cubicBezTo>
                  <a:pt x="8702829" y="107932"/>
                  <a:pt x="8712456" y="94511"/>
                  <a:pt x="8732893" y="106423"/>
                </a:cubicBezTo>
                <a:lnTo>
                  <a:pt x="8764071" y="101019"/>
                </a:lnTo>
                <a:lnTo>
                  <a:pt x="8767004" y="97951"/>
                </a:lnTo>
                <a:lnTo>
                  <a:pt x="8772553" y="96746"/>
                </a:lnTo>
                <a:lnTo>
                  <a:pt x="8787201" y="98465"/>
                </a:lnTo>
                <a:lnTo>
                  <a:pt x="8792624" y="99935"/>
                </a:lnTo>
                <a:cubicBezTo>
                  <a:pt x="8796395" y="100640"/>
                  <a:pt x="8798936" y="100714"/>
                  <a:pt x="8800741" y="100329"/>
                </a:cubicBezTo>
                <a:lnTo>
                  <a:pt x="8800966" y="100077"/>
                </a:lnTo>
                <a:lnTo>
                  <a:pt x="8808513" y="100962"/>
                </a:lnTo>
                <a:cubicBezTo>
                  <a:pt x="8821191" y="103057"/>
                  <a:pt x="8833467" y="105663"/>
                  <a:pt x="8845110" y="108611"/>
                </a:cubicBezTo>
                <a:cubicBezTo>
                  <a:pt x="8856640" y="94429"/>
                  <a:pt x="8898769" y="114061"/>
                  <a:pt x="8896773" y="86101"/>
                </a:cubicBezTo>
                <a:cubicBezTo>
                  <a:pt x="8912560" y="89254"/>
                  <a:pt x="8921083" y="101262"/>
                  <a:pt x="8917529" y="82805"/>
                </a:cubicBezTo>
                <a:lnTo>
                  <a:pt x="8929546" y="78543"/>
                </a:lnTo>
                <a:lnTo>
                  <a:pt x="9026654" y="99852"/>
                </a:lnTo>
                <a:lnTo>
                  <a:pt x="9040737" y="105786"/>
                </a:lnTo>
                <a:cubicBezTo>
                  <a:pt x="9045198" y="108424"/>
                  <a:pt x="9049055" y="111684"/>
                  <a:pt x="9052026" y="115808"/>
                </a:cubicBezTo>
                <a:cubicBezTo>
                  <a:pt x="9103902" y="97277"/>
                  <a:pt x="9148883" y="119005"/>
                  <a:pt x="9203241" y="118145"/>
                </a:cubicBezTo>
                <a:cubicBezTo>
                  <a:pt x="9263154" y="126206"/>
                  <a:pt x="9393882" y="154481"/>
                  <a:pt x="9415584" y="163588"/>
                </a:cubicBezTo>
                <a:cubicBezTo>
                  <a:pt x="9433796" y="167802"/>
                  <a:pt x="9514347" y="159834"/>
                  <a:pt x="9505102" y="147474"/>
                </a:cubicBezTo>
                <a:cubicBezTo>
                  <a:pt x="9558875" y="175676"/>
                  <a:pt x="9580546" y="149889"/>
                  <a:pt x="9643040" y="164665"/>
                </a:cubicBezTo>
                <a:lnTo>
                  <a:pt x="9762999" y="169055"/>
                </a:lnTo>
                <a:lnTo>
                  <a:pt x="9776183" y="168623"/>
                </a:lnTo>
                <a:lnTo>
                  <a:pt x="9780532" y="162255"/>
                </a:lnTo>
                <a:lnTo>
                  <a:pt x="9824924" y="158079"/>
                </a:lnTo>
                <a:cubicBezTo>
                  <a:pt x="9845325" y="170634"/>
                  <a:pt x="9880317" y="158344"/>
                  <a:pt x="9910588" y="160759"/>
                </a:cubicBezTo>
                <a:lnTo>
                  <a:pt x="9924173" y="165023"/>
                </a:lnTo>
                <a:lnTo>
                  <a:pt x="10010969" y="162234"/>
                </a:lnTo>
                <a:lnTo>
                  <a:pt x="10070699" y="164286"/>
                </a:lnTo>
                <a:lnTo>
                  <a:pt x="10083825" y="168444"/>
                </a:lnTo>
                <a:lnTo>
                  <a:pt x="10097932" y="161160"/>
                </a:lnTo>
                <a:cubicBezTo>
                  <a:pt x="10099580" y="159385"/>
                  <a:pt x="10100873" y="157473"/>
                  <a:pt x="10101779" y="155488"/>
                </a:cubicBezTo>
                <a:lnTo>
                  <a:pt x="10149437" y="158598"/>
                </a:lnTo>
                <a:lnTo>
                  <a:pt x="10155104" y="158045"/>
                </a:lnTo>
                <a:lnTo>
                  <a:pt x="10250982" y="135074"/>
                </a:lnTo>
                <a:cubicBezTo>
                  <a:pt x="10282349" y="124953"/>
                  <a:pt x="10324027" y="105518"/>
                  <a:pt x="10343301" y="97316"/>
                </a:cubicBezTo>
                <a:cubicBezTo>
                  <a:pt x="10346266" y="87573"/>
                  <a:pt x="10357577" y="89038"/>
                  <a:pt x="10366625" y="85860"/>
                </a:cubicBezTo>
                <a:cubicBezTo>
                  <a:pt x="10373832" y="76124"/>
                  <a:pt x="10418445" y="69199"/>
                  <a:pt x="10433505" y="71432"/>
                </a:cubicBezTo>
                <a:cubicBezTo>
                  <a:pt x="10475361" y="83650"/>
                  <a:pt x="10513941" y="44949"/>
                  <a:pt x="10547510" y="53678"/>
                </a:cubicBezTo>
                <a:cubicBezTo>
                  <a:pt x="10573283" y="48227"/>
                  <a:pt x="10581157" y="42377"/>
                  <a:pt x="10588150" y="38719"/>
                </a:cubicBezTo>
                <a:lnTo>
                  <a:pt x="10589457" y="31728"/>
                </a:lnTo>
                <a:lnTo>
                  <a:pt x="10699976" y="49777"/>
                </a:lnTo>
                <a:cubicBezTo>
                  <a:pt x="10735033" y="53897"/>
                  <a:pt x="10768025" y="45042"/>
                  <a:pt x="10812237" y="52759"/>
                </a:cubicBezTo>
                <a:lnTo>
                  <a:pt x="10869837" y="72227"/>
                </a:lnTo>
                <a:lnTo>
                  <a:pt x="10881770" y="80104"/>
                </a:lnTo>
                <a:lnTo>
                  <a:pt x="10896899" y="77163"/>
                </a:lnTo>
                <a:cubicBezTo>
                  <a:pt x="10898848" y="75922"/>
                  <a:pt x="10900479" y="74444"/>
                  <a:pt x="10901748" y="72784"/>
                </a:cubicBezTo>
                <a:lnTo>
                  <a:pt x="10947419" y="89748"/>
                </a:lnTo>
                <a:lnTo>
                  <a:pt x="10953034" y="90870"/>
                </a:lnTo>
                <a:lnTo>
                  <a:pt x="10992070" y="95273"/>
                </a:lnTo>
                <a:lnTo>
                  <a:pt x="11112372" y="88679"/>
                </a:lnTo>
                <a:cubicBezTo>
                  <a:pt x="11108439" y="74830"/>
                  <a:pt x="11140018" y="97031"/>
                  <a:pt x="11147719" y="86992"/>
                </a:cubicBezTo>
                <a:cubicBezTo>
                  <a:pt x="11152509" y="78401"/>
                  <a:pt x="11163205" y="83136"/>
                  <a:pt x="11172617" y="82697"/>
                </a:cubicBezTo>
                <a:cubicBezTo>
                  <a:pt x="11181525" y="75359"/>
                  <a:pt x="11226208" y="81688"/>
                  <a:pt x="11240397" y="88262"/>
                </a:cubicBezTo>
                <a:cubicBezTo>
                  <a:pt x="11249960" y="94287"/>
                  <a:pt x="11259949" y="97164"/>
                  <a:pt x="11270034" y="98379"/>
                </a:cubicBezTo>
                <a:lnTo>
                  <a:pt x="11293091" y="98474"/>
                </a:lnTo>
                <a:lnTo>
                  <a:pt x="11310949" y="104274"/>
                </a:lnTo>
                <a:lnTo>
                  <a:pt x="11345279" y="101883"/>
                </a:lnTo>
                <a:lnTo>
                  <a:pt x="11354597" y="104385"/>
                </a:lnTo>
                <a:lnTo>
                  <a:pt x="11367725" y="104431"/>
                </a:lnTo>
                <a:lnTo>
                  <a:pt x="11399832" y="117048"/>
                </a:lnTo>
                <a:cubicBezTo>
                  <a:pt x="11426330" y="131555"/>
                  <a:pt x="11452641" y="150886"/>
                  <a:pt x="11487595" y="158754"/>
                </a:cubicBezTo>
                <a:cubicBezTo>
                  <a:pt x="11515406" y="151514"/>
                  <a:pt x="11531776" y="244887"/>
                  <a:pt x="11590850" y="244984"/>
                </a:cubicBezTo>
                <a:cubicBezTo>
                  <a:pt x="11687863" y="198241"/>
                  <a:pt x="11587614" y="291800"/>
                  <a:pt x="11736204" y="283941"/>
                </a:cubicBezTo>
                <a:cubicBezTo>
                  <a:pt x="11744762" y="275580"/>
                  <a:pt x="11762511" y="286184"/>
                  <a:pt x="11760331" y="298368"/>
                </a:cubicBezTo>
                <a:cubicBezTo>
                  <a:pt x="11769810" y="295289"/>
                  <a:pt x="11817448" y="290644"/>
                  <a:pt x="11819139" y="310575"/>
                </a:cubicBezTo>
                <a:lnTo>
                  <a:pt x="11821967" y="312222"/>
                </a:lnTo>
                <a:lnTo>
                  <a:pt x="11847125" y="303833"/>
                </a:lnTo>
                <a:cubicBezTo>
                  <a:pt x="11890550" y="301151"/>
                  <a:pt x="11927400" y="329991"/>
                  <a:pt x="11980134" y="328343"/>
                </a:cubicBezTo>
                <a:cubicBezTo>
                  <a:pt x="11999877" y="317657"/>
                  <a:pt x="12100908" y="364667"/>
                  <a:pt x="12174576" y="382540"/>
                </a:cubicBezTo>
                <a:lnTo>
                  <a:pt x="12192000" y="385665"/>
                </a:lnTo>
                <a:lnTo>
                  <a:pt x="12192000" y="1163932"/>
                </a:lnTo>
                <a:lnTo>
                  <a:pt x="0" y="1163932"/>
                </a:lnTo>
                <a:lnTo>
                  <a:pt x="0" y="489977"/>
                </a:lnTo>
                <a:lnTo>
                  <a:pt x="5331" y="489229"/>
                </a:lnTo>
                <a:cubicBezTo>
                  <a:pt x="18193" y="486710"/>
                  <a:pt x="30228" y="483363"/>
                  <a:pt x="39902" y="478716"/>
                </a:cubicBezTo>
                <a:lnTo>
                  <a:pt x="117880" y="427388"/>
                </a:lnTo>
                <a:lnTo>
                  <a:pt x="238140" y="385729"/>
                </a:lnTo>
                <a:lnTo>
                  <a:pt x="249589" y="385949"/>
                </a:lnTo>
                <a:lnTo>
                  <a:pt x="296963" y="362534"/>
                </a:lnTo>
                <a:cubicBezTo>
                  <a:pt x="312678" y="353496"/>
                  <a:pt x="327245" y="343226"/>
                  <a:pt x="339235" y="330857"/>
                </a:cubicBezTo>
                <a:cubicBezTo>
                  <a:pt x="358017" y="316348"/>
                  <a:pt x="430593" y="324331"/>
                  <a:pt x="447152" y="333855"/>
                </a:cubicBezTo>
                <a:cubicBezTo>
                  <a:pt x="455944" y="335789"/>
                  <a:pt x="465515" y="339134"/>
                  <a:pt x="475247" y="343146"/>
                </a:cubicBezTo>
                <a:lnTo>
                  <a:pt x="477967" y="344392"/>
                </a:lnTo>
                <a:lnTo>
                  <a:pt x="527683" y="339655"/>
                </a:lnTo>
                <a:lnTo>
                  <a:pt x="703732" y="323031"/>
                </a:lnTo>
                <a:cubicBezTo>
                  <a:pt x="746107" y="337252"/>
                  <a:pt x="806181" y="307763"/>
                  <a:pt x="853391" y="310023"/>
                </a:cubicBezTo>
                <a:cubicBezTo>
                  <a:pt x="890324" y="307038"/>
                  <a:pt x="911072" y="307293"/>
                  <a:pt x="925332" y="305118"/>
                </a:cubicBezTo>
                <a:lnTo>
                  <a:pt x="941286" y="295364"/>
                </a:lnTo>
                <a:lnTo>
                  <a:pt x="950845" y="293027"/>
                </a:lnTo>
                <a:lnTo>
                  <a:pt x="953292" y="287324"/>
                </a:lnTo>
                <a:lnTo>
                  <a:pt x="967499" y="280192"/>
                </a:lnTo>
                <a:cubicBezTo>
                  <a:pt x="972860" y="278300"/>
                  <a:pt x="978671" y="277177"/>
                  <a:pt x="985161" y="277297"/>
                </a:cubicBezTo>
                <a:cubicBezTo>
                  <a:pt x="1006876" y="286454"/>
                  <a:pt x="1042482" y="256677"/>
                  <a:pt x="1069267" y="269198"/>
                </a:cubicBezTo>
                <a:cubicBezTo>
                  <a:pt x="1094808" y="265150"/>
                  <a:pt x="1122462" y="257023"/>
                  <a:pt x="1138407" y="252999"/>
                </a:cubicBezTo>
                <a:cubicBezTo>
                  <a:pt x="1144898" y="243390"/>
                  <a:pt x="1166843" y="255604"/>
                  <a:pt x="1164931" y="245054"/>
                </a:cubicBezTo>
                <a:cubicBezTo>
                  <a:pt x="1180564" y="253372"/>
                  <a:pt x="1196701" y="233033"/>
                  <a:pt x="1211622" y="227108"/>
                </a:cubicBezTo>
                <a:cubicBezTo>
                  <a:pt x="1223659" y="235648"/>
                  <a:pt x="1243095" y="214792"/>
                  <a:pt x="1274567" y="209812"/>
                </a:cubicBezTo>
                <a:cubicBezTo>
                  <a:pt x="1293468" y="207689"/>
                  <a:pt x="1311321" y="214329"/>
                  <a:pt x="1325029" y="214369"/>
                </a:cubicBezTo>
                <a:cubicBezTo>
                  <a:pt x="1338735" y="214409"/>
                  <a:pt x="1348238" y="204450"/>
                  <a:pt x="1356805" y="210054"/>
                </a:cubicBezTo>
                <a:cubicBezTo>
                  <a:pt x="1397191" y="226080"/>
                  <a:pt x="1434108" y="220864"/>
                  <a:pt x="1468752" y="221036"/>
                </a:cubicBezTo>
                <a:lnTo>
                  <a:pt x="1650750" y="171522"/>
                </a:lnTo>
                <a:cubicBezTo>
                  <a:pt x="1648963" y="175128"/>
                  <a:pt x="1647366" y="179078"/>
                  <a:pt x="1655056" y="178538"/>
                </a:cubicBezTo>
                <a:cubicBezTo>
                  <a:pt x="1671361" y="175610"/>
                  <a:pt x="1673472" y="191103"/>
                  <a:pt x="1683220" y="176084"/>
                </a:cubicBezTo>
                <a:lnTo>
                  <a:pt x="1685599" y="171820"/>
                </a:lnTo>
                <a:lnTo>
                  <a:pt x="1689230" y="171091"/>
                </a:lnTo>
                <a:cubicBezTo>
                  <a:pt x="1691077" y="171209"/>
                  <a:pt x="1691927" y="172238"/>
                  <a:pt x="1691052" y="175010"/>
                </a:cubicBezTo>
                <a:cubicBezTo>
                  <a:pt x="1708143" y="163422"/>
                  <a:pt x="1721518" y="180819"/>
                  <a:pt x="1735783" y="183832"/>
                </a:cubicBezTo>
                <a:cubicBezTo>
                  <a:pt x="1749257" y="172743"/>
                  <a:pt x="1765900" y="189995"/>
                  <a:pt x="1797102" y="188721"/>
                </a:cubicBezTo>
                <a:cubicBezTo>
                  <a:pt x="1811926" y="175989"/>
                  <a:pt x="1818113" y="188014"/>
                  <a:pt x="1845638" y="170206"/>
                </a:cubicBezTo>
                <a:cubicBezTo>
                  <a:pt x="1846487" y="171605"/>
                  <a:pt x="1847613" y="172863"/>
                  <a:pt x="1848980" y="173948"/>
                </a:cubicBezTo>
                <a:cubicBezTo>
                  <a:pt x="1856916" y="180245"/>
                  <a:pt x="1871067" y="179345"/>
                  <a:pt x="1880587" y="171938"/>
                </a:cubicBezTo>
                <a:cubicBezTo>
                  <a:pt x="1923931" y="147552"/>
                  <a:pt x="1960626" y="145420"/>
                  <a:pt x="1995803" y="138279"/>
                </a:cubicBezTo>
                <a:cubicBezTo>
                  <a:pt x="2035252" y="132570"/>
                  <a:pt x="2005733" y="159108"/>
                  <a:pt x="2057448" y="135082"/>
                </a:cubicBezTo>
                <a:lnTo>
                  <a:pt x="2119088" y="119940"/>
                </a:lnTo>
                <a:lnTo>
                  <a:pt x="2138831" y="122626"/>
                </a:lnTo>
                <a:lnTo>
                  <a:pt x="2174180" y="117121"/>
                </a:lnTo>
                <a:lnTo>
                  <a:pt x="2214259" y="116974"/>
                </a:lnTo>
                <a:cubicBezTo>
                  <a:pt x="2231866" y="115824"/>
                  <a:pt x="2248895" y="113224"/>
                  <a:pt x="2264911" y="108071"/>
                </a:cubicBezTo>
                <a:lnTo>
                  <a:pt x="2298963" y="107788"/>
                </a:lnTo>
                <a:cubicBezTo>
                  <a:pt x="2352919" y="99467"/>
                  <a:pt x="2408915" y="93907"/>
                  <a:pt x="2454058" y="73698"/>
                </a:cubicBezTo>
                <a:cubicBezTo>
                  <a:pt x="2493261" y="67427"/>
                  <a:pt x="2507044" y="73914"/>
                  <a:pt x="2534188" y="70162"/>
                </a:cubicBezTo>
                <a:cubicBezTo>
                  <a:pt x="2561369" y="61552"/>
                  <a:pt x="2595762" y="55004"/>
                  <a:pt x="2616912" y="51189"/>
                </a:cubicBezTo>
                <a:lnTo>
                  <a:pt x="2698592" y="42305"/>
                </a:lnTo>
                <a:lnTo>
                  <a:pt x="2891953" y="34973"/>
                </a:lnTo>
                <a:cubicBezTo>
                  <a:pt x="2905485" y="24878"/>
                  <a:pt x="2934220" y="5398"/>
                  <a:pt x="2955508" y="92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4E3C2-02EB-5399-3D54-553A2842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68" y="713083"/>
            <a:ext cx="9810604" cy="811506"/>
          </a:xfrm>
        </p:spPr>
        <p:txBody>
          <a:bodyPr/>
          <a:lstStyle/>
          <a:p>
            <a:r>
              <a:rPr lang="fr-FR" dirty="0" err="1">
                <a:ea typeface="Batang"/>
              </a:rPr>
              <a:t>What</a:t>
            </a:r>
            <a:r>
              <a:rPr lang="fr-FR" dirty="0">
                <a:ea typeface="Batang"/>
              </a:rPr>
              <a:t> </a:t>
            </a:r>
            <a:r>
              <a:rPr lang="fr-FR" dirty="0" err="1">
                <a:ea typeface="Batang"/>
              </a:rPr>
              <a:t>is</a:t>
            </a:r>
            <a:r>
              <a:rPr lang="fr-FR" dirty="0">
                <a:ea typeface="Batang"/>
              </a:rPr>
              <a:t> a component? 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92280F-9EC9-0E50-59F4-2FA4DCD4FBA8}"/>
              </a:ext>
            </a:extLst>
          </p:cNvPr>
          <p:cNvSpPr txBox="1"/>
          <p:nvPr/>
        </p:nvSpPr>
        <p:spPr>
          <a:xfrm>
            <a:off x="908044" y="3616231"/>
            <a:ext cx="36081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cap="all" dirty="0" err="1">
                <a:solidFill>
                  <a:srgbClr val="262626"/>
                </a:solidFill>
              </a:rPr>
              <a:t>Why</a:t>
            </a:r>
            <a:r>
              <a:rPr lang="fr-FR" sz="2800" cap="all" dirty="0">
                <a:solidFill>
                  <a:srgbClr val="262626"/>
                </a:solidFill>
              </a:rPr>
              <a:t> </a:t>
            </a:r>
            <a:r>
              <a:rPr lang="fr-FR" sz="2800" cap="all" dirty="0" err="1">
                <a:solidFill>
                  <a:srgbClr val="262626"/>
                </a:solidFill>
              </a:rPr>
              <a:t>testing</a:t>
            </a:r>
            <a:r>
              <a:rPr lang="fr-FR" sz="2800" cap="all" dirty="0">
                <a:solidFill>
                  <a:srgbClr val="262626"/>
                </a:solidFill>
              </a:rPr>
              <a:t> </a:t>
            </a:r>
            <a:r>
              <a:rPr lang="fr-FR" sz="2800" cap="all" dirty="0" err="1">
                <a:solidFill>
                  <a:srgbClr val="262626"/>
                </a:solidFill>
              </a:rPr>
              <a:t>it</a:t>
            </a:r>
            <a:r>
              <a:rPr lang="fr-FR" sz="2800" cap="all" dirty="0">
                <a:solidFill>
                  <a:srgbClr val="262626"/>
                </a:solidFill>
              </a:rPr>
              <a:t> ? 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AC2D405-386A-AB83-4811-8119555D2344}"/>
              </a:ext>
            </a:extLst>
          </p:cNvPr>
          <p:cNvSpPr txBox="1">
            <a:spLocks/>
          </p:cNvSpPr>
          <p:nvPr/>
        </p:nvSpPr>
        <p:spPr>
          <a:xfrm>
            <a:off x="843509" y="4274447"/>
            <a:ext cx="9810604" cy="1691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"/>
              <a:buChar char="•"/>
            </a:pPr>
            <a:r>
              <a:rPr lang="en-US" dirty="0">
                <a:ea typeface="+mn-lt"/>
                <a:cs typeface="+mn-lt"/>
              </a:rPr>
              <a:t>Component tests aim to ensure that parts of the application function correctly at a medium level of granularity, using mocks to isolate them</a:t>
            </a:r>
            <a:endParaRPr lang="fr-FR" dirty="0">
              <a:latin typeface="Bembo"/>
              <a:cs typeface="Arial"/>
            </a:endParaRPr>
          </a:p>
          <a:p>
            <a:pPr>
              <a:buFont typeface=""/>
              <a:buChar char="•"/>
            </a:pPr>
            <a:r>
              <a:rPr lang="en-US" dirty="0">
                <a:ea typeface="+mn-lt"/>
                <a:cs typeface="+mn-lt"/>
              </a:rPr>
              <a:t>Like factory-made parts, these components must be thoroughly tested, as they form the foundation of the application, and their high rate of reuse demands maximum reliability.</a:t>
            </a:r>
            <a:endParaRPr lang="en-US" dirty="0">
              <a:cs typeface="Arial"/>
            </a:endParaRPr>
          </a:p>
          <a:p>
            <a:pPr>
              <a:buFont typeface=""/>
              <a:buChar char="•"/>
            </a:pPr>
            <a:endParaRPr lang="fr-FR" dirty="0">
              <a:cs typeface="Arial"/>
            </a:endParaRP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CE294A5-4000-5ADA-E9E7-3FD371B2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05" y="1460928"/>
            <a:ext cx="6230380" cy="19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580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574FE1-B658-6042-D15E-90221AC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dirty="0">
                <a:ea typeface="Batang"/>
              </a:rPr>
              <a:t>how ?</a:t>
            </a:r>
            <a:endParaRPr lang="fr-FR">
              <a:ea typeface="Batang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81686C3-83BF-B979-EF78-359F6310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3" y="1821334"/>
            <a:ext cx="5869975" cy="2041439"/>
          </a:xfrm>
          <a:prstGeom prst="rect">
            <a:avLst/>
          </a:prstGeom>
        </p:spPr>
      </p:pic>
      <p:pic>
        <p:nvPicPr>
          <p:cNvPr id="9" name="Espace réservé du contenu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39BB655-59A8-3359-4BE2-41CA2DF91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6633" y="888571"/>
            <a:ext cx="4824824" cy="5808591"/>
          </a:xfrm>
        </p:spPr>
      </p:pic>
    </p:spTree>
    <p:extLst>
      <p:ext uri="{BB962C8B-B14F-4D97-AF65-F5344CB8AC3E}">
        <p14:creationId xmlns:p14="http://schemas.microsoft.com/office/powerpoint/2010/main" val="380866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E2EB97-4F1E-2D67-E2B4-F3B1AF90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60" y="1790700"/>
            <a:ext cx="8106770" cy="2010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IntEgration test</a:t>
            </a:r>
          </a:p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49168E3-50B5-4B32-B3BA-B53352278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0"/>
            <a:ext cx="12192000" cy="1371600"/>
          </a:xfrm>
          <a:custGeom>
            <a:avLst/>
            <a:gdLst>
              <a:gd name="connsiteX0" fmla="*/ 0 w 12192000"/>
              <a:gd name="connsiteY0" fmla="*/ 0 h 1008346"/>
              <a:gd name="connsiteX1" fmla="*/ 12187583 w 12192000"/>
              <a:gd name="connsiteY1" fmla="*/ 0 h 1008346"/>
              <a:gd name="connsiteX2" fmla="*/ 12192000 w 12192000"/>
              <a:gd name="connsiteY2" fmla="*/ 65613 h 1008346"/>
              <a:gd name="connsiteX3" fmla="*/ 12192000 w 12192000"/>
              <a:gd name="connsiteY3" fmla="*/ 84629 h 1008346"/>
              <a:gd name="connsiteX4" fmla="*/ 12176433 w 12192000"/>
              <a:gd name="connsiteY4" fmla="*/ 86996 h 1008346"/>
              <a:gd name="connsiteX5" fmla="*/ 11966438 w 12192000"/>
              <a:gd name="connsiteY5" fmla="*/ 112672 h 1008346"/>
              <a:gd name="connsiteX6" fmla="*/ 11916918 w 12192000"/>
              <a:gd name="connsiteY6" fmla="*/ 131001 h 1008346"/>
              <a:gd name="connsiteX7" fmla="*/ 11785675 w 12192000"/>
              <a:gd name="connsiteY7" fmla="*/ 200504 h 1008346"/>
              <a:gd name="connsiteX8" fmla="*/ 11710307 w 12192000"/>
              <a:gd name="connsiteY8" fmla="*/ 219266 h 1008346"/>
              <a:gd name="connsiteX9" fmla="*/ 11488515 w 12192000"/>
              <a:gd name="connsiteY9" fmla="*/ 272573 h 1008346"/>
              <a:gd name="connsiteX10" fmla="*/ 11419631 w 12192000"/>
              <a:gd name="connsiteY10" fmla="*/ 292041 h 1008346"/>
              <a:gd name="connsiteX11" fmla="*/ 11247844 w 12192000"/>
              <a:gd name="connsiteY11" fmla="*/ 350265 h 1008346"/>
              <a:gd name="connsiteX12" fmla="*/ 11126425 w 12192000"/>
              <a:gd name="connsiteY12" fmla="*/ 419544 h 1008346"/>
              <a:gd name="connsiteX13" fmla="*/ 11017611 w 12192000"/>
              <a:gd name="connsiteY13" fmla="*/ 445382 h 1008346"/>
              <a:gd name="connsiteX14" fmla="*/ 10964524 w 12192000"/>
              <a:gd name="connsiteY14" fmla="*/ 459636 h 1008346"/>
              <a:gd name="connsiteX15" fmla="*/ 10937482 w 12192000"/>
              <a:gd name="connsiteY15" fmla="*/ 479175 h 1008346"/>
              <a:gd name="connsiteX16" fmla="*/ 10920340 w 12192000"/>
              <a:gd name="connsiteY16" fmla="*/ 481765 h 1008346"/>
              <a:gd name="connsiteX17" fmla="*/ 10920133 w 12192000"/>
              <a:gd name="connsiteY17" fmla="*/ 482186 h 1008346"/>
              <a:gd name="connsiteX18" fmla="*/ 10815604 w 12192000"/>
              <a:gd name="connsiteY18" fmla="*/ 500583 h 1008346"/>
              <a:gd name="connsiteX19" fmla="*/ 10736979 w 12192000"/>
              <a:gd name="connsiteY19" fmla="*/ 537354 h 1008346"/>
              <a:gd name="connsiteX20" fmla="*/ 10697572 w 12192000"/>
              <a:gd name="connsiteY20" fmla="*/ 549656 h 1008346"/>
              <a:gd name="connsiteX21" fmla="*/ 10677680 w 12192000"/>
              <a:gd name="connsiteY21" fmla="*/ 558131 h 1008346"/>
              <a:gd name="connsiteX22" fmla="*/ 10677187 w 12192000"/>
              <a:gd name="connsiteY22" fmla="*/ 559888 h 1008346"/>
              <a:gd name="connsiteX23" fmla="*/ 10588288 w 12192000"/>
              <a:gd name="connsiteY23" fmla="*/ 566845 h 1008346"/>
              <a:gd name="connsiteX24" fmla="*/ 10533913 w 12192000"/>
              <a:gd name="connsiteY24" fmla="*/ 565526 h 1008346"/>
              <a:gd name="connsiteX25" fmla="*/ 10427096 w 12192000"/>
              <a:gd name="connsiteY25" fmla="*/ 571439 h 1008346"/>
              <a:gd name="connsiteX26" fmla="*/ 10283366 w 12192000"/>
              <a:gd name="connsiteY26" fmla="*/ 601076 h 1008346"/>
              <a:gd name="connsiteX27" fmla="*/ 10071988 w 12192000"/>
              <a:gd name="connsiteY27" fmla="*/ 612649 h 1008346"/>
              <a:gd name="connsiteX28" fmla="*/ 10019577 w 12192000"/>
              <a:gd name="connsiteY28" fmla="*/ 623784 h 1008346"/>
              <a:gd name="connsiteX29" fmla="*/ 9996598 w 12192000"/>
              <a:gd name="connsiteY29" fmla="*/ 629362 h 1008346"/>
              <a:gd name="connsiteX30" fmla="*/ 9994226 w 12192000"/>
              <a:gd name="connsiteY30" fmla="*/ 629693 h 1008346"/>
              <a:gd name="connsiteX31" fmla="*/ 9886928 w 12192000"/>
              <a:gd name="connsiteY31" fmla="*/ 637803 h 1008346"/>
              <a:gd name="connsiteX32" fmla="*/ 9757216 w 12192000"/>
              <a:gd name="connsiteY32" fmla="*/ 637903 h 1008346"/>
              <a:gd name="connsiteX33" fmla="*/ 9630666 w 12192000"/>
              <a:gd name="connsiteY33" fmla="*/ 634301 h 1008346"/>
              <a:gd name="connsiteX34" fmla="*/ 9552588 w 12192000"/>
              <a:gd name="connsiteY34" fmla="*/ 654919 h 1008346"/>
              <a:gd name="connsiteX35" fmla="*/ 9415821 w 12192000"/>
              <a:gd name="connsiteY35" fmla="*/ 653970 h 1008346"/>
              <a:gd name="connsiteX36" fmla="*/ 9163817 w 12192000"/>
              <a:gd name="connsiteY36" fmla="*/ 650641 h 1008346"/>
              <a:gd name="connsiteX37" fmla="*/ 9050386 w 12192000"/>
              <a:gd name="connsiteY37" fmla="*/ 653852 h 1008346"/>
              <a:gd name="connsiteX38" fmla="*/ 8929125 w 12192000"/>
              <a:gd name="connsiteY38" fmla="*/ 654038 h 1008346"/>
              <a:gd name="connsiteX39" fmla="*/ 8848784 w 12192000"/>
              <a:gd name="connsiteY39" fmla="*/ 653686 h 1008346"/>
              <a:gd name="connsiteX40" fmla="*/ 8846477 w 12192000"/>
              <a:gd name="connsiteY40" fmla="*/ 654426 h 1008346"/>
              <a:gd name="connsiteX41" fmla="*/ 8826356 w 12192000"/>
              <a:gd name="connsiteY41" fmla="*/ 654200 h 1008346"/>
              <a:gd name="connsiteX42" fmla="*/ 8788426 w 12192000"/>
              <a:gd name="connsiteY42" fmla="*/ 644734 h 1008346"/>
              <a:gd name="connsiteX43" fmla="*/ 8715784 w 12192000"/>
              <a:gd name="connsiteY43" fmla="*/ 655804 h 1008346"/>
              <a:gd name="connsiteX44" fmla="*/ 8652446 w 12192000"/>
              <a:gd name="connsiteY44" fmla="*/ 660966 h 1008346"/>
              <a:gd name="connsiteX45" fmla="*/ 8602565 w 12192000"/>
              <a:gd name="connsiteY45" fmla="*/ 669503 h 1008346"/>
              <a:gd name="connsiteX46" fmla="*/ 8593932 w 12192000"/>
              <a:gd name="connsiteY46" fmla="*/ 669427 h 1008346"/>
              <a:gd name="connsiteX47" fmla="*/ 8593705 w 12192000"/>
              <a:gd name="connsiteY47" fmla="*/ 669613 h 1008346"/>
              <a:gd name="connsiteX48" fmla="*/ 8584494 w 12192000"/>
              <a:gd name="connsiteY48" fmla="*/ 669906 h 1008346"/>
              <a:gd name="connsiteX49" fmla="*/ 8578197 w 12192000"/>
              <a:gd name="connsiteY49" fmla="*/ 669287 h 1008346"/>
              <a:gd name="connsiteX50" fmla="*/ 8506463 w 12192000"/>
              <a:gd name="connsiteY50" fmla="*/ 693584 h 1008346"/>
              <a:gd name="connsiteX51" fmla="*/ 8399267 w 12192000"/>
              <a:gd name="connsiteY51" fmla="*/ 713948 h 1008346"/>
              <a:gd name="connsiteX52" fmla="*/ 8291640 w 12192000"/>
              <a:gd name="connsiteY52" fmla="*/ 731915 h 1008346"/>
              <a:gd name="connsiteX53" fmla="*/ 8251948 w 12192000"/>
              <a:gd name="connsiteY53" fmla="*/ 737355 h 1008346"/>
              <a:gd name="connsiteX54" fmla="*/ 8184393 w 12192000"/>
              <a:gd name="connsiteY54" fmla="*/ 751751 h 1008346"/>
              <a:gd name="connsiteX55" fmla="*/ 8155434 w 12192000"/>
              <a:gd name="connsiteY55" fmla="*/ 761257 h 1008346"/>
              <a:gd name="connsiteX56" fmla="*/ 8153823 w 12192000"/>
              <a:gd name="connsiteY56" fmla="*/ 761173 h 1008346"/>
              <a:gd name="connsiteX57" fmla="*/ 8152337 w 12192000"/>
              <a:gd name="connsiteY57" fmla="*/ 763644 h 1008346"/>
              <a:gd name="connsiteX58" fmla="*/ 8147026 w 12192000"/>
              <a:gd name="connsiteY58" fmla="*/ 765472 h 1008346"/>
              <a:gd name="connsiteX59" fmla="*/ 8130352 w 12192000"/>
              <a:gd name="connsiteY59" fmla="*/ 767262 h 1008346"/>
              <a:gd name="connsiteX60" fmla="*/ 8123725 w 12192000"/>
              <a:gd name="connsiteY60" fmla="*/ 767408 h 1008346"/>
              <a:gd name="connsiteX61" fmla="*/ 8114787 w 12192000"/>
              <a:gd name="connsiteY61" fmla="*/ 768745 h 1008346"/>
              <a:gd name="connsiteX62" fmla="*/ 8114681 w 12192000"/>
              <a:gd name="connsiteY62" fmla="*/ 768946 h 1008346"/>
              <a:gd name="connsiteX63" fmla="*/ 8106087 w 12192000"/>
              <a:gd name="connsiteY63" fmla="*/ 769868 h 1008346"/>
              <a:gd name="connsiteX64" fmla="*/ 8047050 w 12192000"/>
              <a:gd name="connsiteY64" fmla="*/ 789846 h 1008346"/>
              <a:gd name="connsiteX65" fmla="*/ 7998793 w 12192000"/>
              <a:gd name="connsiteY65" fmla="*/ 802356 h 1008346"/>
              <a:gd name="connsiteX66" fmla="*/ 7988446 w 12192000"/>
              <a:gd name="connsiteY66" fmla="*/ 806503 h 1008346"/>
              <a:gd name="connsiteX67" fmla="*/ 7988194 w 12192000"/>
              <a:gd name="connsiteY67" fmla="*/ 807340 h 1008346"/>
              <a:gd name="connsiteX68" fmla="*/ 7941821 w 12192000"/>
              <a:gd name="connsiteY68" fmla="*/ 811196 h 1008346"/>
              <a:gd name="connsiteX69" fmla="*/ 7913431 w 12192000"/>
              <a:gd name="connsiteY69" fmla="*/ 810908 h 1008346"/>
              <a:gd name="connsiteX70" fmla="*/ 7899391 w 12192000"/>
              <a:gd name="connsiteY70" fmla="*/ 811681 h 1008346"/>
              <a:gd name="connsiteX71" fmla="*/ 7894134 w 12192000"/>
              <a:gd name="connsiteY71" fmla="*/ 809997 h 1008346"/>
              <a:gd name="connsiteX72" fmla="*/ 7874065 w 12192000"/>
              <a:gd name="connsiteY72" fmla="*/ 812104 h 1008346"/>
              <a:gd name="connsiteX73" fmla="*/ 7872250 w 12192000"/>
              <a:gd name="connsiteY73" fmla="*/ 813063 h 1008346"/>
              <a:gd name="connsiteX74" fmla="*/ 7825620 w 12192000"/>
              <a:gd name="connsiteY74" fmla="*/ 810757 h 1008346"/>
              <a:gd name="connsiteX75" fmla="*/ 7759398 w 12192000"/>
              <a:gd name="connsiteY75" fmla="*/ 814526 h 1008346"/>
              <a:gd name="connsiteX76" fmla="*/ 7671781 w 12192000"/>
              <a:gd name="connsiteY76" fmla="*/ 825332 h 1008346"/>
              <a:gd name="connsiteX77" fmla="*/ 7470640 w 12192000"/>
              <a:gd name="connsiteY77" fmla="*/ 840596 h 1008346"/>
              <a:gd name="connsiteX78" fmla="*/ 7464881 w 12192000"/>
              <a:gd name="connsiteY78" fmla="*/ 840011 h 1008346"/>
              <a:gd name="connsiteX79" fmla="*/ 7468828 w 12192000"/>
              <a:gd name="connsiteY79" fmla="*/ 838867 h 1008346"/>
              <a:gd name="connsiteX80" fmla="*/ 7463929 w 12192000"/>
              <a:gd name="connsiteY80" fmla="*/ 839915 h 1008346"/>
              <a:gd name="connsiteX81" fmla="*/ 7464881 w 12192000"/>
              <a:gd name="connsiteY81" fmla="*/ 840011 h 1008346"/>
              <a:gd name="connsiteX82" fmla="*/ 7462887 w 12192000"/>
              <a:gd name="connsiteY82" fmla="*/ 840589 h 1008346"/>
              <a:gd name="connsiteX83" fmla="*/ 7423655 w 12192000"/>
              <a:gd name="connsiteY83" fmla="*/ 848212 h 1008346"/>
              <a:gd name="connsiteX84" fmla="*/ 7346156 w 12192000"/>
              <a:gd name="connsiteY84" fmla="*/ 869806 h 1008346"/>
              <a:gd name="connsiteX85" fmla="*/ 7174543 w 12192000"/>
              <a:gd name="connsiteY85" fmla="*/ 893041 h 1008346"/>
              <a:gd name="connsiteX86" fmla="*/ 7120480 w 12192000"/>
              <a:gd name="connsiteY86" fmla="*/ 906142 h 1008346"/>
              <a:gd name="connsiteX87" fmla="*/ 7063799 w 12192000"/>
              <a:gd name="connsiteY87" fmla="*/ 904302 h 1008346"/>
              <a:gd name="connsiteX88" fmla="*/ 7046174 w 12192000"/>
              <a:gd name="connsiteY88" fmla="*/ 912191 h 1008346"/>
              <a:gd name="connsiteX89" fmla="*/ 7043236 w 12192000"/>
              <a:gd name="connsiteY89" fmla="*/ 913697 h 1008346"/>
              <a:gd name="connsiteX90" fmla="*/ 7029299 w 12192000"/>
              <a:gd name="connsiteY90" fmla="*/ 916535 h 1008346"/>
              <a:gd name="connsiteX91" fmla="*/ 7011341 w 12192000"/>
              <a:gd name="connsiteY91" fmla="*/ 922055 h 1008346"/>
              <a:gd name="connsiteX92" fmla="*/ 6962721 w 12192000"/>
              <a:gd name="connsiteY92" fmla="*/ 926136 h 1008346"/>
              <a:gd name="connsiteX93" fmla="*/ 6924046 w 12192000"/>
              <a:gd name="connsiteY93" fmla="*/ 935119 h 1008346"/>
              <a:gd name="connsiteX94" fmla="*/ 6803921 w 12192000"/>
              <a:gd name="connsiteY94" fmla="*/ 953749 h 1008346"/>
              <a:gd name="connsiteX95" fmla="*/ 6753130 w 12192000"/>
              <a:gd name="connsiteY95" fmla="*/ 967574 h 1008346"/>
              <a:gd name="connsiteX96" fmla="*/ 6715125 w 12192000"/>
              <a:gd name="connsiteY96" fmla="*/ 976612 h 1008346"/>
              <a:gd name="connsiteX97" fmla="*/ 6558230 w 12192000"/>
              <a:gd name="connsiteY97" fmla="*/ 992648 h 1008346"/>
              <a:gd name="connsiteX98" fmla="*/ 6424995 w 12192000"/>
              <a:gd name="connsiteY98" fmla="*/ 997785 h 1008346"/>
              <a:gd name="connsiteX99" fmla="*/ 6223993 w 12192000"/>
              <a:gd name="connsiteY99" fmla="*/ 996254 h 1008346"/>
              <a:gd name="connsiteX100" fmla="*/ 6170626 w 12192000"/>
              <a:gd name="connsiteY100" fmla="*/ 996191 h 1008346"/>
              <a:gd name="connsiteX101" fmla="*/ 6139366 w 12192000"/>
              <a:gd name="connsiteY101" fmla="*/ 1000894 h 1008346"/>
              <a:gd name="connsiteX102" fmla="*/ 6132311 w 12192000"/>
              <a:gd name="connsiteY102" fmla="*/ 1006678 h 1008346"/>
              <a:gd name="connsiteX103" fmla="*/ 6112202 w 12192000"/>
              <a:gd name="connsiteY103" fmla="*/ 1007107 h 1008346"/>
              <a:gd name="connsiteX104" fmla="*/ 6106903 w 12192000"/>
              <a:gd name="connsiteY104" fmla="*/ 1008346 h 1008346"/>
              <a:gd name="connsiteX105" fmla="*/ 6010290 w 12192000"/>
              <a:gd name="connsiteY105" fmla="*/ 999136 h 1008346"/>
              <a:gd name="connsiteX106" fmla="*/ 5859922 w 12192000"/>
              <a:gd name="connsiteY106" fmla="*/ 1004321 h 1008346"/>
              <a:gd name="connsiteX107" fmla="*/ 5623801 w 12192000"/>
              <a:gd name="connsiteY107" fmla="*/ 983916 h 1008346"/>
              <a:gd name="connsiteX108" fmla="*/ 5462286 w 12192000"/>
              <a:gd name="connsiteY108" fmla="*/ 972082 h 1008346"/>
              <a:gd name="connsiteX109" fmla="*/ 5263300 w 12192000"/>
              <a:gd name="connsiteY109" fmla="*/ 962419 h 1008346"/>
              <a:gd name="connsiteX110" fmla="*/ 5146583 w 12192000"/>
              <a:gd name="connsiteY110" fmla="*/ 948153 h 1008346"/>
              <a:gd name="connsiteX111" fmla="*/ 5067376 w 12192000"/>
              <a:gd name="connsiteY111" fmla="*/ 951851 h 1008346"/>
              <a:gd name="connsiteX112" fmla="*/ 4992329 w 12192000"/>
              <a:gd name="connsiteY112" fmla="*/ 947102 h 1008346"/>
              <a:gd name="connsiteX113" fmla="*/ 4965683 w 12192000"/>
              <a:gd name="connsiteY113" fmla="*/ 945215 h 1008346"/>
              <a:gd name="connsiteX114" fmla="*/ 4961310 w 12192000"/>
              <a:gd name="connsiteY114" fmla="*/ 941890 h 1008346"/>
              <a:gd name="connsiteX115" fmla="*/ 4943488 w 12192000"/>
              <a:gd name="connsiteY115" fmla="*/ 939683 h 1008346"/>
              <a:gd name="connsiteX116" fmla="*/ 4849224 w 12192000"/>
              <a:gd name="connsiteY116" fmla="*/ 927230 h 1008346"/>
              <a:gd name="connsiteX117" fmla="*/ 4847947 w 12192000"/>
              <a:gd name="connsiteY117" fmla="*/ 928231 h 1008346"/>
              <a:gd name="connsiteX118" fmla="*/ 4754288 w 12192000"/>
              <a:gd name="connsiteY118" fmla="*/ 938607 h 1008346"/>
              <a:gd name="connsiteX119" fmla="*/ 4663397 w 12192000"/>
              <a:gd name="connsiteY119" fmla="*/ 947888 h 1008346"/>
              <a:gd name="connsiteX120" fmla="*/ 4651959 w 12192000"/>
              <a:gd name="connsiteY120" fmla="*/ 947106 h 1008346"/>
              <a:gd name="connsiteX121" fmla="*/ 4651598 w 12192000"/>
              <a:gd name="connsiteY121" fmla="*/ 947335 h 1008346"/>
              <a:gd name="connsiteX122" fmla="*/ 4639268 w 12192000"/>
              <a:gd name="connsiteY122" fmla="*/ 946997 h 1008346"/>
              <a:gd name="connsiteX123" fmla="*/ 4631109 w 12192000"/>
              <a:gd name="connsiteY123" fmla="*/ 945679 h 1008346"/>
              <a:gd name="connsiteX124" fmla="*/ 4543237 w 12192000"/>
              <a:gd name="connsiteY124" fmla="*/ 945685 h 1008346"/>
              <a:gd name="connsiteX125" fmla="*/ 4438018 w 12192000"/>
              <a:gd name="connsiteY125" fmla="*/ 952550 h 1008346"/>
              <a:gd name="connsiteX126" fmla="*/ 4248478 w 12192000"/>
              <a:gd name="connsiteY126" fmla="*/ 943944 h 1008346"/>
              <a:gd name="connsiteX127" fmla="*/ 4060040 w 12192000"/>
              <a:gd name="connsiteY127" fmla="*/ 924627 h 1008346"/>
              <a:gd name="connsiteX128" fmla="*/ 3900993 w 12192000"/>
              <a:gd name="connsiteY128" fmla="*/ 901281 h 1008346"/>
              <a:gd name="connsiteX129" fmla="*/ 3894163 w 12192000"/>
              <a:gd name="connsiteY129" fmla="*/ 893057 h 1008346"/>
              <a:gd name="connsiteX130" fmla="*/ 3882282 w 12192000"/>
              <a:gd name="connsiteY130" fmla="*/ 887118 h 1008346"/>
              <a:gd name="connsiteX131" fmla="*/ 3879568 w 12192000"/>
              <a:gd name="connsiteY131" fmla="*/ 887386 h 1008346"/>
              <a:gd name="connsiteX132" fmla="*/ 3862018 w 12192000"/>
              <a:gd name="connsiteY132" fmla="*/ 883446 h 1008346"/>
              <a:gd name="connsiteX133" fmla="*/ 3860685 w 12192000"/>
              <a:gd name="connsiteY133" fmla="*/ 880589 h 1008346"/>
              <a:gd name="connsiteX134" fmla="*/ 3849430 w 12192000"/>
              <a:gd name="connsiteY134" fmla="*/ 877261 h 1008346"/>
              <a:gd name="connsiteX135" fmla="*/ 3829379 w 12192000"/>
              <a:gd name="connsiteY135" fmla="*/ 869021 h 1008346"/>
              <a:gd name="connsiteX136" fmla="*/ 3823641 w 12192000"/>
              <a:gd name="connsiteY136" fmla="*/ 869057 h 1008346"/>
              <a:gd name="connsiteX137" fmla="*/ 3790304 w 12192000"/>
              <a:gd name="connsiteY137" fmla="*/ 859084 h 1008346"/>
              <a:gd name="connsiteX138" fmla="*/ 3788900 w 12192000"/>
              <a:gd name="connsiteY138" fmla="*/ 859697 h 1008346"/>
              <a:gd name="connsiteX139" fmla="*/ 3775383 w 12192000"/>
              <a:gd name="connsiteY139" fmla="*/ 860158 h 1008346"/>
              <a:gd name="connsiteX140" fmla="*/ 3650549 w 12192000"/>
              <a:gd name="connsiteY140" fmla="*/ 856389 h 1008346"/>
              <a:gd name="connsiteX141" fmla="*/ 3643002 w 12192000"/>
              <a:gd name="connsiteY141" fmla="*/ 854718 h 1008346"/>
              <a:gd name="connsiteX142" fmla="*/ 3642633 w 12192000"/>
              <a:gd name="connsiteY142" fmla="*/ 854851 h 1008346"/>
              <a:gd name="connsiteX143" fmla="*/ 3634236 w 12192000"/>
              <a:gd name="connsiteY143" fmla="*/ 853421 h 1008346"/>
              <a:gd name="connsiteX144" fmla="*/ 3629243 w 12192000"/>
              <a:gd name="connsiteY144" fmla="*/ 851670 h 1008346"/>
              <a:gd name="connsiteX145" fmla="*/ 3614602 w 12192000"/>
              <a:gd name="connsiteY145" fmla="*/ 848429 h 1008346"/>
              <a:gd name="connsiteX146" fmla="*/ 3543752 w 12192000"/>
              <a:gd name="connsiteY146" fmla="*/ 861253 h 1008346"/>
              <a:gd name="connsiteX147" fmla="*/ 3430556 w 12192000"/>
              <a:gd name="connsiteY147" fmla="*/ 860564 h 1008346"/>
              <a:gd name="connsiteX148" fmla="*/ 3385450 w 12192000"/>
              <a:gd name="connsiteY148" fmla="*/ 861153 h 1008346"/>
              <a:gd name="connsiteX149" fmla="*/ 3206411 w 12192000"/>
              <a:gd name="connsiteY149" fmla="*/ 856342 h 1008346"/>
              <a:gd name="connsiteX150" fmla="*/ 3172172 w 12192000"/>
              <a:gd name="connsiteY150" fmla="*/ 859926 h 1008346"/>
              <a:gd name="connsiteX151" fmla="*/ 3167260 w 12192000"/>
              <a:gd name="connsiteY151" fmla="*/ 861600 h 1008346"/>
              <a:gd name="connsiteX152" fmla="*/ 3160907 w 12192000"/>
              <a:gd name="connsiteY152" fmla="*/ 862337 h 1008346"/>
              <a:gd name="connsiteX153" fmla="*/ 3144557 w 12192000"/>
              <a:gd name="connsiteY153" fmla="*/ 860933 h 1008346"/>
              <a:gd name="connsiteX154" fmla="*/ 3138575 w 12192000"/>
              <a:gd name="connsiteY154" fmla="*/ 859842 h 1008346"/>
              <a:gd name="connsiteX155" fmla="*/ 3129468 w 12192000"/>
              <a:gd name="connsiteY155" fmla="*/ 859445 h 1008346"/>
              <a:gd name="connsiteX156" fmla="*/ 3129191 w 12192000"/>
              <a:gd name="connsiteY156" fmla="*/ 859614 h 1008346"/>
              <a:gd name="connsiteX157" fmla="*/ 3080632 w 12192000"/>
              <a:gd name="connsiteY157" fmla="*/ 859576 h 1008346"/>
              <a:gd name="connsiteX158" fmla="*/ 3020075 w 12192000"/>
              <a:gd name="connsiteY158" fmla="*/ 867669 h 1008346"/>
              <a:gd name="connsiteX159" fmla="*/ 2996410 w 12192000"/>
              <a:gd name="connsiteY159" fmla="*/ 869598 h 1008346"/>
              <a:gd name="connsiteX160" fmla="*/ 2983493 w 12192000"/>
              <a:gd name="connsiteY160" fmla="*/ 871583 h 1008346"/>
              <a:gd name="connsiteX161" fmla="*/ 2982508 w 12192000"/>
              <a:gd name="connsiteY161" fmla="*/ 872324 h 1008346"/>
              <a:gd name="connsiteX162" fmla="*/ 2943646 w 12192000"/>
              <a:gd name="connsiteY162" fmla="*/ 866671 h 1008346"/>
              <a:gd name="connsiteX163" fmla="*/ 2937624 w 12192000"/>
              <a:gd name="connsiteY163" fmla="*/ 860873 h 1008346"/>
              <a:gd name="connsiteX164" fmla="*/ 2900278 w 12192000"/>
              <a:gd name="connsiteY164" fmla="*/ 855890 h 1008346"/>
              <a:gd name="connsiteX165" fmla="*/ 2877094 w 12192000"/>
              <a:gd name="connsiteY165" fmla="*/ 850038 h 1008346"/>
              <a:gd name="connsiteX166" fmla="*/ 2876089 w 12192000"/>
              <a:gd name="connsiteY166" fmla="*/ 849428 h 1008346"/>
              <a:gd name="connsiteX167" fmla="*/ 2858491 w 12192000"/>
              <a:gd name="connsiteY167" fmla="*/ 836891 h 1008346"/>
              <a:gd name="connsiteX168" fmla="*/ 2853221 w 12192000"/>
              <a:gd name="connsiteY168" fmla="*/ 836141 h 1008346"/>
              <a:gd name="connsiteX169" fmla="*/ 2809798 w 12192000"/>
              <a:gd name="connsiteY169" fmla="*/ 818931 h 1008346"/>
              <a:gd name="connsiteX170" fmla="*/ 2788143 w 12192000"/>
              <a:gd name="connsiteY170" fmla="*/ 814680 h 1008346"/>
              <a:gd name="connsiteX171" fmla="*/ 2726584 w 12192000"/>
              <a:gd name="connsiteY171" fmla="*/ 814258 h 1008346"/>
              <a:gd name="connsiteX172" fmla="*/ 2695593 w 12192000"/>
              <a:gd name="connsiteY172" fmla="*/ 797218 h 1008346"/>
              <a:gd name="connsiteX173" fmla="*/ 2688833 w 12192000"/>
              <a:gd name="connsiteY173" fmla="*/ 794195 h 1008346"/>
              <a:gd name="connsiteX174" fmla="*/ 2688479 w 12192000"/>
              <a:gd name="connsiteY174" fmla="*/ 794303 h 1008346"/>
              <a:gd name="connsiteX175" fmla="*/ 2680911 w 12192000"/>
              <a:gd name="connsiteY175" fmla="*/ 791446 h 1008346"/>
              <a:gd name="connsiteX176" fmla="*/ 2676500 w 12192000"/>
              <a:gd name="connsiteY176" fmla="*/ 788684 h 1008346"/>
              <a:gd name="connsiteX177" fmla="*/ 2597106 w 12192000"/>
              <a:gd name="connsiteY177" fmla="*/ 788233 h 1008346"/>
              <a:gd name="connsiteX178" fmla="*/ 2493284 w 12192000"/>
              <a:gd name="connsiteY178" fmla="*/ 771780 h 1008346"/>
              <a:gd name="connsiteX179" fmla="*/ 2391347 w 12192000"/>
              <a:gd name="connsiteY179" fmla="*/ 752808 h 1008346"/>
              <a:gd name="connsiteX180" fmla="*/ 2354862 w 12192000"/>
              <a:gd name="connsiteY180" fmla="*/ 744636 h 1008346"/>
              <a:gd name="connsiteX181" fmla="*/ 2287979 w 12192000"/>
              <a:gd name="connsiteY181" fmla="*/ 735811 h 1008346"/>
              <a:gd name="connsiteX182" fmla="*/ 2255010 w 12192000"/>
              <a:gd name="connsiteY182" fmla="*/ 734698 h 1008346"/>
              <a:gd name="connsiteX183" fmla="*/ 2251535 w 12192000"/>
              <a:gd name="connsiteY183" fmla="*/ 736637 h 1008346"/>
              <a:gd name="connsiteX184" fmla="*/ 2245631 w 12192000"/>
              <a:gd name="connsiteY184" fmla="*/ 736631 h 1008346"/>
              <a:gd name="connsiteX185" fmla="*/ 2230763 w 12192000"/>
              <a:gd name="connsiteY185" fmla="*/ 732710 h 1008346"/>
              <a:gd name="connsiteX186" fmla="*/ 2225379 w 12192000"/>
              <a:gd name="connsiteY186" fmla="*/ 730591 h 1008346"/>
              <a:gd name="connsiteX187" fmla="*/ 2217057 w 12192000"/>
              <a:gd name="connsiteY187" fmla="*/ 728862 h 1008346"/>
              <a:gd name="connsiteX188" fmla="*/ 2216788 w 12192000"/>
              <a:gd name="connsiteY188" fmla="*/ 729024 h 1008346"/>
              <a:gd name="connsiteX189" fmla="*/ 2209124 w 12192000"/>
              <a:gd name="connsiteY189" fmla="*/ 727003 h 1008346"/>
              <a:gd name="connsiteX190" fmla="*/ 2172459 w 12192000"/>
              <a:gd name="connsiteY190" fmla="*/ 714519 h 1008346"/>
              <a:gd name="connsiteX191" fmla="*/ 2115857 w 12192000"/>
              <a:gd name="connsiteY191" fmla="*/ 723498 h 1008346"/>
              <a:gd name="connsiteX192" fmla="*/ 2093949 w 12192000"/>
              <a:gd name="connsiteY192" fmla="*/ 722515 h 1008346"/>
              <a:gd name="connsiteX193" fmla="*/ 2080925 w 12192000"/>
              <a:gd name="connsiteY193" fmla="*/ 723827 h 1008346"/>
              <a:gd name="connsiteX194" fmla="*/ 1983785 w 12192000"/>
              <a:gd name="connsiteY194" fmla="*/ 689896 h 1008346"/>
              <a:gd name="connsiteX195" fmla="*/ 1959913 w 12192000"/>
              <a:gd name="connsiteY195" fmla="*/ 672734 h 1008346"/>
              <a:gd name="connsiteX196" fmla="*/ 1804159 w 12192000"/>
              <a:gd name="connsiteY196" fmla="*/ 644533 h 1008346"/>
              <a:gd name="connsiteX197" fmla="*/ 1591576 w 12192000"/>
              <a:gd name="connsiteY197" fmla="*/ 571258 h 1008346"/>
              <a:gd name="connsiteX198" fmla="*/ 1496826 w 12192000"/>
              <a:gd name="connsiteY198" fmla="*/ 568535 h 1008346"/>
              <a:gd name="connsiteX199" fmla="*/ 1356936 w 12192000"/>
              <a:gd name="connsiteY199" fmla="*/ 530781 h 1008346"/>
              <a:gd name="connsiteX200" fmla="*/ 1269628 w 12192000"/>
              <a:gd name="connsiteY200" fmla="*/ 539232 h 1008346"/>
              <a:gd name="connsiteX201" fmla="*/ 1194874 w 12192000"/>
              <a:gd name="connsiteY201" fmla="*/ 523525 h 1008346"/>
              <a:gd name="connsiteX202" fmla="*/ 1138189 w 12192000"/>
              <a:gd name="connsiteY202" fmla="*/ 509746 h 1008346"/>
              <a:gd name="connsiteX203" fmla="*/ 976781 w 12192000"/>
              <a:gd name="connsiteY203" fmla="*/ 468644 h 1008346"/>
              <a:gd name="connsiteX204" fmla="*/ 882061 w 12192000"/>
              <a:gd name="connsiteY204" fmla="*/ 458215 h 1008346"/>
              <a:gd name="connsiteX205" fmla="*/ 833317 w 12192000"/>
              <a:gd name="connsiteY205" fmla="*/ 447431 h 1008346"/>
              <a:gd name="connsiteX206" fmla="*/ 827386 w 12192000"/>
              <a:gd name="connsiteY206" fmla="*/ 446883 h 1008346"/>
              <a:gd name="connsiteX207" fmla="*/ 786341 w 12192000"/>
              <a:gd name="connsiteY207" fmla="*/ 445842 h 1008346"/>
              <a:gd name="connsiteX208" fmla="*/ 725073 w 12192000"/>
              <a:gd name="connsiteY208" fmla="*/ 448531 h 1008346"/>
              <a:gd name="connsiteX209" fmla="*/ 624284 w 12192000"/>
              <a:gd name="connsiteY209" fmla="*/ 462606 h 1008346"/>
              <a:gd name="connsiteX210" fmla="*/ 527403 w 12192000"/>
              <a:gd name="connsiteY210" fmla="*/ 467566 h 1008346"/>
              <a:gd name="connsiteX211" fmla="*/ 407139 w 12192000"/>
              <a:gd name="connsiteY211" fmla="*/ 461890 h 1008346"/>
              <a:gd name="connsiteX212" fmla="*/ 363011 w 12192000"/>
              <a:gd name="connsiteY212" fmla="*/ 466758 h 1008346"/>
              <a:gd name="connsiteX213" fmla="*/ 360644 w 12192000"/>
              <a:gd name="connsiteY213" fmla="*/ 472114 h 1008346"/>
              <a:gd name="connsiteX214" fmla="*/ 347271 w 12192000"/>
              <a:gd name="connsiteY214" fmla="*/ 472897 h 1008346"/>
              <a:gd name="connsiteX215" fmla="*/ 344210 w 12192000"/>
              <a:gd name="connsiteY215" fmla="*/ 474119 h 1008346"/>
              <a:gd name="connsiteX216" fmla="*/ 326160 w 12192000"/>
              <a:gd name="connsiteY216" fmla="*/ 480110 h 1008346"/>
              <a:gd name="connsiteX217" fmla="*/ 275309 w 12192000"/>
              <a:gd name="connsiteY217" fmla="*/ 467738 h 1008346"/>
              <a:gd name="connsiteX218" fmla="*/ 251787 w 12192000"/>
              <a:gd name="connsiteY218" fmla="*/ 466296 h 1008346"/>
              <a:gd name="connsiteX219" fmla="*/ 229585 w 12192000"/>
              <a:gd name="connsiteY219" fmla="*/ 458043 h 1008346"/>
              <a:gd name="connsiteX220" fmla="*/ 218012 w 12192000"/>
              <a:gd name="connsiteY220" fmla="*/ 449412 h 1008346"/>
              <a:gd name="connsiteX221" fmla="*/ 133735 w 12192000"/>
              <a:gd name="connsiteY221" fmla="*/ 416518 h 1008346"/>
              <a:gd name="connsiteX222" fmla="*/ 77108 w 12192000"/>
              <a:gd name="connsiteY222" fmla="*/ 390937 h 1008346"/>
              <a:gd name="connsiteX223" fmla="*/ 65936 w 12192000"/>
              <a:gd name="connsiteY223" fmla="*/ 382568 h 1008346"/>
              <a:gd name="connsiteX224" fmla="*/ 49890 w 12192000"/>
              <a:gd name="connsiteY224" fmla="*/ 382282 h 1008346"/>
              <a:gd name="connsiteX225" fmla="*/ 44249 w 12192000"/>
              <a:gd name="connsiteY225" fmla="*/ 384936 h 1008346"/>
              <a:gd name="connsiteX226" fmla="*/ 0 w 12192000"/>
              <a:gd name="connsiteY226" fmla="*/ 363641 h 100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12192000" h="1008346">
                <a:moveTo>
                  <a:pt x="0" y="0"/>
                </a:moveTo>
                <a:lnTo>
                  <a:pt x="12187583" y="0"/>
                </a:lnTo>
                <a:lnTo>
                  <a:pt x="12192000" y="65613"/>
                </a:lnTo>
                <a:lnTo>
                  <a:pt x="12192000" y="84629"/>
                </a:lnTo>
                <a:lnTo>
                  <a:pt x="12176433" y="86996"/>
                </a:lnTo>
                <a:cubicBezTo>
                  <a:pt x="12073182" y="101789"/>
                  <a:pt x="12117356" y="120931"/>
                  <a:pt x="11966438" y="112672"/>
                </a:cubicBezTo>
                <a:cubicBezTo>
                  <a:pt x="11964149" y="128655"/>
                  <a:pt x="11948882" y="132320"/>
                  <a:pt x="11916918" y="131001"/>
                </a:cubicBezTo>
                <a:cubicBezTo>
                  <a:pt x="11886791" y="145641"/>
                  <a:pt x="11820109" y="185794"/>
                  <a:pt x="11785675" y="200504"/>
                </a:cubicBezTo>
                <a:cubicBezTo>
                  <a:pt x="11767893" y="223073"/>
                  <a:pt x="11729657" y="198901"/>
                  <a:pt x="11710307" y="219266"/>
                </a:cubicBezTo>
                <a:lnTo>
                  <a:pt x="11488515" y="272573"/>
                </a:lnTo>
                <a:cubicBezTo>
                  <a:pt x="11451393" y="267628"/>
                  <a:pt x="11433126" y="277361"/>
                  <a:pt x="11419631" y="292041"/>
                </a:cubicBezTo>
                <a:cubicBezTo>
                  <a:pt x="11351766" y="302526"/>
                  <a:pt x="11316239" y="329144"/>
                  <a:pt x="11247844" y="350265"/>
                </a:cubicBezTo>
                <a:cubicBezTo>
                  <a:pt x="11176630" y="380253"/>
                  <a:pt x="11168845" y="398802"/>
                  <a:pt x="11126425" y="419544"/>
                </a:cubicBezTo>
                <a:lnTo>
                  <a:pt x="11017611" y="445382"/>
                </a:lnTo>
                <a:lnTo>
                  <a:pt x="10964524" y="459636"/>
                </a:lnTo>
                <a:lnTo>
                  <a:pt x="10937482" y="479175"/>
                </a:lnTo>
                <a:cubicBezTo>
                  <a:pt x="10928984" y="479690"/>
                  <a:pt x="10923663" y="480566"/>
                  <a:pt x="10920340" y="481765"/>
                </a:cubicBezTo>
                <a:cubicBezTo>
                  <a:pt x="10920271" y="481905"/>
                  <a:pt x="10920203" y="482045"/>
                  <a:pt x="10920133" y="482186"/>
                </a:cubicBezTo>
                <a:lnTo>
                  <a:pt x="10815604" y="500583"/>
                </a:lnTo>
                <a:lnTo>
                  <a:pt x="10736979" y="537354"/>
                </a:lnTo>
                <a:cubicBezTo>
                  <a:pt x="10701168" y="539251"/>
                  <a:pt x="10671225" y="526691"/>
                  <a:pt x="10697572" y="549656"/>
                </a:cubicBezTo>
                <a:cubicBezTo>
                  <a:pt x="10686217" y="550987"/>
                  <a:pt x="10680616" y="554110"/>
                  <a:pt x="10677680" y="558131"/>
                </a:cubicBezTo>
                <a:lnTo>
                  <a:pt x="10677187" y="559888"/>
                </a:lnTo>
                <a:lnTo>
                  <a:pt x="10588288" y="566845"/>
                </a:lnTo>
                <a:lnTo>
                  <a:pt x="10533913" y="565526"/>
                </a:lnTo>
                <a:lnTo>
                  <a:pt x="10427096" y="571439"/>
                </a:lnTo>
                <a:lnTo>
                  <a:pt x="10283366" y="601076"/>
                </a:lnTo>
                <a:cubicBezTo>
                  <a:pt x="10219534" y="608345"/>
                  <a:pt x="10191304" y="590560"/>
                  <a:pt x="10071988" y="612649"/>
                </a:cubicBezTo>
                <a:cubicBezTo>
                  <a:pt x="10057074" y="615410"/>
                  <a:pt x="10039347" y="619216"/>
                  <a:pt x="10019577" y="623784"/>
                </a:cubicBezTo>
                <a:lnTo>
                  <a:pt x="9996598" y="629362"/>
                </a:lnTo>
                <a:lnTo>
                  <a:pt x="9994226" y="629693"/>
                </a:lnTo>
                <a:cubicBezTo>
                  <a:pt x="9969462" y="631806"/>
                  <a:pt x="9926429" y="636434"/>
                  <a:pt x="9886928" y="637803"/>
                </a:cubicBezTo>
                <a:cubicBezTo>
                  <a:pt x="9846681" y="625129"/>
                  <a:pt x="9789914" y="647341"/>
                  <a:pt x="9757216" y="637903"/>
                </a:cubicBezTo>
                <a:lnTo>
                  <a:pt x="9630666" y="634301"/>
                </a:lnTo>
                <a:cubicBezTo>
                  <a:pt x="9589814" y="639083"/>
                  <a:pt x="9614560" y="612902"/>
                  <a:pt x="9552588" y="654919"/>
                </a:cubicBezTo>
                <a:cubicBezTo>
                  <a:pt x="9480258" y="649249"/>
                  <a:pt x="9479892" y="669316"/>
                  <a:pt x="9415821" y="653970"/>
                </a:cubicBezTo>
                <a:lnTo>
                  <a:pt x="9163817" y="650641"/>
                </a:lnTo>
                <a:cubicBezTo>
                  <a:pt x="9121629" y="655493"/>
                  <a:pt x="9110866" y="652022"/>
                  <a:pt x="9050386" y="653852"/>
                </a:cubicBezTo>
                <a:cubicBezTo>
                  <a:pt x="8989096" y="658189"/>
                  <a:pt x="8982352" y="653254"/>
                  <a:pt x="8929125" y="654038"/>
                </a:cubicBezTo>
                <a:cubicBezTo>
                  <a:pt x="8895525" y="654011"/>
                  <a:pt x="8854261" y="655068"/>
                  <a:pt x="8848784" y="653686"/>
                </a:cubicBezTo>
                <a:lnTo>
                  <a:pt x="8846477" y="654426"/>
                </a:lnTo>
                <a:cubicBezTo>
                  <a:pt x="8836488" y="655974"/>
                  <a:pt x="8830524" y="655525"/>
                  <a:pt x="8826356" y="654200"/>
                </a:cubicBezTo>
                <a:lnTo>
                  <a:pt x="8788426" y="644734"/>
                </a:lnTo>
                <a:lnTo>
                  <a:pt x="8715784" y="655804"/>
                </a:lnTo>
                <a:cubicBezTo>
                  <a:pt x="8700486" y="660164"/>
                  <a:pt x="8674656" y="657180"/>
                  <a:pt x="8652446" y="660966"/>
                </a:cubicBezTo>
                <a:cubicBezTo>
                  <a:pt x="8638945" y="659778"/>
                  <a:pt x="8617129" y="670043"/>
                  <a:pt x="8602565" y="669503"/>
                </a:cubicBezTo>
                <a:lnTo>
                  <a:pt x="8593932" y="669427"/>
                </a:lnTo>
                <a:lnTo>
                  <a:pt x="8593705" y="669613"/>
                </a:lnTo>
                <a:cubicBezTo>
                  <a:pt x="8591714" y="669998"/>
                  <a:pt x="8588833" y="670123"/>
                  <a:pt x="8584494" y="669906"/>
                </a:cubicBezTo>
                <a:lnTo>
                  <a:pt x="8578197" y="669287"/>
                </a:lnTo>
                <a:lnTo>
                  <a:pt x="8506463" y="693584"/>
                </a:lnTo>
                <a:cubicBezTo>
                  <a:pt x="8463764" y="700193"/>
                  <a:pt x="8447826" y="702186"/>
                  <a:pt x="8399267" y="713948"/>
                </a:cubicBezTo>
                <a:cubicBezTo>
                  <a:pt x="8359327" y="720193"/>
                  <a:pt x="8328180" y="730649"/>
                  <a:pt x="8291640" y="731915"/>
                </a:cubicBezTo>
                <a:cubicBezTo>
                  <a:pt x="8280654" y="738095"/>
                  <a:pt x="8268777" y="741688"/>
                  <a:pt x="8251948" y="737355"/>
                </a:cubicBezTo>
                <a:cubicBezTo>
                  <a:pt x="8215882" y="744957"/>
                  <a:pt x="8212832" y="755146"/>
                  <a:pt x="8184393" y="751751"/>
                </a:cubicBezTo>
                <a:cubicBezTo>
                  <a:pt x="8173075" y="769174"/>
                  <a:pt x="8168114" y="763895"/>
                  <a:pt x="8155434" y="761257"/>
                </a:cubicBezTo>
                <a:lnTo>
                  <a:pt x="8153823" y="761173"/>
                </a:lnTo>
                <a:lnTo>
                  <a:pt x="8152337" y="763644"/>
                </a:lnTo>
                <a:lnTo>
                  <a:pt x="8147026" y="765472"/>
                </a:lnTo>
                <a:lnTo>
                  <a:pt x="8130352" y="767262"/>
                </a:lnTo>
                <a:lnTo>
                  <a:pt x="8123725" y="767408"/>
                </a:lnTo>
                <a:cubicBezTo>
                  <a:pt x="8119291" y="767706"/>
                  <a:pt x="8116515" y="768155"/>
                  <a:pt x="8114787" y="768745"/>
                </a:cubicBezTo>
                <a:cubicBezTo>
                  <a:pt x="8114753" y="768812"/>
                  <a:pt x="8114716" y="768878"/>
                  <a:pt x="8114681" y="768946"/>
                </a:cubicBezTo>
                <a:lnTo>
                  <a:pt x="8106087" y="769868"/>
                </a:lnTo>
                <a:cubicBezTo>
                  <a:pt x="8090192" y="774423"/>
                  <a:pt x="8064932" y="784432"/>
                  <a:pt x="8047050" y="789846"/>
                </a:cubicBezTo>
                <a:cubicBezTo>
                  <a:pt x="8028366" y="790970"/>
                  <a:pt x="7984943" y="791619"/>
                  <a:pt x="7998793" y="802356"/>
                </a:cubicBezTo>
                <a:cubicBezTo>
                  <a:pt x="7992871" y="803059"/>
                  <a:pt x="7989962" y="804576"/>
                  <a:pt x="7988446" y="806503"/>
                </a:cubicBezTo>
                <a:cubicBezTo>
                  <a:pt x="7988363" y="806782"/>
                  <a:pt x="7988279" y="807061"/>
                  <a:pt x="7988194" y="807340"/>
                </a:cubicBezTo>
                <a:lnTo>
                  <a:pt x="7941821" y="811196"/>
                </a:lnTo>
                <a:lnTo>
                  <a:pt x="7913431" y="810908"/>
                </a:lnTo>
                <a:lnTo>
                  <a:pt x="7899391" y="811681"/>
                </a:lnTo>
                <a:lnTo>
                  <a:pt x="7894134" y="809997"/>
                </a:lnTo>
                <a:cubicBezTo>
                  <a:pt x="7889170" y="809235"/>
                  <a:pt x="7882983" y="809505"/>
                  <a:pt x="7874065" y="812104"/>
                </a:cubicBezTo>
                <a:lnTo>
                  <a:pt x="7872250" y="813063"/>
                </a:lnTo>
                <a:lnTo>
                  <a:pt x="7825620" y="810757"/>
                </a:lnTo>
                <a:cubicBezTo>
                  <a:pt x="7819392" y="809994"/>
                  <a:pt x="7764833" y="816501"/>
                  <a:pt x="7759398" y="814526"/>
                </a:cubicBezTo>
                <a:cubicBezTo>
                  <a:pt x="7724819" y="813934"/>
                  <a:pt x="7729736" y="814205"/>
                  <a:pt x="7671781" y="825332"/>
                </a:cubicBezTo>
                <a:cubicBezTo>
                  <a:pt x="7662860" y="827124"/>
                  <a:pt x="7506038" y="834490"/>
                  <a:pt x="7470640" y="840596"/>
                </a:cubicBezTo>
                <a:lnTo>
                  <a:pt x="7464881" y="840011"/>
                </a:lnTo>
                <a:lnTo>
                  <a:pt x="7468828" y="838867"/>
                </a:lnTo>
                <a:cubicBezTo>
                  <a:pt x="7467755" y="838929"/>
                  <a:pt x="7464874" y="839452"/>
                  <a:pt x="7463929" y="839915"/>
                </a:cubicBezTo>
                <a:lnTo>
                  <a:pt x="7464881" y="840011"/>
                </a:lnTo>
                <a:lnTo>
                  <a:pt x="7462887" y="840589"/>
                </a:lnTo>
                <a:cubicBezTo>
                  <a:pt x="7456605" y="841972"/>
                  <a:pt x="7444775" y="844340"/>
                  <a:pt x="7423655" y="848212"/>
                </a:cubicBezTo>
                <a:cubicBezTo>
                  <a:pt x="7401789" y="849153"/>
                  <a:pt x="7379434" y="857438"/>
                  <a:pt x="7346156" y="869806"/>
                </a:cubicBezTo>
                <a:cubicBezTo>
                  <a:pt x="7271178" y="897611"/>
                  <a:pt x="7249743" y="890013"/>
                  <a:pt x="7174543" y="893041"/>
                </a:cubicBezTo>
                <a:cubicBezTo>
                  <a:pt x="7148347" y="916454"/>
                  <a:pt x="7157917" y="896956"/>
                  <a:pt x="7120480" y="906142"/>
                </a:cubicBezTo>
                <a:cubicBezTo>
                  <a:pt x="7120216" y="888189"/>
                  <a:pt x="7078525" y="922435"/>
                  <a:pt x="7063799" y="904302"/>
                </a:cubicBezTo>
                <a:cubicBezTo>
                  <a:pt x="7057452" y="906549"/>
                  <a:pt x="7051768" y="909296"/>
                  <a:pt x="7046174" y="912191"/>
                </a:cubicBezTo>
                <a:lnTo>
                  <a:pt x="7043236" y="913697"/>
                </a:lnTo>
                <a:lnTo>
                  <a:pt x="7029299" y="916535"/>
                </a:lnTo>
                <a:lnTo>
                  <a:pt x="7011341" y="922055"/>
                </a:lnTo>
                <a:lnTo>
                  <a:pt x="6962721" y="926136"/>
                </a:lnTo>
                <a:cubicBezTo>
                  <a:pt x="6955177" y="928190"/>
                  <a:pt x="6934298" y="934551"/>
                  <a:pt x="6924046" y="935119"/>
                </a:cubicBezTo>
                <a:lnTo>
                  <a:pt x="6803921" y="953749"/>
                </a:lnTo>
                <a:cubicBezTo>
                  <a:pt x="6793798" y="956148"/>
                  <a:pt x="6756114" y="960863"/>
                  <a:pt x="6753130" y="967574"/>
                </a:cubicBezTo>
                <a:cubicBezTo>
                  <a:pt x="6747365" y="975888"/>
                  <a:pt x="6707255" y="968409"/>
                  <a:pt x="6715125" y="976612"/>
                </a:cubicBezTo>
                <a:lnTo>
                  <a:pt x="6558230" y="992648"/>
                </a:lnTo>
                <a:lnTo>
                  <a:pt x="6424995" y="997785"/>
                </a:lnTo>
                <a:lnTo>
                  <a:pt x="6223993" y="996254"/>
                </a:lnTo>
                <a:cubicBezTo>
                  <a:pt x="6210976" y="994645"/>
                  <a:pt x="6182117" y="995304"/>
                  <a:pt x="6170626" y="996191"/>
                </a:cubicBezTo>
                <a:lnTo>
                  <a:pt x="6139366" y="1000894"/>
                </a:lnTo>
                <a:lnTo>
                  <a:pt x="6132311" y="1006678"/>
                </a:lnTo>
                <a:lnTo>
                  <a:pt x="6112202" y="1007107"/>
                </a:lnTo>
                <a:lnTo>
                  <a:pt x="6106903" y="1008346"/>
                </a:lnTo>
                <a:cubicBezTo>
                  <a:pt x="6089917" y="1007017"/>
                  <a:pt x="6051453" y="999806"/>
                  <a:pt x="6010290" y="999136"/>
                </a:cubicBezTo>
                <a:cubicBezTo>
                  <a:pt x="5969128" y="998465"/>
                  <a:pt x="5880801" y="1013593"/>
                  <a:pt x="5859922" y="1004321"/>
                </a:cubicBezTo>
                <a:cubicBezTo>
                  <a:pt x="5765762" y="991088"/>
                  <a:pt x="5703766" y="1009352"/>
                  <a:pt x="5623801" y="983916"/>
                </a:cubicBezTo>
                <a:cubicBezTo>
                  <a:pt x="5544186" y="983963"/>
                  <a:pt x="5522368" y="975664"/>
                  <a:pt x="5462286" y="972082"/>
                </a:cubicBezTo>
                <a:cubicBezTo>
                  <a:pt x="5381152" y="966377"/>
                  <a:pt x="5295596" y="957595"/>
                  <a:pt x="5263300" y="962419"/>
                </a:cubicBezTo>
                <a:cubicBezTo>
                  <a:pt x="5223679" y="967819"/>
                  <a:pt x="5228790" y="951744"/>
                  <a:pt x="5146583" y="948153"/>
                </a:cubicBezTo>
                <a:cubicBezTo>
                  <a:pt x="5114696" y="951070"/>
                  <a:pt x="5103593" y="950913"/>
                  <a:pt x="5067376" y="951851"/>
                </a:cubicBezTo>
                <a:lnTo>
                  <a:pt x="4992329" y="947102"/>
                </a:lnTo>
                <a:cubicBezTo>
                  <a:pt x="4978545" y="948367"/>
                  <a:pt x="4970776" y="947303"/>
                  <a:pt x="4965683" y="945215"/>
                </a:cubicBezTo>
                <a:lnTo>
                  <a:pt x="4961310" y="941890"/>
                </a:lnTo>
                <a:lnTo>
                  <a:pt x="4943488" y="939683"/>
                </a:lnTo>
                <a:lnTo>
                  <a:pt x="4849224" y="927230"/>
                </a:lnTo>
                <a:lnTo>
                  <a:pt x="4847947" y="928231"/>
                </a:lnTo>
                <a:cubicBezTo>
                  <a:pt x="4826178" y="932813"/>
                  <a:pt x="4785045" y="935332"/>
                  <a:pt x="4754288" y="938607"/>
                </a:cubicBezTo>
                <a:cubicBezTo>
                  <a:pt x="4736761" y="935966"/>
                  <a:pt x="4682562" y="949752"/>
                  <a:pt x="4663397" y="947888"/>
                </a:cubicBezTo>
                <a:lnTo>
                  <a:pt x="4651959" y="947106"/>
                </a:lnTo>
                <a:lnTo>
                  <a:pt x="4651598" y="947335"/>
                </a:lnTo>
                <a:cubicBezTo>
                  <a:pt x="4648828" y="947687"/>
                  <a:pt x="4644956" y="947627"/>
                  <a:pt x="4639268" y="946997"/>
                </a:cubicBezTo>
                <a:lnTo>
                  <a:pt x="4631109" y="945679"/>
                </a:lnTo>
                <a:lnTo>
                  <a:pt x="4543237" y="945685"/>
                </a:lnTo>
                <a:lnTo>
                  <a:pt x="4438018" y="952550"/>
                </a:lnTo>
                <a:cubicBezTo>
                  <a:pt x="4374838" y="949681"/>
                  <a:pt x="4320080" y="950605"/>
                  <a:pt x="4248478" y="943944"/>
                </a:cubicBezTo>
                <a:cubicBezTo>
                  <a:pt x="4186345" y="948231"/>
                  <a:pt x="4126469" y="936911"/>
                  <a:pt x="4060040" y="924627"/>
                </a:cubicBezTo>
                <a:cubicBezTo>
                  <a:pt x="4001992" y="917353"/>
                  <a:pt x="3965469" y="896563"/>
                  <a:pt x="3900993" y="901281"/>
                </a:cubicBezTo>
                <a:cubicBezTo>
                  <a:pt x="3899958" y="898137"/>
                  <a:pt x="3897537" y="895435"/>
                  <a:pt x="3894163" y="893057"/>
                </a:cubicBezTo>
                <a:lnTo>
                  <a:pt x="3882282" y="887118"/>
                </a:lnTo>
                <a:lnTo>
                  <a:pt x="3879568" y="887386"/>
                </a:lnTo>
                <a:cubicBezTo>
                  <a:pt x="3869341" y="886992"/>
                  <a:pt x="3864486" y="885466"/>
                  <a:pt x="3862018" y="883446"/>
                </a:cubicBezTo>
                <a:lnTo>
                  <a:pt x="3860685" y="880589"/>
                </a:lnTo>
                <a:lnTo>
                  <a:pt x="3849430" y="877261"/>
                </a:lnTo>
                <a:lnTo>
                  <a:pt x="3829379" y="869021"/>
                </a:lnTo>
                <a:lnTo>
                  <a:pt x="3823641" y="869057"/>
                </a:lnTo>
                <a:lnTo>
                  <a:pt x="3790304" y="859084"/>
                </a:lnTo>
                <a:lnTo>
                  <a:pt x="3788900" y="859697"/>
                </a:lnTo>
                <a:cubicBezTo>
                  <a:pt x="3784995" y="860839"/>
                  <a:pt x="3780679" y="861255"/>
                  <a:pt x="3775383" y="860158"/>
                </a:cubicBezTo>
                <a:lnTo>
                  <a:pt x="3650549" y="856389"/>
                </a:lnTo>
                <a:lnTo>
                  <a:pt x="3643002" y="854718"/>
                </a:lnTo>
                <a:lnTo>
                  <a:pt x="3642633" y="854851"/>
                </a:lnTo>
                <a:cubicBezTo>
                  <a:pt x="3640525" y="854845"/>
                  <a:pt x="3637865" y="854429"/>
                  <a:pt x="3634236" y="853421"/>
                </a:cubicBezTo>
                <a:lnTo>
                  <a:pt x="3629243" y="851670"/>
                </a:lnTo>
                <a:lnTo>
                  <a:pt x="3614602" y="848429"/>
                </a:lnTo>
                <a:lnTo>
                  <a:pt x="3543752" y="861253"/>
                </a:lnTo>
                <a:cubicBezTo>
                  <a:pt x="3500035" y="859566"/>
                  <a:pt x="3467992" y="871747"/>
                  <a:pt x="3430556" y="860564"/>
                </a:cubicBezTo>
                <a:cubicBezTo>
                  <a:pt x="3389606" y="859043"/>
                  <a:pt x="3418847" y="866729"/>
                  <a:pt x="3385450" y="861153"/>
                </a:cubicBezTo>
                <a:cubicBezTo>
                  <a:pt x="3348090" y="860448"/>
                  <a:pt x="3237697" y="855648"/>
                  <a:pt x="3206411" y="856342"/>
                </a:cubicBezTo>
                <a:cubicBezTo>
                  <a:pt x="3180515" y="870648"/>
                  <a:pt x="3180956" y="864759"/>
                  <a:pt x="3172172" y="859926"/>
                </a:cubicBezTo>
                <a:lnTo>
                  <a:pt x="3167260" y="861600"/>
                </a:lnTo>
                <a:lnTo>
                  <a:pt x="3160907" y="862337"/>
                </a:lnTo>
                <a:lnTo>
                  <a:pt x="3144557" y="860933"/>
                </a:lnTo>
                <a:lnTo>
                  <a:pt x="3138575" y="859842"/>
                </a:lnTo>
                <a:cubicBezTo>
                  <a:pt x="3134393" y="859301"/>
                  <a:pt x="3131532" y="859210"/>
                  <a:pt x="3129468" y="859445"/>
                </a:cubicBezTo>
                <a:lnTo>
                  <a:pt x="3129191" y="859614"/>
                </a:lnTo>
                <a:lnTo>
                  <a:pt x="3080632" y="859576"/>
                </a:lnTo>
                <a:cubicBezTo>
                  <a:pt x="3066428" y="869092"/>
                  <a:pt x="3020225" y="848520"/>
                  <a:pt x="3020075" y="867669"/>
                </a:cubicBezTo>
                <a:cubicBezTo>
                  <a:pt x="3002560" y="865266"/>
                  <a:pt x="2993991" y="856922"/>
                  <a:pt x="2996410" y="869598"/>
                </a:cubicBezTo>
                <a:cubicBezTo>
                  <a:pt x="2990543" y="869161"/>
                  <a:pt x="2986591" y="870051"/>
                  <a:pt x="2983493" y="871583"/>
                </a:cubicBezTo>
                <a:lnTo>
                  <a:pt x="2982508" y="872324"/>
                </a:lnTo>
                <a:lnTo>
                  <a:pt x="2943646" y="866671"/>
                </a:lnTo>
                <a:lnTo>
                  <a:pt x="2937624" y="860873"/>
                </a:lnTo>
                <a:lnTo>
                  <a:pt x="2900278" y="855890"/>
                </a:lnTo>
                <a:lnTo>
                  <a:pt x="2877094" y="850038"/>
                </a:lnTo>
                <a:lnTo>
                  <a:pt x="2876089" y="849428"/>
                </a:lnTo>
                <a:lnTo>
                  <a:pt x="2858491" y="836891"/>
                </a:lnTo>
                <a:lnTo>
                  <a:pt x="2853221" y="836141"/>
                </a:lnTo>
                <a:cubicBezTo>
                  <a:pt x="2845104" y="833148"/>
                  <a:pt x="2820643" y="822508"/>
                  <a:pt x="2809798" y="818931"/>
                </a:cubicBezTo>
                <a:cubicBezTo>
                  <a:pt x="2803336" y="833150"/>
                  <a:pt x="2801586" y="821927"/>
                  <a:pt x="2788143" y="814680"/>
                </a:cubicBezTo>
                <a:cubicBezTo>
                  <a:pt x="2775104" y="835149"/>
                  <a:pt x="2745218" y="807855"/>
                  <a:pt x="2726584" y="814258"/>
                </a:cubicBezTo>
                <a:cubicBezTo>
                  <a:pt x="2717002" y="808472"/>
                  <a:pt x="2706629" y="802727"/>
                  <a:pt x="2695593" y="797218"/>
                </a:cubicBezTo>
                <a:lnTo>
                  <a:pt x="2688833" y="794195"/>
                </a:lnTo>
                <a:lnTo>
                  <a:pt x="2688479" y="794303"/>
                </a:lnTo>
                <a:cubicBezTo>
                  <a:pt x="2686546" y="794003"/>
                  <a:pt x="2684146" y="793143"/>
                  <a:pt x="2680911" y="791446"/>
                </a:cubicBezTo>
                <a:lnTo>
                  <a:pt x="2676500" y="788684"/>
                </a:lnTo>
                <a:lnTo>
                  <a:pt x="2597106" y="788233"/>
                </a:lnTo>
                <a:cubicBezTo>
                  <a:pt x="2557147" y="780192"/>
                  <a:pt x="2526549" y="790205"/>
                  <a:pt x="2493284" y="771780"/>
                </a:cubicBezTo>
                <a:cubicBezTo>
                  <a:pt x="2455850" y="764319"/>
                  <a:pt x="2421460" y="764032"/>
                  <a:pt x="2391347" y="752808"/>
                </a:cubicBezTo>
                <a:cubicBezTo>
                  <a:pt x="2376903" y="755171"/>
                  <a:pt x="2364156" y="754671"/>
                  <a:pt x="2354862" y="744636"/>
                </a:cubicBezTo>
                <a:cubicBezTo>
                  <a:pt x="2319232" y="739843"/>
                  <a:pt x="2307341" y="748884"/>
                  <a:pt x="2287979" y="735811"/>
                </a:cubicBezTo>
                <a:lnTo>
                  <a:pt x="2255010" y="734698"/>
                </a:lnTo>
                <a:lnTo>
                  <a:pt x="2251535" y="736637"/>
                </a:lnTo>
                <a:lnTo>
                  <a:pt x="2245631" y="736631"/>
                </a:lnTo>
                <a:lnTo>
                  <a:pt x="2230763" y="732710"/>
                </a:lnTo>
                <a:lnTo>
                  <a:pt x="2225379" y="730591"/>
                </a:lnTo>
                <a:cubicBezTo>
                  <a:pt x="2221589" y="729370"/>
                  <a:pt x="2218976" y="728867"/>
                  <a:pt x="2217057" y="728862"/>
                </a:cubicBezTo>
                <a:lnTo>
                  <a:pt x="2216788" y="729024"/>
                </a:lnTo>
                <a:lnTo>
                  <a:pt x="2209124" y="727003"/>
                </a:lnTo>
                <a:cubicBezTo>
                  <a:pt x="2196342" y="723123"/>
                  <a:pt x="2184048" y="718901"/>
                  <a:pt x="2172459" y="714519"/>
                </a:cubicBezTo>
                <a:cubicBezTo>
                  <a:pt x="2158494" y="723838"/>
                  <a:pt x="2117863" y="700822"/>
                  <a:pt x="2115857" y="723498"/>
                </a:cubicBezTo>
                <a:cubicBezTo>
                  <a:pt x="2100018" y="718231"/>
                  <a:pt x="2092968" y="707158"/>
                  <a:pt x="2093949" y="722515"/>
                </a:cubicBezTo>
                <a:lnTo>
                  <a:pt x="2080925" y="723827"/>
                </a:lnTo>
                <a:lnTo>
                  <a:pt x="1983785" y="689896"/>
                </a:lnTo>
                <a:cubicBezTo>
                  <a:pt x="1963617" y="681381"/>
                  <a:pt x="1989851" y="680295"/>
                  <a:pt x="1959913" y="672734"/>
                </a:cubicBezTo>
                <a:cubicBezTo>
                  <a:pt x="1903668" y="678499"/>
                  <a:pt x="1860398" y="653313"/>
                  <a:pt x="1804159" y="644533"/>
                </a:cubicBezTo>
                <a:cubicBezTo>
                  <a:pt x="1743487" y="627658"/>
                  <a:pt x="1612652" y="582310"/>
                  <a:pt x="1591576" y="571258"/>
                </a:cubicBezTo>
                <a:cubicBezTo>
                  <a:pt x="1573388" y="564719"/>
                  <a:pt x="1489080" y="557055"/>
                  <a:pt x="1496826" y="568535"/>
                </a:cubicBezTo>
                <a:cubicBezTo>
                  <a:pt x="1445419" y="536648"/>
                  <a:pt x="1419299" y="553467"/>
                  <a:pt x="1356936" y="530781"/>
                </a:cubicBezTo>
                <a:lnTo>
                  <a:pt x="1269628" y="539232"/>
                </a:lnTo>
                <a:lnTo>
                  <a:pt x="1194874" y="523525"/>
                </a:lnTo>
                <a:lnTo>
                  <a:pt x="1138189" y="509746"/>
                </a:lnTo>
                <a:lnTo>
                  <a:pt x="976781" y="468644"/>
                </a:lnTo>
                <a:cubicBezTo>
                  <a:pt x="929088" y="460952"/>
                  <a:pt x="905972" y="461750"/>
                  <a:pt x="882061" y="458215"/>
                </a:cubicBezTo>
                <a:lnTo>
                  <a:pt x="833317" y="447431"/>
                </a:lnTo>
                <a:lnTo>
                  <a:pt x="827386" y="446883"/>
                </a:lnTo>
                <a:lnTo>
                  <a:pt x="786341" y="445842"/>
                </a:lnTo>
                <a:lnTo>
                  <a:pt x="725073" y="448531"/>
                </a:lnTo>
                <a:cubicBezTo>
                  <a:pt x="698064" y="451325"/>
                  <a:pt x="645372" y="459412"/>
                  <a:pt x="624284" y="462606"/>
                </a:cubicBezTo>
                <a:cubicBezTo>
                  <a:pt x="591338" y="465778"/>
                  <a:pt x="563594" y="467685"/>
                  <a:pt x="527403" y="467566"/>
                </a:cubicBezTo>
                <a:cubicBezTo>
                  <a:pt x="485975" y="450521"/>
                  <a:pt x="440521" y="474706"/>
                  <a:pt x="407139" y="461890"/>
                </a:cubicBezTo>
                <a:cubicBezTo>
                  <a:pt x="379741" y="461756"/>
                  <a:pt x="370760" y="465054"/>
                  <a:pt x="363011" y="466758"/>
                </a:cubicBezTo>
                <a:lnTo>
                  <a:pt x="360644" y="472114"/>
                </a:lnTo>
                <a:lnTo>
                  <a:pt x="347271" y="472897"/>
                </a:lnTo>
                <a:lnTo>
                  <a:pt x="344210" y="474119"/>
                </a:lnTo>
                <a:cubicBezTo>
                  <a:pt x="338378" y="476473"/>
                  <a:pt x="332503" y="478642"/>
                  <a:pt x="326160" y="480110"/>
                </a:cubicBezTo>
                <a:cubicBezTo>
                  <a:pt x="317620" y="456362"/>
                  <a:pt x="270799" y="488667"/>
                  <a:pt x="275309" y="467738"/>
                </a:cubicBezTo>
                <a:lnTo>
                  <a:pt x="251787" y="466296"/>
                </a:lnTo>
                <a:lnTo>
                  <a:pt x="229585" y="458043"/>
                </a:lnTo>
                <a:lnTo>
                  <a:pt x="218012" y="449412"/>
                </a:lnTo>
                <a:lnTo>
                  <a:pt x="133735" y="416518"/>
                </a:lnTo>
                <a:lnTo>
                  <a:pt x="77108" y="390937"/>
                </a:lnTo>
                <a:lnTo>
                  <a:pt x="65936" y="382568"/>
                </a:lnTo>
                <a:lnTo>
                  <a:pt x="49890" y="382282"/>
                </a:lnTo>
                <a:cubicBezTo>
                  <a:pt x="47699" y="382935"/>
                  <a:pt x="45800" y="383830"/>
                  <a:pt x="44249" y="384936"/>
                </a:cubicBezTo>
                <a:lnTo>
                  <a:pt x="0" y="363641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A61ECB-521C-4BFC-9F12-1BA566BC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4068"/>
            <a:ext cx="12192000" cy="1163932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2192000" h="1163932">
                <a:moveTo>
                  <a:pt x="2955508" y="929"/>
                </a:moveTo>
                <a:cubicBezTo>
                  <a:pt x="2962603" y="-560"/>
                  <a:pt x="2968871" y="-381"/>
                  <a:pt x="2973472" y="2369"/>
                </a:cubicBezTo>
                <a:cubicBezTo>
                  <a:pt x="2988398" y="1582"/>
                  <a:pt x="3039854" y="237"/>
                  <a:pt x="3052621" y="14030"/>
                </a:cubicBezTo>
                <a:cubicBezTo>
                  <a:pt x="3074269" y="13590"/>
                  <a:pt x="3124337" y="16403"/>
                  <a:pt x="3145220" y="16277"/>
                </a:cubicBezTo>
                <a:cubicBezTo>
                  <a:pt x="3177400" y="20825"/>
                  <a:pt x="3204801" y="-725"/>
                  <a:pt x="3233309" y="8968"/>
                </a:cubicBezTo>
                <a:cubicBezTo>
                  <a:pt x="3255675" y="17814"/>
                  <a:pt x="3297066" y="12790"/>
                  <a:pt x="3320851" y="18902"/>
                </a:cubicBezTo>
                <a:cubicBezTo>
                  <a:pt x="3329831" y="31255"/>
                  <a:pt x="3377875" y="43091"/>
                  <a:pt x="3394552" y="38279"/>
                </a:cubicBezTo>
                <a:cubicBezTo>
                  <a:pt x="3429790" y="45194"/>
                  <a:pt x="3435943" y="63076"/>
                  <a:pt x="3462252" y="68646"/>
                </a:cubicBezTo>
                <a:lnTo>
                  <a:pt x="3504799" y="93363"/>
                </a:lnTo>
                <a:lnTo>
                  <a:pt x="3568807" y="84557"/>
                </a:lnTo>
                <a:lnTo>
                  <a:pt x="3571993" y="87105"/>
                </a:lnTo>
                <a:cubicBezTo>
                  <a:pt x="3578062" y="92009"/>
                  <a:pt x="3584192" y="96609"/>
                  <a:pt x="3590879" y="100115"/>
                </a:cubicBezTo>
                <a:cubicBezTo>
                  <a:pt x="3596400" y="81013"/>
                  <a:pt x="3611075" y="86890"/>
                  <a:pt x="3623973" y="93084"/>
                </a:cubicBezTo>
                <a:lnTo>
                  <a:pt x="3636728" y="98019"/>
                </a:lnTo>
                <a:lnTo>
                  <a:pt x="3676976" y="96600"/>
                </a:lnTo>
                <a:cubicBezTo>
                  <a:pt x="3705974" y="106056"/>
                  <a:pt x="3711759" y="107306"/>
                  <a:pt x="3722653" y="115363"/>
                </a:cubicBezTo>
                <a:lnTo>
                  <a:pt x="3775112" y="98970"/>
                </a:lnTo>
                <a:lnTo>
                  <a:pt x="3932956" y="122337"/>
                </a:lnTo>
                <a:cubicBezTo>
                  <a:pt x="3980745" y="133345"/>
                  <a:pt x="4055421" y="160233"/>
                  <a:pt x="4100593" y="163834"/>
                </a:cubicBezTo>
                <a:cubicBezTo>
                  <a:pt x="4235789" y="175679"/>
                  <a:pt x="4169239" y="187722"/>
                  <a:pt x="4316364" y="177453"/>
                </a:cubicBezTo>
                <a:cubicBezTo>
                  <a:pt x="4321343" y="172718"/>
                  <a:pt x="4381395" y="166811"/>
                  <a:pt x="4387387" y="164360"/>
                </a:cubicBezTo>
                <a:lnTo>
                  <a:pt x="4427957" y="177526"/>
                </a:lnTo>
                <a:lnTo>
                  <a:pt x="4502291" y="188197"/>
                </a:lnTo>
                <a:lnTo>
                  <a:pt x="4600771" y="212143"/>
                </a:lnTo>
                <a:cubicBezTo>
                  <a:pt x="4614771" y="210903"/>
                  <a:pt x="4629325" y="210251"/>
                  <a:pt x="4644102" y="210363"/>
                </a:cubicBezTo>
                <a:lnTo>
                  <a:pt x="4652752" y="210902"/>
                </a:lnTo>
                <a:cubicBezTo>
                  <a:pt x="4652799" y="211030"/>
                  <a:pt x="4652848" y="211157"/>
                  <a:pt x="4652896" y="211286"/>
                </a:cubicBezTo>
                <a:cubicBezTo>
                  <a:pt x="4658320" y="211626"/>
                  <a:pt x="4678972" y="212192"/>
                  <a:pt x="4685303" y="212939"/>
                </a:cubicBezTo>
                <a:lnTo>
                  <a:pt x="4690886" y="215767"/>
                </a:lnTo>
                <a:lnTo>
                  <a:pt x="4725430" y="238732"/>
                </a:lnTo>
                <a:cubicBezTo>
                  <a:pt x="4737427" y="231591"/>
                  <a:pt x="4775104" y="226830"/>
                  <a:pt x="4800051" y="231099"/>
                </a:cubicBezTo>
                <a:cubicBezTo>
                  <a:pt x="4824999" y="235370"/>
                  <a:pt x="4838104" y="254681"/>
                  <a:pt x="4875115" y="264350"/>
                </a:cubicBezTo>
                <a:cubicBezTo>
                  <a:pt x="4910396" y="272074"/>
                  <a:pt x="4896976" y="272080"/>
                  <a:pt x="4936450" y="280902"/>
                </a:cubicBezTo>
                <a:cubicBezTo>
                  <a:pt x="4977972" y="291139"/>
                  <a:pt x="4987604" y="299206"/>
                  <a:pt x="5030961" y="305912"/>
                </a:cubicBezTo>
                <a:cubicBezTo>
                  <a:pt x="5067269" y="323566"/>
                  <a:pt x="5060686" y="296079"/>
                  <a:pt x="5082734" y="308581"/>
                </a:cubicBezTo>
                <a:lnTo>
                  <a:pt x="5138799" y="303800"/>
                </a:lnTo>
                <a:cubicBezTo>
                  <a:pt x="5159783" y="303972"/>
                  <a:pt x="5222232" y="329865"/>
                  <a:pt x="5259695" y="330476"/>
                </a:cubicBezTo>
                <a:cubicBezTo>
                  <a:pt x="5294177" y="331408"/>
                  <a:pt x="5329952" y="341580"/>
                  <a:pt x="5359642" y="340575"/>
                </a:cubicBezTo>
                <a:lnTo>
                  <a:pt x="5372918" y="336834"/>
                </a:lnTo>
                <a:lnTo>
                  <a:pt x="5396084" y="328268"/>
                </a:lnTo>
                <a:lnTo>
                  <a:pt x="5414292" y="320863"/>
                </a:lnTo>
                <a:cubicBezTo>
                  <a:pt x="5419283" y="317134"/>
                  <a:pt x="5483979" y="313053"/>
                  <a:pt x="5487276" y="307350"/>
                </a:cubicBezTo>
                <a:cubicBezTo>
                  <a:pt x="5545059" y="311386"/>
                  <a:pt x="5551468" y="308718"/>
                  <a:pt x="5612716" y="308118"/>
                </a:cubicBezTo>
                <a:cubicBezTo>
                  <a:pt x="5706701" y="319100"/>
                  <a:pt x="5706403" y="275903"/>
                  <a:pt x="5864813" y="257852"/>
                </a:cubicBezTo>
                <a:cubicBezTo>
                  <a:pt x="5919383" y="252630"/>
                  <a:pt x="6095366" y="235151"/>
                  <a:pt x="6151392" y="225732"/>
                </a:cubicBezTo>
                <a:cubicBezTo>
                  <a:pt x="6137061" y="192047"/>
                  <a:pt x="6183146" y="231837"/>
                  <a:pt x="6209396" y="220469"/>
                </a:cubicBezTo>
                <a:cubicBezTo>
                  <a:pt x="6229147" y="220563"/>
                  <a:pt x="6253887" y="222487"/>
                  <a:pt x="6269898" y="226300"/>
                </a:cubicBezTo>
                <a:cubicBezTo>
                  <a:pt x="6278362" y="227355"/>
                  <a:pt x="6287329" y="226959"/>
                  <a:pt x="6297029" y="224230"/>
                </a:cubicBezTo>
                <a:cubicBezTo>
                  <a:pt x="6312240" y="212407"/>
                  <a:pt x="6330874" y="209880"/>
                  <a:pt x="6352373" y="209161"/>
                </a:cubicBezTo>
                <a:lnTo>
                  <a:pt x="6353759" y="209135"/>
                </a:lnTo>
                <a:lnTo>
                  <a:pt x="6363346" y="196700"/>
                </a:lnTo>
                <a:cubicBezTo>
                  <a:pt x="6374599" y="188260"/>
                  <a:pt x="6378877" y="205848"/>
                  <a:pt x="6400681" y="204402"/>
                </a:cubicBezTo>
                <a:lnTo>
                  <a:pt x="6402041" y="207073"/>
                </a:lnTo>
                <a:lnTo>
                  <a:pt x="6424912" y="204940"/>
                </a:lnTo>
                <a:cubicBezTo>
                  <a:pt x="6440035" y="209475"/>
                  <a:pt x="6489474" y="188920"/>
                  <a:pt x="6502019" y="198788"/>
                </a:cubicBezTo>
                <a:cubicBezTo>
                  <a:pt x="6507553" y="199163"/>
                  <a:pt x="6513074" y="197832"/>
                  <a:pt x="6518229" y="197839"/>
                </a:cubicBezTo>
                <a:lnTo>
                  <a:pt x="6519089" y="198274"/>
                </a:lnTo>
                <a:lnTo>
                  <a:pt x="6561047" y="182276"/>
                </a:lnTo>
                <a:cubicBezTo>
                  <a:pt x="6576908" y="188273"/>
                  <a:pt x="6586597" y="187556"/>
                  <a:pt x="6595639" y="174596"/>
                </a:cubicBezTo>
                <a:cubicBezTo>
                  <a:pt x="6669524" y="204588"/>
                  <a:pt x="6631660" y="167763"/>
                  <a:pt x="6692265" y="171261"/>
                </a:cubicBezTo>
                <a:lnTo>
                  <a:pt x="6697219" y="171733"/>
                </a:lnTo>
                <a:lnTo>
                  <a:pt x="6713656" y="160032"/>
                </a:lnTo>
                <a:cubicBezTo>
                  <a:pt x="6713896" y="158972"/>
                  <a:pt x="6714141" y="157917"/>
                  <a:pt x="6714383" y="156857"/>
                </a:cubicBezTo>
                <a:lnTo>
                  <a:pt x="6774793" y="166145"/>
                </a:lnTo>
                <a:lnTo>
                  <a:pt x="6782112" y="161687"/>
                </a:lnTo>
                <a:lnTo>
                  <a:pt x="6822392" y="175020"/>
                </a:lnTo>
                <a:lnTo>
                  <a:pt x="6842719" y="178025"/>
                </a:lnTo>
                <a:lnTo>
                  <a:pt x="6878958" y="187256"/>
                </a:lnTo>
                <a:lnTo>
                  <a:pt x="6881972" y="184277"/>
                </a:lnTo>
                <a:lnTo>
                  <a:pt x="6889133" y="187492"/>
                </a:lnTo>
                <a:lnTo>
                  <a:pt x="6894439" y="184074"/>
                </a:lnTo>
                <a:lnTo>
                  <a:pt x="6900419" y="185342"/>
                </a:lnTo>
                <a:cubicBezTo>
                  <a:pt x="6911884" y="183619"/>
                  <a:pt x="6950507" y="175071"/>
                  <a:pt x="6963220" y="173736"/>
                </a:cubicBezTo>
                <a:lnTo>
                  <a:pt x="6976706" y="177326"/>
                </a:lnTo>
                <a:lnTo>
                  <a:pt x="6987064" y="166834"/>
                </a:lnTo>
                <a:lnTo>
                  <a:pt x="7030230" y="166147"/>
                </a:lnTo>
                <a:lnTo>
                  <a:pt x="7045014" y="175533"/>
                </a:lnTo>
                <a:lnTo>
                  <a:pt x="7058714" y="182424"/>
                </a:lnTo>
                <a:lnTo>
                  <a:pt x="7060499" y="182495"/>
                </a:lnTo>
                <a:lnTo>
                  <a:pt x="7078430" y="183225"/>
                </a:lnTo>
                <a:lnTo>
                  <a:pt x="7176563" y="179676"/>
                </a:lnTo>
                <a:lnTo>
                  <a:pt x="7205529" y="187443"/>
                </a:lnTo>
                <a:lnTo>
                  <a:pt x="7310118" y="169037"/>
                </a:lnTo>
                <a:cubicBezTo>
                  <a:pt x="7440488" y="161452"/>
                  <a:pt x="7553495" y="197026"/>
                  <a:pt x="7673859" y="156768"/>
                </a:cubicBezTo>
                <a:lnTo>
                  <a:pt x="7692748" y="167969"/>
                </a:lnTo>
                <a:lnTo>
                  <a:pt x="7715729" y="163804"/>
                </a:lnTo>
                <a:cubicBezTo>
                  <a:pt x="7811110" y="149060"/>
                  <a:pt x="7909958" y="141152"/>
                  <a:pt x="7974189" y="161251"/>
                </a:cubicBezTo>
                <a:cubicBezTo>
                  <a:pt x="8006066" y="157939"/>
                  <a:pt x="8083084" y="150326"/>
                  <a:pt x="8101969" y="150927"/>
                </a:cubicBezTo>
                <a:lnTo>
                  <a:pt x="8106826" y="146285"/>
                </a:lnTo>
                <a:lnTo>
                  <a:pt x="8162058" y="103136"/>
                </a:lnTo>
                <a:lnTo>
                  <a:pt x="8184568" y="100422"/>
                </a:lnTo>
                <a:lnTo>
                  <a:pt x="8205350" y="106344"/>
                </a:lnTo>
                <a:cubicBezTo>
                  <a:pt x="8213920" y="108834"/>
                  <a:pt x="8222826" y="111343"/>
                  <a:pt x="8228227" y="112404"/>
                </a:cubicBezTo>
                <a:lnTo>
                  <a:pt x="8229109" y="109777"/>
                </a:lnTo>
                <a:lnTo>
                  <a:pt x="8237963" y="113428"/>
                </a:lnTo>
                <a:lnTo>
                  <a:pt x="8248358" y="112494"/>
                </a:lnTo>
                <a:lnTo>
                  <a:pt x="8249309" y="113130"/>
                </a:lnTo>
                <a:lnTo>
                  <a:pt x="8249997" y="112347"/>
                </a:lnTo>
                <a:lnTo>
                  <a:pt x="8272162" y="110356"/>
                </a:lnTo>
                <a:lnTo>
                  <a:pt x="8292349" y="103912"/>
                </a:lnTo>
                <a:lnTo>
                  <a:pt x="8292491" y="103935"/>
                </a:lnTo>
                <a:cubicBezTo>
                  <a:pt x="8298009" y="104409"/>
                  <a:pt x="8303135" y="103922"/>
                  <a:pt x="8307239" y="101023"/>
                </a:cubicBezTo>
                <a:cubicBezTo>
                  <a:pt x="8317233" y="106089"/>
                  <a:pt x="8327966" y="110943"/>
                  <a:pt x="8339282" y="115374"/>
                </a:cubicBezTo>
                <a:lnTo>
                  <a:pt x="8346156" y="117659"/>
                </a:lnTo>
                <a:lnTo>
                  <a:pt x="8346467" y="117456"/>
                </a:lnTo>
                <a:cubicBezTo>
                  <a:pt x="8348336" y="117423"/>
                  <a:pt x="8350739" y="117978"/>
                  <a:pt x="8354069" y="119374"/>
                </a:cubicBezTo>
                <a:lnTo>
                  <a:pt x="8358687" y="121825"/>
                </a:lnTo>
                <a:lnTo>
                  <a:pt x="8433385" y="106101"/>
                </a:lnTo>
                <a:cubicBezTo>
                  <a:pt x="8472316" y="107679"/>
                  <a:pt x="8499361" y="89243"/>
                  <a:pt x="8533779" y="104806"/>
                </a:cubicBezTo>
                <a:cubicBezTo>
                  <a:pt x="8570237" y="106199"/>
                  <a:pt x="8602608" y="99501"/>
                  <a:pt x="8632833" y="106964"/>
                </a:cubicBezTo>
                <a:cubicBezTo>
                  <a:pt x="8646003" y="101130"/>
                  <a:pt x="8658069" y="99126"/>
                  <a:pt x="8668523" y="109411"/>
                </a:cubicBezTo>
                <a:cubicBezTo>
                  <a:pt x="8702829" y="107932"/>
                  <a:pt x="8712456" y="94511"/>
                  <a:pt x="8732893" y="106423"/>
                </a:cubicBezTo>
                <a:lnTo>
                  <a:pt x="8764071" y="101019"/>
                </a:lnTo>
                <a:lnTo>
                  <a:pt x="8767004" y="97951"/>
                </a:lnTo>
                <a:lnTo>
                  <a:pt x="8772553" y="96746"/>
                </a:lnTo>
                <a:lnTo>
                  <a:pt x="8787201" y="98465"/>
                </a:lnTo>
                <a:lnTo>
                  <a:pt x="8792624" y="99935"/>
                </a:lnTo>
                <a:cubicBezTo>
                  <a:pt x="8796395" y="100640"/>
                  <a:pt x="8798936" y="100714"/>
                  <a:pt x="8800741" y="100329"/>
                </a:cubicBezTo>
                <a:lnTo>
                  <a:pt x="8800966" y="100077"/>
                </a:lnTo>
                <a:lnTo>
                  <a:pt x="8808513" y="100962"/>
                </a:lnTo>
                <a:cubicBezTo>
                  <a:pt x="8821191" y="103057"/>
                  <a:pt x="8833467" y="105663"/>
                  <a:pt x="8845110" y="108611"/>
                </a:cubicBezTo>
                <a:cubicBezTo>
                  <a:pt x="8856640" y="94429"/>
                  <a:pt x="8898769" y="114061"/>
                  <a:pt x="8896773" y="86101"/>
                </a:cubicBezTo>
                <a:cubicBezTo>
                  <a:pt x="8912560" y="89254"/>
                  <a:pt x="8921083" y="101262"/>
                  <a:pt x="8917529" y="82805"/>
                </a:cubicBezTo>
                <a:lnTo>
                  <a:pt x="8929546" y="78543"/>
                </a:lnTo>
                <a:lnTo>
                  <a:pt x="9026654" y="99852"/>
                </a:lnTo>
                <a:lnTo>
                  <a:pt x="9040737" y="105786"/>
                </a:lnTo>
                <a:cubicBezTo>
                  <a:pt x="9045198" y="108424"/>
                  <a:pt x="9049055" y="111684"/>
                  <a:pt x="9052026" y="115808"/>
                </a:cubicBezTo>
                <a:cubicBezTo>
                  <a:pt x="9103902" y="97277"/>
                  <a:pt x="9148883" y="119005"/>
                  <a:pt x="9203241" y="118145"/>
                </a:cubicBezTo>
                <a:cubicBezTo>
                  <a:pt x="9263154" y="126206"/>
                  <a:pt x="9393882" y="154481"/>
                  <a:pt x="9415584" y="163588"/>
                </a:cubicBezTo>
                <a:cubicBezTo>
                  <a:pt x="9433796" y="167802"/>
                  <a:pt x="9514347" y="159834"/>
                  <a:pt x="9505102" y="147474"/>
                </a:cubicBezTo>
                <a:cubicBezTo>
                  <a:pt x="9558875" y="175676"/>
                  <a:pt x="9580546" y="149889"/>
                  <a:pt x="9643040" y="164665"/>
                </a:cubicBezTo>
                <a:lnTo>
                  <a:pt x="9762999" y="169055"/>
                </a:lnTo>
                <a:lnTo>
                  <a:pt x="9776183" y="168623"/>
                </a:lnTo>
                <a:lnTo>
                  <a:pt x="9780532" y="162255"/>
                </a:lnTo>
                <a:lnTo>
                  <a:pt x="9824924" y="158079"/>
                </a:lnTo>
                <a:cubicBezTo>
                  <a:pt x="9845325" y="170634"/>
                  <a:pt x="9880317" y="158344"/>
                  <a:pt x="9910588" y="160759"/>
                </a:cubicBezTo>
                <a:lnTo>
                  <a:pt x="9924173" y="165023"/>
                </a:lnTo>
                <a:lnTo>
                  <a:pt x="10010969" y="162234"/>
                </a:lnTo>
                <a:lnTo>
                  <a:pt x="10070699" y="164286"/>
                </a:lnTo>
                <a:lnTo>
                  <a:pt x="10083825" y="168444"/>
                </a:lnTo>
                <a:lnTo>
                  <a:pt x="10097932" y="161160"/>
                </a:lnTo>
                <a:cubicBezTo>
                  <a:pt x="10099580" y="159385"/>
                  <a:pt x="10100873" y="157473"/>
                  <a:pt x="10101779" y="155488"/>
                </a:cubicBezTo>
                <a:lnTo>
                  <a:pt x="10149437" y="158598"/>
                </a:lnTo>
                <a:lnTo>
                  <a:pt x="10155104" y="158045"/>
                </a:lnTo>
                <a:lnTo>
                  <a:pt x="10250982" y="135074"/>
                </a:lnTo>
                <a:cubicBezTo>
                  <a:pt x="10282349" y="124953"/>
                  <a:pt x="10324027" y="105518"/>
                  <a:pt x="10343301" y="97316"/>
                </a:cubicBezTo>
                <a:cubicBezTo>
                  <a:pt x="10346266" y="87573"/>
                  <a:pt x="10357577" y="89038"/>
                  <a:pt x="10366625" y="85860"/>
                </a:cubicBezTo>
                <a:cubicBezTo>
                  <a:pt x="10373832" y="76124"/>
                  <a:pt x="10418445" y="69199"/>
                  <a:pt x="10433505" y="71432"/>
                </a:cubicBezTo>
                <a:cubicBezTo>
                  <a:pt x="10475361" y="83650"/>
                  <a:pt x="10513941" y="44949"/>
                  <a:pt x="10547510" y="53678"/>
                </a:cubicBezTo>
                <a:cubicBezTo>
                  <a:pt x="10573283" y="48227"/>
                  <a:pt x="10581157" y="42377"/>
                  <a:pt x="10588150" y="38719"/>
                </a:cubicBezTo>
                <a:lnTo>
                  <a:pt x="10589457" y="31728"/>
                </a:lnTo>
                <a:lnTo>
                  <a:pt x="10699976" y="49777"/>
                </a:lnTo>
                <a:cubicBezTo>
                  <a:pt x="10735033" y="53897"/>
                  <a:pt x="10768025" y="45042"/>
                  <a:pt x="10812237" y="52759"/>
                </a:cubicBezTo>
                <a:lnTo>
                  <a:pt x="10869837" y="72227"/>
                </a:lnTo>
                <a:lnTo>
                  <a:pt x="10881770" y="80104"/>
                </a:lnTo>
                <a:lnTo>
                  <a:pt x="10896899" y="77163"/>
                </a:lnTo>
                <a:cubicBezTo>
                  <a:pt x="10898848" y="75922"/>
                  <a:pt x="10900479" y="74444"/>
                  <a:pt x="10901748" y="72784"/>
                </a:cubicBezTo>
                <a:lnTo>
                  <a:pt x="10947419" y="89748"/>
                </a:lnTo>
                <a:lnTo>
                  <a:pt x="10953034" y="90870"/>
                </a:lnTo>
                <a:lnTo>
                  <a:pt x="10992070" y="95273"/>
                </a:lnTo>
                <a:lnTo>
                  <a:pt x="11112372" y="88679"/>
                </a:lnTo>
                <a:cubicBezTo>
                  <a:pt x="11108439" y="74830"/>
                  <a:pt x="11140018" y="97031"/>
                  <a:pt x="11147719" y="86992"/>
                </a:cubicBezTo>
                <a:cubicBezTo>
                  <a:pt x="11152509" y="78401"/>
                  <a:pt x="11163205" y="83136"/>
                  <a:pt x="11172617" y="82697"/>
                </a:cubicBezTo>
                <a:cubicBezTo>
                  <a:pt x="11181525" y="75359"/>
                  <a:pt x="11226208" y="81688"/>
                  <a:pt x="11240397" y="88262"/>
                </a:cubicBezTo>
                <a:cubicBezTo>
                  <a:pt x="11249960" y="94287"/>
                  <a:pt x="11259949" y="97164"/>
                  <a:pt x="11270034" y="98379"/>
                </a:cubicBezTo>
                <a:lnTo>
                  <a:pt x="11293091" y="98474"/>
                </a:lnTo>
                <a:lnTo>
                  <a:pt x="11310949" y="104274"/>
                </a:lnTo>
                <a:lnTo>
                  <a:pt x="11345279" y="101883"/>
                </a:lnTo>
                <a:lnTo>
                  <a:pt x="11354597" y="104385"/>
                </a:lnTo>
                <a:lnTo>
                  <a:pt x="11367725" y="104431"/>
                </a:lnTo>
                <a:lnTo>
                  <a:pt x="11399832" y="117048"/>
                </a:lnTo>
                <a:cubicBezTo>
                  <a:pt x="11426330" y="131555"/>
                  <a:pt x="11452641" y="150886"/>
                  <a:pt x="11487595" y="158754"/>
                </a:cubicBezTo>
                <a:cubicBezTo>
                  <a:pt x="11515406" y="151514"/>
                  <a:pt x="11531776" y="244887"/>
                  <a:pt x="11590850" y="244984"/>
                </a:cubicBezTo>
                <a:cubicBezTo>
                  <a:pt x="11687863" y="198241"/>
                  <a:pt x="11587614" y="291800"/>
                  <a:pt x="11736204" y="283941"/>
                </a:cubicBezTo>
                <a:cubicBezTo>
                  <a:pt x="11744762" y="275580"/>
                  <a:pt x="11762511" y="286184"/>
                  <a:pt x="11760331" y="298368"/>
                </a:cubicBezTo>
                <a:cubicBezTo>
                  <a:pt x="11769810" y="295289"/>
                  <a:pt x="11817448" y="290644"/>
                  <a:pt x="11819139" y="310575"/>
                </a:cubicBezTo>
                <a:lnTo>
                  <a:pt x="11821967" y="312222"/>
                </a:lnTo>
                <a:lnTo>
                  <a:pt x="11847125" y="303833"/>
                </a:lnTo>
                <a:cubicBezTo>
                  <a:pt x="11890550" y="301151"/>
                  <a:pt x="11927400" y="329991"/>
                  <a:pt x="11980134" y="328343"/>
                </a:cubicBezTo>
                <a:cubicBezTo>
                  <a:pt x="11999877" y="317657"/>
                  <a:pt x="12100908" y="364667"/>
                  <a:pt x="12174576" y="382540"/>
                </a:cubicBezTo>
                <a:lnTo>
                  <a:pt x="12192000" y="385665"/>
                </a:lnTo>
                <a:lnTo>
                  <a:pt x="12192000" y="1163932"/>
                </a:lnTo>
                <a:lnTo>
                  <a:pt x="0" y="1163932"/>
                </a:lnTo>
                <a:lnTo>
                  <a:pt x="0" y="489977"/>
                </a:lnTo>
                <a:lnTo>
                  <a:pt x="5331" y="489229"/>
                </a:lnTo>
                <a:cubicBezTo>
                  <a:pt x="18193" y="486710"/>
                  <a:pt x="30228" y="483363"/>
                  <a:pt x="39902" y="478716"/>
                </a:cubicBezTo>
                <a:lnTo>
                  <a:pt x="117880" y="427388"/>
                </a:lnTo>
                <a:lnTo>
                  <a:pt x="238140" y="385729"/>
                </a:lnTo>
                <a:lnTo>
                  <a:pt x="249589" y="385949"/>
                </a:lnTo>
                <a:lnTo>
                  <a:pt x="296963" y="362534"/>
                </a:lnTo>
                <a:cubicBezTo>
                  <a:pt x="312678" y="353496"/>
                  <a:pt x="327245" y="343226"/>
                  <a:pt x="339235" y="330857"/>
                </a:cubicBezTo>
                <a:cubicBezTo>
                  <a:pt x="358017" y="316348"/>
                  <a:pt x="430593" y="324331"/>
                  <a:pt x="447152" y="333855"/>
                </a:cubicBezTo>
                <a:cubicBezTo>
                  <a:pt x="455944" y="335789"/>
                  <a:pt x="465515" y="339134"/>
                  <a:pt x="475247" y="343146"/>
                </a:cubicBezTo>
                <a:lnTo>
                  <a:pt x="477967" y="344392"/>
                </a:lnTo>
                <a:lnTo>
                  <a:pt x="527683" y="339655"/>
                </a:lnTo>
                <a:lnTo>
                  <a:pt x="703732" y="323031"/>
                </a:lnTo>
                <a:cubicBezTo>
                  <a:pt x="746107" y="337252"/>
                  <a:pt x="806181" y="307763"/>
                  <a:pt x="853391" y="310023"/>
                </a:cubicBezTo>
                <a:cubicBezTo>
                  <a:pt x="890324" y="307038"/>
                  <a:pt x="911072" y="307293"/>
                  <a:pt x="925332" y="305118"/>
                </a:cubicBezTo>
                <a:lnTo>
                  <a:pt x="941286" y="295364"/>
                </a:lnTo>
                <a:lnTo>
                  <a:pt x="950845" y="293027"/>
                </a:lnTo>
                <a:lnTo>
                  <a:pt x="953292" y="287324"/>
                </a:lnTo>
                <a:lnTo>
                  <a:pt x="967499" y="280192"/>
                </a:lnTo>
                <a:cubicBezTo>
                  <a:pt x="972860" y="278300"/>
                  <a:pt x="978671" y="277177"/>
                  <a:pt x="985161" y="277297"/>
                </a:cubicBezTo>
                <a:cubicBezTo>
                  <a:pt x="1006876" y="286454"/>
                  <a:pt x="1042482" y="256677"/>
                  <a:pt x="1069267" y="269198"/>
                </a:cubicBezTo>
                <a:cubicBezTo>
                  <a:pt x="1094808" y="265150"/>
                  <a:pt x="1122462" y="257023"/>
                  <a:pt x="1138407" y="252999"/>
                </a:cubicBezTo>
                <a:cubicBezTo>
                  <a:pt x="1144898" y="243390"/>
                  <a:pt x="1166843" y="255604"/>
                  <a:pt x="1164931" y="245054"/>
                </a:cubicBezTo>
                <a:cubicBezTo>
                  <a:pt x="1180564" y="253372"/>
                  <a:pt x="1196701" y="233033"/>
                  <a:pt x="1211622" y="227108"/>
                </a:cubicBezTo>
                <a:cubicBezTo>
                  <a:pt x="1223659" y="235648"/>
                  <a:pt x="1243095" y="214792"/>
                  <a:pt x="1274567" y="209812"/>
                </a:cubicBezTo>
                <a:cubicBezTo>
                  <a:pt x="1293468" y="207689"/>
                  <a:pt x="1311321" y="214329"/>
                  <a:pt x="1325029" y="214369"/>
                </a:cubicBezTo>
                <a:cubicBezTo>
                  <a:pt x="1338735" y="214409"/>
                  <a:pt x="1348238" y="204450"/>
                  <a:pt x="1356805" y="210054"/>
                </a:cubicBezTo>
                <a:cubicBezTo>
                  <a:pt x="1397191" y="226080"/>
                  <a:pt x="1434108" y="220864"/>
                  <a:pt x="1468752" y="221036"/>
                </a:cubicBezTo>
                <a:lnTo>
                  <a:pt x="1650750" y="171522"/>
                </a:lnTo>
                <a:cubicBezTo>
                  <a:pt x="1648963" y="175128"/>
                  <a:pt x="1647366" y="179078"/>
                  <a:pt x="1655056" y="178538"/>
                </a:cubicBezTo>
                <a:cubicBezTo>
                  <a:pt x="1671361" y="175610"/>
                  <a:pt x="1673472" y="191103"/>
                  <a:pt x="1683220" y="176084"/>
                </a:cubicBezTo>
                <a:lnTo>
                  <a:pt x="1685599" y="171820"/>
                </a:lnTo>
                <a:lnTo>
                  <a:pt x="1689230" y="171091"/>
                </a:lnTo>
                <a:cubicBezTo>
                  <a:pt x="1691077" y="171209"/>
                  <a:pt x="1691927" y="172238"/>
                  <a:pt x="1691052" y="175010"/>
                </a:cubicBezTo>
                <a:cubicBezTo>
                  <a:pt x="1708143" y="163422"/>
                  <a:pt x="1721518" y="180819"/>
                  <a:pt x="1735783" y="183832"/>
                </a:cubicBezTo>
                <a:cubicBezTo>
                  <a:pt x="1749257" y="172743"/>
                  <a:pt x="1765900" y="189995"/>
                  <a:pt x="1797102" y="188721"/>
                </a:cubicBezTo>
                <a:cubicBezTo>
                  <a:pt x="1811926" y="175989"/>
                  <a:pt x="1818113" y="188014"/>
                  <a:pt x="1845638" y="170206"/>
                </a:cubicBezTo>
                <a:cubicBezTo>
                  <a:pt x="1846487" y="171605"/>
                  <a:pt x="1847613" y="172863"/>
                  <a:pt x="1848980" y="173948"/>
                </a:cubicBezTo>
                <a:cubicBezTo>
                  <a:pt x="1856916" y="180245"/>
                  <a:pt x="1871067" y="179345"/>
                  <a:pt x="1880587" y="171938"/>
                </a:cubicBezTo>
                <a:cubicBezTo>
                  <a:pt x="1923931" y="147552"/>
                  <a:pt x="1960626" y="145420"/>
                  <a:pt x="1995803" y="138279"/>
                </a:cubicBezTo>
                <a:cubicBezTo>
                  <a:pt x="2035252" y="132570"/>
                  <a:pt x="2005733" y="159108"/>
                  <a:pt x="2057448" y="135082"/>
                </a:cubicBezTo>
                <a:lnTo>
                  <a:pt x="2119088" y="119940"/>
                </a:lnTo>
                <a:lnTo>
                  <a:pt x="2138831" y="122626"/>
                </a:lnTo>
                <a:lnTo>
                  <a:pt x="2174180" y="117121"/>
                </a:lnTo>
                <a:lnTo>
                  <a:pt x="2214259" y="116974"/>
                </a:lnTo>
                <a:cubicBezTo>
                  <a:pt x="2231866" y="115824"/>
                  <a:pt x="2248895" y="113224"/>
                  <a:pt x="2264911" y="108071"/>
                </a:cubicBezTo>
                <a:lnTo>
                  <a:pt x="2298963" y="107788"/>
                </a:lnTo>
                <a:cubicBezTo>
                  <a:pt x="2352919" y="99467"/>
                  <a:pt x="2408915" y="93907"/>
                  <a:pt x="2454058" y="73698"/>
                </a:cubicBezTo>
                <a:cubicBezTo>
                  <a:pt x="2493261" y="67427"/>
                  <a:pt x="2507044" y="73914"/>
                  <a:pt x="2534188" y="70162"/>
                </a:cubicBezTo>
                <a:cubicBezTo>
                  <a:pt x="2561369" y="61552"/>
                  <a:pt x="2595762" y="55004"/>
                  <a:pt x="2616912" y="51189"/>
                </a:cubicBezTo>
                <a:lnTo>
                  <a:pt x="2698592" y="42305"/>
                </a:lnTo>
                <a:lnTo>
                  <a:pt x="2891953" y="34973"/>
                </a:lnTo>
                <a:cubicBezTo>
                  <a:pt x="2905485" y="24878"/>
                  <a:pt x="2934220" y="5398"/>
                  <a:pt x="2955508" y="92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4E3C2-02EB-5399-3D54-553A2842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68" y="713083"/>
            <a:ext cx="9810604" cy="811506"/>
          </a:xfrm>
        </p:spPr>
        <p:txBody>
          <a:bodyPr/>
          <a:lstStyle/>
          <a:p>
            <a:r>
              <a:rPr lang="fr-FR" dirty="0" err="1">
                <a:ea typeface="Batang"/>
              </a:rPr>
              <a:t>What</a:t>
            </a:r>
            <a:r>
              <a:rPr lang="fr-FR" dirty="0">
                <a:ea typeface="Batang"/>
              </a:rPr>
              <a:t> </a:t>
            </a:r>
            <a:r>
              <a:rPr lang="fr-FR" dirty="0" err="1">
                <a:ea typeface="Batang"/>
              </a:rPr>
              <a:t>is</a:t>
            </a:r>
            <a:r>
              <a:rPr lang="fr-FR" dirty="0">
                <a:ea typeface="Batang"/>
              </a:rPr>
              <a:t> an </a:t>
            </a:r>
            <a:r>
              <a:rPr lang="fr-FR" dirty="0" err="1">
                <a:ea typeface="Batang"/>
              </a:rPr>
              <a:t>integration</a:t>
            </a:r>
            <a:r>
              <a:rPr lang="fr-FR" dirty="0">
                <a:ea typeface="Batang"/>
              </a:rPr>
              <a:t>? </a:t>
            </a:r>
            <a:endParaRPr lang="fr-FR" dirty="0"/>
          </a:p>
        </p:txBody>
      </p:sp>
      <p:pic>
        <p:nvPicPr>
          <p:cNvPr id="8" name="Espace réservé du contenu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189AC201-252C-62D2-F542-2A0FC5E25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279" y="2136286"/>
            <a:ext cx="5404537" cy="3261669"/>
          </a:xfrm>
        </p:spPr>
      </p:pic>
    </p:spTree>
    <p:extLst>
      <p:ext uri="{BB962C8B-B14F-4D97-AF65-F5344CB8AC3E}">
        <p14:creationId xmlns:p14="http://schemas.microsoft.com/office/powerpoint/2010/main" val="21375643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14FF491-9986-4B6F-A24A-ED30A05FE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6BA7FB1-7171-4986-B7AF-C52E4D6C8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43788"/>
            <a:ext cx="12192000" cy="2514212"/>
          </a:xfrm>
          <a:custGeom>
            <a:avLst/>
            <a:gdLst>
              <a:gd name="connsiteX0" fmla="*/ 1459261 w 12192000"/>
              <a:gd name="connsiteY0" fmla="*/ 0 h 2514212"/>
              <a:gd name="connsiteX1" fmla="*/ 1491434 w 12192000"/>
              <a:gd name="connsiteY1" fmla="*/ 2081 h 2514212"/>
              <a:gd name="connsiteX2" fmla="*/ 1521133 w 12192000"/>
              <a:gd name="connsiteY2" fmla="*/ 12705 h 2514212"/>
              <a:gd name="connsiteX3" fmla="*/ 1520642 w 12192000"/>
              <a:gd name="connsiteY3" fmla="*/ 15718 h 2514212"/>
              <a:gd name="connsiteX4" fmla="*/ 1525346 w 12192000"/>
              <a:gd name="connsiteY4" fmla="*/ 17440 h 2514212"/>
              <a:gd name="connsiteX5" fmla="*/ 1529861 w 12192000"/>
              <a:gd name="connsiteY5" fmla="*/ 15828 h 2514212"/>
              <a:gd name="connsiteX6" fmla="*/ 1535486 w 12192000"/>
              <a:gd name="connsiteY6" fmla="*/ 17840 h 2514212"/>
              <a:gd name="connsiteX7" fmla="*/ 1550942 w 12192000"/>
              <a:gd name="connsiteY7" fmla="*/ 22528 h 2514212"/>
              <a:gd name="connsiteX8" fmla="*/ 1555648 w 12192000"/>
              <a:gd name="connsiteY8" fmla="*/ 29063 h 2514212"/>
              <a:gd name="connsiteX9" fmla="*/ 1616371 w 12192000"/>
              <a:gd name="connsiteY9" fmla="*/ 45923 h 2514212"/>
              <a:gd name="connsiteX10" fmla="*/ 1635562 w 12192000"/>
              <a:gd name="connsiteY10" fmla="*/ 43049 h 2514212"/>
              <a:gd name="connsiteX11" fmla="*/ 1656629 w 12192000"/>
              <a:gd name="connsiteY11" fmla="*/ 54632 h 2514212"/>
              <a:gd name="connsiteX12" fmla="*/ 1718980 w 12192000"/>
              <a:gd name="connsiteY12" fmla="*/ 62564 h 2514212"/>
              <a:gd name="connsiteX13" fmla="*/ 1787692 w 12192000"/>
              <a:gd name="connsiteY13" fmla="*/ 79092 h 2514212"/>
              <a:gd name="connsiteX14" fmla="*/ 1835852 w 12192000"/>
              <a:gd name="connsiteY14" fmla="*/ 95722 h 2514212"/>
              <a:gd name="connsiteX15" fmla="*/ 1968340 w 12192000"/>
              <a:gd name="connsiteY15" fmla="*/ 113275 h 2514212"/>
              <a:gd name="connsiteX16" fmla="*/ 2192095 w 12192000"/>
              <a:gd name="connsiteY16" fmla="*/ 132015 h 2514212"/>
              <a:gd name="connsiteX17" fmla="*/ 2238669 w 12192000"/>
              <a:gd name="connsiteY17" fmla="*/ 138299 h 2514212"/>
              <a:gd name="connsiteX18" fmla="*/ 2274486 w 12192000"/>
              <a:gd name="connsiteY18" fmla="*/ 152812 h 2514212"/>
              <a:gd name="connsiteX19" fmla="*/ 2279116 w 12192000"/>
              <a:gd name="connsiteY19" fmla="*/ 164122 h 2514212"/>
              <a:gd name="connsiteX20" fmla="*/ 2304056 w 12192000"/>
              <a:gd name="connsiteY20" fmla="*/ 169037 h 2514212"/>
              <a:gd name="connsiteX21" fmla="*/ 2309804 w 12192000"/>
              <a:gd name="connsiteY21" fmla="*/ 172251 h 2514212"/>
              <a:gd name="connsiteX22" fmla="*/ 2343670 w 12192000"/>
              <a:gd name="connsiteY22" fmla="*/ 188764 h 2514212"/>
              <a:gd name="connsiteX23" fmla="*/ 2437876 w 12192000"/>
              <a:gd name="connsiteY23" fmla="*/ 176721 h 2514212"/>
              <a:gd name="connsiteX24" fmla="*/ 2506102 w 12192000"/>
              <a:gd name="connsiteY24" fmla="*/ 177268 h 2514212"/>
              <a:gd name="connsiteX25" fmla="*/ 2510860 w 12192000"/>
              <a:gd name="connsiteY25" fmla="*/ 180499 h 2514212"/>
              <a:gd name="connsiteX26" fmla="*/ 2513728 w 12192000"/>
              <a:gd name="connsiteY26" fmla="*/ 188092 h 2514212"/>
              <a:gd name="connsiteX27" fmla="*/ 2525381 w 12192000"/>
              <a:gd name="connsiteY27" fmla="*/ 191769 h 2514212"/>
              <a:gd name="connsiteX28" fmla="*/ 2535756 w 12192000"/>
              <a:gd name="connsiteY28" fmla="*/ 200817 h 2514212"/>
              <a:gd name="connsiteX29" fmla="*/ 2948811 w 12192000"/>
              <a:gd name="connsiteY29" fmla="*/ 262955 h 2514212"/>
              <a:gd name="connsiteX30" fmla="*/ 3142095 w 12192000"/>
              <a:gd name="connsiteY30" fmla="*/ 233204 h 2514212"/>
              <a:gd name="connsiteX31" fmla="*/ 3218414 w 12192000"/>
              <a:gd name="connsiteY31" fmla="*/ 232839 h 2514212"/>
              <a:gd name="connsiteX32" fmla="*/ 3227972 w 12192000"/>
              <a:gd name="connsiteY32" fmla="*/ 240653 h 2514212"/>
              <a:gd name="connsiteX33" fmla="*/ 3339346 w 12192000"/>
              <a:gd name="connsiteY33" fmla="*/ 209458 h 2514212"/>
              <a:gd name="connsiteX34" fmla="*/ 3490713 w 12192000"/>
              <a:gd name="connsiteY34" fmla="*/ 226208 h 2514212"/>
              <a:gd name="connsiteX35" fmla="*/ 3603103 w 12192000"/>
              <a:gd name="connsiteY35" fmla="*/ 248853 h 2514212"/>
              <a:gd name="connsiteX36" fmla="*/ 3666905 w 12192000"/>
              <a:gd name="connsiteY36" fmla="*/ 257229 h 2514212"/>
              <a:gd name="connsiteX37" fmla="*/ 3712467 w 12192000"/>
              <a:gd name="connsiteY37" fmla="*/ 268120 h 2514212"/>
              <a:gd name="connsiteX38" fmla="*/ 3833104 w 12192000"/>
              <a:gd name="connsiteY38" fmla="*/ 270033 h 2514212"/>
              <a:gd name="connsiteX39" fmla="*/ 4035021 w 12192000"/>
              <a:gd name="connsiteY39" fmla="*/ 262422 h 2514212"/>
              <a:gd name="connsiteX40" fmla="*/ 4179149 w 12192000"/>
              <a:gd name="connsiteY40" fmla="*/ 301076 h 2514212"/>
              <a:gd name="connsiteX41" fmla="*/ 4260839 w 12192000"/>
              <a:gd name="connsiteY41" fmla="*/ 278054 h 2514212"/>
              <a:gd name="connsiteX42" fmla="*/ 4351813 w 12192000"/>
              <a:gd name="connsiteY42" fmla="*/ 290531 h 2514212"/>
              <a:gd name="connsiteX43" fmla="*/ 4711075 w 12192000"/>
              <a:gd name="connsiteY43" fmla="*/ 274182 h 2514212"/>
              <a:gd name="connsiteX44" fmla="*/ 4942986 w 12192000"/>
              <a:gd name="connsiteY44" fmla="*/ 256714 h 2514212"/>
              <a:gd name="connsiteX45" fmla="*/ 4975093 w 12192000"/>
              <a:gd name="connsiteY45" fmla="*/ 251303 h 2514212"/>
              <a:gd name="connsiteX46" fmla="*/ 4975507 w 12192000"/>
              <a:gd name="connsiteY46" fmla="*/ 248286 h 2514212"/>
              <a:gd name="connsiteX47" fmla="*/ 4980605 w 12192000"/>
              <a:gd name="connsiteY47" fmla="*/ 247390 h 2514212"/>
              <a:gd name="connsiteX48" fmla="*/ 4984527 w 12192000"/>
              <a:gd name="connsiteY48" fmla="*/ 249713 h 2514212"/>
              <a:gd name="connsiteX49" fmla="*/ 4990610 w 12192000"/>
              <a:gd name="connsiteY49" fmla="*/ 248688 h 2514212"/>
              <a:gd name="connsiteX50" fmla="*/ 5007068 w 12192000"/>
              <a:gd name="connsiteY50" fmla="*/ 246693 h 2514212"/>
              <a:gd name="connsiteX51" fmla="*/ 5013592 w 12192000"/>
              <a:gd name="connsiteY51" fmla="*/ 241106 h 2514212"/>
              <a:gd name="connsiteX52" fmla="*/ 5095653 w 12192000"/>
              <a:gd name="connsiteY52" fmla="*/ 240789 h 2514212"/>
              <a:gd name="connsiteX53" fmla="*/ 5119627 w 12192000"/>
              <a:gd name="connsiteY53" fmla="*/ 233005 h 2514212"/>
              <a:gd name="connsiteX54" fmla="*/ 5182769 w 12192000"/>
              <a:gd name="connsiteY54" fmla="*/ 235660 h 2514212"/>
              <a:gd name="connsiteX55" fmla="*/ 5254661 w 12192000"/>
              <a:gd name="connsiteY55" fmla="*/ 230996 h 2514212"/>
              <a:gd name="connsiteX56" fmla="*/ 5306546 w 12192000"/>
              <a:gd name="connsiteY56" fmla="*/ 222807 h 2514212"/>
              <a:gd name="connsiteX57" fmla="*/ 5440923 w 12192000"/>
              <a:gd name="connsiteY57" fmla="*/ 227771 h 2514212"/>
              <a:gd name="connsiteX58" fmla="*/ 5664636 w 12192000"/>
              <a:gd name="connsiteY58" fmla="*/ 246788 h 2514212"/>
              <a:gd name="connsiteX59" fmla="*/ 5711906 w 12192000"/>
              <a:gd name="connsiteY59" fmla="*/ 248422 h 2514212"/>
              <a:gd name="connsiteX60" fmla="*/ 5758995 w 12192000"/>
              <a:gd name="connsiteY60" fmla="*/ 229984 h 2514212"/>
              <a:gd name="connsiteX61" fmla="*/ 5784768 w 12192000"/>
              <a:gd name="connsiteY61" fmla="*/ 229347 h 2514212"/>
              <a:gd name="connsiteX62" fmla="*/ 5791325 w 12192000"/>
              <a:gd name="connsiteY62" fmla="*/ 227173 h 2514212"/>
              <a:gd name="connsiteX63" fmla="*/ 5829240 w 12192000"/>
              <a:gd name="connsiteY63" fmla="*/ 216714 h 2514212"/>
              <a:gd name="connsiteX64" fmla="*/ 5917520 w 12192000"/>
              <a:gd name="connsiteY64" fmla="*/ 244155 h 2514212"/>
              <a:gd name="connsiteX65" fmla="*/ 5984201 w 12192000"/>
              <a:gd name="connsiteY65" fmla="*/ 254991 h 2514212"/>
              <a:gd name="connsiteX66" fmla="*/ 5989796 w 12192000"/>
              <a:gd name="connsiteY66" fmla="*/ 252634 h 2514212"/>
              <a:gd name="connsiteX67" fmla="*/ 5994845 w 12192000"/>
              <a:gd name="connsiteY67" fmla="*/ 245709 h 2514212"/>
              <a:gd name="connsiteX68" fmla="*/ 6007294 w 12192000"/>
              <a:gd name="connsiteY68" fmla="*/ 244068 h 2514212"/>
              <a:gd name="connsiteX69" fmla="*/ 6020093 w 12192000"/>
              <a:gd name="connsiteY69" fmla="*/ 236972 h 2514212"/>
              <a:gd name="connsiteX70" fmla="*/ 6417817 w 12192000"/>
              <a:gd name="connsiteY70" fmla="*/ 273587 h 2514212"/>
              <a:gd name="connsiteX71" fmla="*/ 6497893 w 12192000"/>
              <a:gd name="connsiteY71" fmla="*/ 308483 h 2514212"/>
              <a:gd name="connsiteX72" fmla="*/ 6620868 w 12192000"/>
              <a:gd name="connsiteY72" fmla="*/ 306436 h 2514212"/>
              <a:gd name="connsiteX73" fmla="*/ 6695168 w 12192000"/>
              <a:gd name="connsiteY73" fmla="*/ 319510 h 2514212"/>
              <a:gd name="connsiteX74" fmla="*/ 6706805 w 12192000"/>
              <a:gd name="connsiteY74" fmla="*/ 313484 h 2514212"/>
              <a:gd name="connsiteX75" fmla="*/ 6806152 w 12192000"/>
              <a:gd name="connsiteY75" fmla="*/ 362459 h 2514212"/>
              <a:gd name="connsiteX76" fmla="*/ 6958694 w 12192000"/>
              <a:gd name="connsiteY76" fmla="*/ 371353 h 2514212"/>
              <a:gd name="connsiteX77" fmla="*/ 7074987 w 12192000"/>
              <a:gd name="connsiteY77" fmla="*/ 368002 h 2514212"/>
              <a:gd name="connsiteX78" fmla="*/ 7139676 w 12192000"/>
              <a:gd name="connsiteY78" fmla="*/ 370468 h 2514212"/>
              <a:gd name="connsiteX79" fmla="*/ 7187325 w 12192000"/>
              <a:gd name="connsiteY79" fmla="*/ 367442 h 2514212"/>
              <a:gd name="connsiteX80" fmla="*/ 7305513 w 12192000"/>
              <a:gd name="connsiteY80" fmla="*/ 385677 h 2514212"/>
              <a:gd name="connsiteX81" fmla="*/ 7500124 w 12192000"/>
              <a:gd name="connsiteY81" fmla="*/ 426748 h 2514212"/>
              <a:gd name="connsiteX82" fmla="*/ 7724929 w 12192000"/>
              <a:gd name="connsiteY82" fmla="*/ 449138 h 2514212"/>
              <a:gd name="connsiteX83" fmla="*/ 7817327 w 12192000"/>
              <a:gd name="connsiteY83" fmla="*/ 452132 h 2514212"/>
              <a:gd name="connsiteX84" fmla="*/ 8259366 w 12192000"/>
              <a:gd name="connsiteY84" fmla="*/ 488306 h 2514212"/>
              <a:gd name="connsiteX85" fmla="*/ 8361715 w 12192000"/>
              <a:gd name="connsiteY85" fmla="*/ 515290 h 2514212"/>
              <a:gd name="connsiteX86" fmla="*/ 8569919 w 12192000"/>
              <a:gd name="connsiteY86" fmla="*/ 614538 h 2514212"/>
              <a:gd name="connsiteX87" fmla="*/ 8831835 w 12192000"/>
              <a:gd name="connsiteY87" fmla="*/ 648283 h 2514212"/>
              <a:gd name="connsiteX88" fmla="*/ 8849122 w 12192000"/>
              <a:gd name="connsiteY88" fmla="*/ 666729 h 2514212"/>
              <a:gd name="connsiteX89" fmla="*/ 8853801 w 12192000"/>
              <a:gd name="connsiteY89" fmla="*/ 669241 h 2514212"/>
              <a:gd name="connsiteX90" fmla="*/ 8855454 w 12192000"/>
              <a:gd name="connsiteY90" fmla="*/ 668299 h 2514212"/>
              <a:gd name="connsiteX91" fmla="*/ 8880205 w 12192000"/>
              <a:gd name="connsiteY91" fmla="*/ 665589 h 2514212"/>
              <a:gd name="connsiteX92" fmla="*/ 8935919 w 12192000"/>
              <a:gd name="connsiteY92" fmla="*/ 639843 h 2514212"/>
              <a:gd name="connsiteX93" fmla="*/ 9003753 w 12192000"/>
              <a:gd name="connsiteY93" fmla="*/ 607399 h 2514212"/>
              <a:gd name="connsiteX94" fmla="*/ 9054440 w 12192000"/>
              <a:gd name="connsiteY94" fmla="*/ 601719 h 2514212"/>
              <a:gd name="connsiteX95" fmla="*/ 9176644 w 12192000"/>
              <a:gd name="connsiteY95" fmla="*/ 571798 h 2514212"/>
              <a:gd name="connsiteX96" fmla="*/ 9255771 w 12192000"/>
              <a:gd name="connsiteY96" fmla="*/ 558155 h 2514212"/>
              <a:gd name="connsiteX97" fmla="*/ 9257975 w 12192000"/>
              <a:gd name="connsiteY97" fmla="*/ 557458 h 2514212"/>
              <a:gd name="connsiteX98" fmla="*/ 9274418 w 12192000"/>
              <a:gd name="connsiteY98" fmla="*/ 561900 h 2514212"/>
              <a:gd name="connsiteX99" fmla="*/ 9273680 w 12192000"/>
              <a:gd name="connsiteY99" fmla="*/ 569656 h 2514212"/>
              <a:gd name="connsiteX100" fmla="*/ 9287890 w 12192000"/>
              <a:gd name="connsiteY100" fmla="*/ 575751 h 2514212"/>
              <a:gd name="connsiteX101" fmla="*/ 9316722 w 12192000"/>
              <a:gd name="connsiteY101" fmla="*/ 573716 h 2514212"/>
              <a:gd name="connsiteX102" fmla="*/ 9327259 w 12192000"/>
              <a:gd name="connsiteY102" fmla="*/ 577444 h 2514212"/>
              <a:gd name="connsiteX103" fmla="*/ 9331251 w 12192000"/>
              <a:gd name="connsiteY103" fmla="*/ 577179 h 2514212"/>
              <a:gd name="connsiteX104" fmla="*/ 9340659 w 12192000"/>
              <a:gd name="connsiteY104" fmla="*/ 577500 h 2514212"/>
              <a:gd name="connsiteX105" fmla="*/ 9339631 w 12192000"/>
              <a:gd name="connsiteY105" fmla="*/ 572598 h 2514212"/>
              <a:gd name="connsiteX106" fmla="*/ 9351207 w 12192000"/>
              <a:gd name="connsiteY106" fmla="*/ 563785 h 2514212"/>
              <a:gd name="connsiteX107" fmla="*/ 9405150 w 12192000"/>
              <a:gd name="connsiteY107" fmla="*/ 568142 h 2514212"/>
              <a:gd name="connsiteX108" fmla="*/ 9407882 w 12192000"/>
              <a:gd name="connsiteY108" fmla="*/ 573714 h 2514212"/>
              <a:gd name="connsiteX109" fmla="*/ 9414653 w 12192000"/>
              <a:gd name="connsiteY109" fmla="*/ 574802 h 2514212"/>
              <a:gd name="connsiteX110" fmla="*/ 9419975 w 12192000"/>
              <a:gd name="connsiteY110" fmla="*/ 569856 h 2514212"/>
              <a:gd name="connsiteX111" fmla="*/ 9511372 w 12192000"/>
              <a:gd name="connsiteY111" fmla="*/ 560464 h 2514212"/>
              <a:gd name="connsiteX112" fmla="*/ 9633425 w 12192000"/>
              <a:gd name="connsiteY112" fmla="*/ 556826 h 2514212"/>
              <a:gd name="connsiteX113" fmla="*/ 9719959 w 12192000"/>
              <a:gd name="connsiteY113" fmla="*/ 582657 h 2514212"/>
              <a:gd name="connsiteX114" fmla="*/ 9728174 w 12192000"/>
              <a:gd name="connsiteY114" fmla="*/ 578001 h 2514212"/>
              <a:gd name="connsiteX115" fmla="*/ 9789050 w 12192000"/>
              <a:gd name="connsiteY115" fmla="*/ 581939 h 2514212"/>
              <a:gd name="connsiteX116" fmla="*/ 9999097 w 12192000"/>
              <a:gd name="connsiteY116" fmla="*/ 630056 h 2514212"/>
              <a:gd name="connsiteX117" fmla="*/ 10118147 w 12192000"/>
              <a:gd name="connsiteY117" fmla="*/ 636802 h 2514212"/>
              <a:gd name="connsiteX118" fmla="*/ 10160919 w 12192000"/>
              <a:gd name="connsiteY118" fmla="*/ 633662 h 2514212"/>
              <a:gd name="connsiteX119" fmla="*/ 10232545 w 12192000"/>
              <a:gd name="connsiteY119" fmla="*/ 628744 h 2514212"/>
              <a:gd name="connsiteX120" fmla="*/ 10287354 w 12192000"/>
              <a:gd name="connsiteY120" fmla="*/ 611436 h 2514212"/>
              <a:gd name="connsiteX121" fmla="*/ 10346741 w 12192000"/>
              <a:gd name="connsiteY121" fmla="*/ 612725 h 2514212"/>
              <a:gd name="connsiteX122" fmla="*/ 10358891 w 12192000"/>
              <a:gd name="connsiteY122" fmla="*/ 630654 h 2514212"/>
              <a:gd name="connsiteX123" fmla="*/ 10422952 w 12192000"/>
              <a:gd name="connsiteY123" fmla="*/ 626310 h 2514212"/>
              <a:gd name="connsiteX124" fmla="*/ 10520312 w 12192000"/>
              <a:gd name="connsiteY124" fmla="*/ 617790 h 2514212"/>
              <a:gd name="connsiteX125" fmla="*/ 10576039 w 12192000"/>
              <a:gd name="connsiteY125" fmla="*/ 617427 h 2514212"/>
              <a:gd name="connsiteX126" fmla="*/ 10728718 w 12192000"/>
              <a:gd name="connsiteY126" fmla="*/ 611492 h 2514212"/>
              <a:gd name="connsiteX127" fmla="*/ 10881994 w 12192000"/>
              <a:gd name="connsiteY127" fmla="*/ 601780 h 2514212"/>
              <a:gd name="connsiteX128" fmla="*/ 10974772 w 12192000"/>
              <a:gd name="connsiteY128" fmla="*/ 574756 h 2514212"/>
              <a:gd name="connsiteX129" fmla="*/ 11100552 w 12192000"/>
              <a:gd name="connsiteY129" fmla="*/ 569069 h 2514212"/>
              <a:gd name="connsiteX130" fmla="*/ 11121894 w 12192000"/>
              <a:gd name="connsiteY130" fmla="*/ 565000 h 2514212"/>
              <a:gd name="connsiteX131" fmla="*/ 11150643 w 12192000"/>
              <a:gd name="connsiteY131" fmla="*/ 569233 h 2514212"/>
              <a:gd name="connsiteX132" fmla="*/ 11265796 w 12192000"/>
              <a:gd name="connsiteY132" fmla="*/ 587175 h 2514212"/>
              <a:gd name="connsiteX133" fmla="*/ 11355726 w 12192000"/>
              <a:gd name="connsiteY133" fmla="*/ 610122 h 2514212"/>
              <a:gd name="connsiteX134" fmla="*/ 11470658 w 12192000"/>
              <a:gd name="connsiteY134" fmla="*/ 601703 h 2514212"/>
              <a:gd name="connsiteX135" fmla="*/ 11539778 w 12192000"/>
              <a:gd name="connsiteY135" fmla="*/ 608939 h 2514212"/>
              <a:gd name="connsiteX136" fmla="*/ 11651535 w 12192000"/>
              <a:gd name="connsiteY136" fmla="*/ 639663 h 2514212"/>
              <a:gd name="connsiteX137" fmla="*/ 11802020 w 12192000"/>
              <a:gd name="connsiteY137" fmla="*/ 638398 h 2514212"/>
              <a:gd name="connsiteX138" fmla="*/ 11834825 w 12192000"/>
              <a:gd name="connsiteY138" fmla="*/ 613125 h 2514212"/>
              <a:gd name="connsiteX139" fmla="*/ 11877449 w 12192000"/>
              <a:gd name="connsiteY139" fmla="*/ 598790 h 2514212"/>
              <a:gd name="connsiteX140" fmla="*/ 11892393 w 12192000"/>
              <a:gd name="connsiteY140" fmla="*/ 636939 h 2514212"/>
              <a:gd name="connsiteX141" fmla="*/ 12020094 w 12192000"/>
              <a:gd name="connsiteY141" fmla="*/ 670415 h 2514212"/>
              <a:gd name="connsiteX142" fmla="*/ 12084199 w 12192000"/>
              <a:gd name="connsiteY142" fmla="*/ 682904 h 2514212"/>
              <a:gd name="connsiteX143" fmla="*/ 12184719 w 12192000"/>
              <a:gd name="connsiteY143" fmla="*/ 693779 h 2514212"/>
              <a:gd name="connsiteX144" fmla="*/ 12192000 w 12192000"/>
              <a:gd name="connsiteY144" fmla="*/ 698582 h 2514212"/>
              <a:gd name="connsiteX145" fmla="*/ 12192000 w 12192000"/>
              <a:gd name="connsiteY145" fmla="*/ 2514212 h 2514212"/>
              <a:gd name="connsiteX146" fmla="*/ 0 w 12192000"/>
              <a:gd name="connsiteY146" fmla="*/ 2514212 h 2514212"/>
              <a:gd name="connsiteX147" fmla="*/ 0 w 12192000"/>
              <a:gd name="connsiteY147" fmla="*/ 389701 h 2514212"/>
              <a:gd name="connsiteX148" fmla="*/ 2342 w 12192000"/>
              <a:gd name="connsiteY148" fmla="*/ 390690 h 2514212"/>
              <a:gd name="connsiteX149" fmla="*/ 52832 w 12192000"/>
              <a:gd name="connsiteY149" fmla="*/ 414585 h 2514212"/>
              <a:gd name="connsiteX150" fmla="*/ 181833 w 12192000"/>
              <a:gd name="connsiteY150" fmla="*/ 426282 h 2514212"/>
              <a:gd name="connsiteX151" fmla="*/ 232344 w 12192000"/>
              <a:gd name="connsiteY151" fmla="*/ 412403 h 2514212"/>
              <a:gd name="connsiteX152" fmla="*/ 328963 w 12192000"/>
              <a:gd name="connsiteY152" fmla="*/ 389204 h 2514212"/>
              <a:gd name="connsiteX153" fmla="*/ 407676 w 12192000"/>
              <a:gd name="connsiteY153" fmla="*/ 335549 h 2514212"/>
              <a:gd name="connsiteX154" fmla="*/ 501221 w 12192000"/>
              <a:gd name="connsiteY154" fmla="*/ 296456 h 2514212"/>
              <a:gd name="connsiteX155" fmla="*/ 513422 w 12192000"/>
              <a:gd name="connsiteY155" fmla="*/ 299142 h 2514212"/>
              <a:gd name="connsiteX156" fmla="*/ 566181 w 12192000"/>
              <a:gd name="connsiteY156" fmla="*/ 274985 h 2514212"/>
              <a:gd name="connsiteX157" fmla="*/ 715501 w 12192000"/>
              <a:gd name="connsiteY157" fmla="*/ 208814 h 2514212"/>
              <a:gd name="connsiteX158" fmla="*/ 818524 w 12192000"/>
              <a:gd name="connsiteY158" fmla="*/ 105901 h 2514212"/>
              <a:gd name="connsiteX159" fmla="*/ 861377 w 12192000"/>
              <a:gd name="connsiteY159" fmla="*/ 95700 h 2514212"/>
              <a:gd name="connsiteX160" fmla="*/ 932809 w 12192000"/>
              <a:gd name="connsiteY160" fmla="*/ 78226 h 2514212"/>
              <a:gd name="connsiteX161" fmla="*/ 947517 w 12192000"/>
              <a:gd name="connsiteY161" fmla="*/ 83246 h 2514212"/>
              <a:gd name="connsiteX162" fmla="*/ 953836 w 12192000"/>
              <a:gd name="connsiteY162" fmla="*/ 81618 h 2514212"/>
              <a:gd name="connsiteX163" fmla="*/ 954499 w 12192000"/>
              <a:gd name="connsiteY163" fmla="*/ 81950 h 2514212"/>
              <a:gd name="connsiteX164" fmla="*/ 955824 w 12192000"/>
              <a:gd name="connsiteY164" fmla="*/ 81107 h 2514212"/>
              <a:gd name="connsiteX165" fmla="*/ 969830 w 12192000"/>
              <a:gd name="connsiteY165" fmla="*/ 77500 h 2514212"/>
              <a:gd name="connsiteX166" fmla="*/ 1000732 w 12192000"/>
              <a:gd name="connsiteY166" fmla="*/ 80378 h 2514212"/>
              <a:gd name="connsiteX167" fmla="*/ 1019324 w 12192000"/>
              <a:gd name="connsiteY167" fmla="*/ 78903 h 2514212"/>
              <a:gd name="connsiteX168" fmla="*/ 1037274 w 12192000"/>
              <a:gd name="connsiteY168" fmla="*/ 62267 h 2514212"/>
              <a:gd name="connsiteX169" fmla="*/ 1049971 w 12192000"/>
              <a:gd name="connsiteY169" fmla="*/ 60424 h 2514212"/>
              <a:gd name="connsiteX170" fmla="*/ 1052480 w 12192000"/>
              <a:gd name="connsiteY170" fmla="*/ 58135 h 2514212"/>
              <a:gd name="connsiteX171" fmla="*/ 1059690 w 12192000"/>
              <a:gd name="connsiteY171" fmla="*/ 53641 h 2514212"/>
              <a:gd name="connsiteX172" fmla="*/ 1052220 w 12192000"/>
              <a:gd name="connsiteY172" fmla="*/ 49522 h 2514212"/>
              <a:gd name="connsiteX173" fmla="*/ 1138039 w 12192000"/>
              <a:gd name="connsiteY173" fmla="*/ 30872 h 2514212"/>
              <a:gd name="connsiteX174" fmla="*/ 1210926 w 12192000"/>
              <a:gd name="connsiteY174" fmla="*/ 14979 h 2514212"/>
              <a:gd name="connsiteX175" fmla="*/ 1336068 w 12192000"/>
              <a:gd name="connsiteY175" fmla="*/ 38186 h 2514212"/>
              <a:gd name="connsiteX176" fmla="*/ 1459261 w 12192000"/>
              <a:gd name="connsiteY176" fmla="*/ 0 h 251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12192000" h="2514212">
                <a:moveTo>
                  <a:pt x="1459261" y="0"/>
                </a:moveTo>
                <a:lnTo>
                  <a:pt x="1491434" y="2081"/>
                </a:lnTo>
                <a:lnTo>
                  <a:pt x="1521133" y="12705"/>
                </a:lnTo>
                <a:lnTo>
                  <a:pt x="1520642" y="15718"/>
                </a:lnTo>
                <a:cubicBezTo>
                  <a:pt x="1521159" y="17756"/>
                  <a:pt x="1522793" y="18045"/>
                  <a:pt x="1525346" y="17440"/>
                </a:cubicBezTo>
                <a:lnTo>
                  <a:pt x="1529861" y="15828"/>
                </a:lnTo>
                <a:lnTo>
                  <a:pt x="1535486" y="17840"/>
                </a:lnTo>
                <a:lnTo>
                  <a:pt x="1550942" y="22528"/>
                </a:lnTo>
                <a:lnTo>
                  <a:pt x="1555648" y="29063"/>
                </a:lnTo>
                <a:cubicBezTo>
                  <a:pt x="1570161" y="39789"/>
                  <a:pt x="1606342" y="30263"/>
                  <a:pt x="1616371" y="45923"/>
                </a:cubicBezTo>
                <a:lnTo>
                  <a:pt x="1635562" y="43049"/>
                </a:lnTo>
                <a:lnTo>
                  <a:pt x="1656629" y="54632"/>
                </a:lnTo>
                <a:cubicBezTo>
                  <a:pt x="1676136" y="64313"/>
                  <a:pt x="1696495" y="70493"/>
                  <a:pt x="1718980" y="62564"/>
                </a:cubicBezTo>
                <a:cubicBezTo>
                  <a:pt x="1710198" y="83271"/>
                  <a:pt x="1773513" y="59959"/>
                  <a:pt x="1787692" y="79092"/>
                </a:cubicBezTo>
                <a:cubicBezTo>
                  <a:pt x="1796330" y="94761"/>
                  <a:pt x="1817555" y="91338"/>
                  <a:pt x="1835852" y="95722"/>
                </a:cubicBezTo>
                <a:cubicBezTo>
                  <a:pt x="1852612" y="110991"/>
                  <a:pt x="1940167" y="118287"/>
                  <a:pt x="1968340" y="113275"/>
                </a:cubicBezTo>
                <a:cubicBezTo>
                  <a:pt x="2044795" y="89517"/>
                  <a:pt x="2130455" y="149318"/>
                  <a:pt x="2192095" y="132015"/>
                </a:cubicBezTo>
                <a:cubicBezTo>
                  <a:pt x="2209619" y="131991"/>
                  <a:pt x="2224887" y="134397"/>
                  <a:pt x="2238669" y="138299"/>
                </a:cubicBezTo>
                <a:lnTo>
                  <a:pt x="2274486" y="152812"/>
                </a:lnTo>
                <a:lnTo>
                  <a:pt x="2279116" y="164122"/>
                </a:lnTo>
                <a:lnTo>
                  <a:pt x="2304056" y="169037"/>
                </a:lnTo>
                <a:lnTo>
                  <a:pt x="2309804" y="172251"/>
                </a:lnTo>
                <a:cubicBezTo>
                  <a:pt x="2320767" y="178426"/>
                  <a:pt x="2331795" y="184241"/>
                  <a:pt x="2343670" y="188764"/>
                </a:cubicBezTo>
                <a:cubicBezTo>
                  <a:pt x="2358600" y="143359"/>
                  <a:pt x="2447137" y="219755"/>
                  <a:pt x="2437876" y="176721"/>
                </a:cubicBezTo>
                <a:cubicBezTo>
                  <a:pt x="2488758" y="189440"/>
                  <a:pt x="2486507" y="167076"/>
                  <a:pt x="2506102" y="177268"/>
                </a:cubicBezTo>
                <a:lnTo>
                  <a:pt x="2510860" y="180499"/>
                </a:lnTo>
                <a:lnTo>
                  <a:pt x="2513728" y="188092"/>
                </a:lnTo>
                <a:lnTo>
                  <a:pt x="2525381" y="191769"/>
                </a:lnTo>
                <a:lnTo>
                  <a:pt x="2535756" y="200817"/>
                </a:lnTo>
                <a:cubicBezTo>
                  <a:pt x="2663692" y="197936"/>
                  <a:pt x="2829776" y="289543"/>
                  <a:pt x="2948811" y="262955"/>
                </a:cubicBezTo>
                <a:lnTo>
                  <a:pt x="3142095" y="233204"/>
                </a:lnTo>
                <a:cubicBezTo>
                  <a:pt x="3162523" y="219589"/>
                  <a:pt x="3196692" y="219425"/>
                  <a:pt x="3218414" y="232839"/>
                </a:cubicBezTo>
                <a:cubicBezTo>
                  <a:pt x="3222150" y="235147"/>
                  <a:pt x="3225368" y="237779"/>
                  <a:pt x="3227972" y="240653"/>
                </a:cubicBezTo>
                <a:cubicBezTo>
                  <a:pt x="3288384" y="208452"/>
                  <a:pt x="3307998" y="233039"/>
                  <a:pt x="3339346" y="209458"/>
                </a:cubicBezTo>
                <a:cubicBezTo>
                  <a:pt x="3414952" y="210507"/>
                  <a:pt x="3462028" y="246676"/>
                  <a:pt x="3490713" y="226208"/>
                </a:cubicBezTo>
                <a:cubicBezTo>
                  <a:pt x="3526630" y="233822"/>
                  <a:pt x="3565798" y="269898"/>
                  <a:pt x="3603103" y="248853"/>
                </a:cubicBezTo>
                <a:cubicBezTo>
                  <a:pt x="3598754" y="270476"/>
                  <a:pt x="3651119" y="239864"/>
                  <a:pt x="3666905" y="257229"/>
                </a:cubicBezTo>
                <a:cubicBezTo>
                  <a:pt x="3677191" y="271798"/>
                  <a:pt x="3695481" y="265906"/>
                  <a:pt x="3712467" y="268120"/>
                </a:cubicBezTo>
                <a:cubicBezTo>
                  <a:pt x="3729902" y="281336"/>
                  <a:pt x="3808905" y="278322"/>
                  <a:pt x="3833104" y="270033"/>
                </a:cubicBezTo>
                <a:cubicBezTo>
                  <a:pt x="3897067" y="237437"/>
                  <a:pt x="3983140" y="286861"/>
                  <a:pt x="4035021" y="262422"/>
                </a:cubicBezTo>
                <a:cubicBezTo>
                  <a:pt x="4097282" y="254109"/>
                  <a:pt x="4133929" y="288654"/>
                  <a:pt x="4179149" y="301076"/>
                </a:cubicBezTo>
                <a:cubicBezTo>
                  <a:pt x="4184845" y="254173"/>
                  <a:pt x="4276235" y="319760"/>
                  <a:pt x="4260839" y="278054"/>
                </a:cubicBezTo>
                <a:cubicBezTo>
                  <a:pt x="4323937" y="286956"/>
                  <a:pt x="4292725" y="244922"/>
                  <a:pt x="4351813" y="290531"/>
                </a:cubicBezTo>
                <a:cubicBezTo>
                  <a:pt x="4464997" y="272658"/>
                  <a:pt x="4609749" y="314584"/>
                  <a:pt x="4711075" y="274182"/>
                </a:cubicBezTo>
                <a:lnTo>
                  <a:pt x="4942986" y="256714"/>
                </a:lnTo>
                <a:lnTo>
                  <a:pt x="4975093" y="251303"/>
                </a:lnTo>
                <a:cubicBezTo>
                  <a:pt x="4975232" y="250297"/>
                  <a:pt x="4975369" y="249291"/>
                  <a:pt x="4975507" y="248286"/>
                </a:cubicBezTo>
                <a:cubicBezTo>
                  <a:pt x="4976618" y="246385"/>
                  <a:pt x="4978295" y="246375"/>
                  <a:pt x="4980605" y="247390"/>
                </a:cubicBezTo>
                <a:lnTo>
                  <a:pt x="4984527" y="249713"/>
                </a:lnTo>
                <a:lnTo>
                  <a:pt x="4990610" y="248688"/>
                </a:lnTo>
                <a:lnTo>
                  <a:pt x="5007068" y="246693"/>
                </a:lnTo>
                <a:lnTo>
                  <a:pt x="5013592" y="241106"/>
                </a:lnTo>
                <a:lnTo>
                  <a:pt x="5095653" y="240789"/>
                </a:lnTo>
                <a:lnTo>
                  <a:pt x="5119627" y="233005"/>
                </a:lnTo>
                <a:cubicBezTo>
                  <a:pt x="5141514" y="226816"/>
                  <a:pt x="5163197" y="224182"/>
                  <a:pt x="5182769" y="235660"/>
                </a:cubicBezTo>
                <a:cubicBezTo>
                  <a:pt x="5180344" y="214008"/>
                  <a:pt x="5235166" y="247288"/>
                  <a:pt x="5254661" y="230996"/>
                </a:cubicBezTo>
                <a:cubicBezTo>
                  <a:pt x="5267728" y="217158"/>
                  <a:pt x="5287406" y="224033"/>
                  <a:pt x="5306546" y="222807"/>
                </a:cubicBezTo>
                <a:cubicBezTo>
                  <a:pt x="5327410" y="210713"/>
                  <a:pt x="5414938" y="218190"/>
                  <a:pt x="5440923" y="227771"/>
                </a:cubicBezTo>
                <a:cubicBezTo>
                  <a:pt x="5508426" y="263677"/>
                  <a:pt x="5609664" y="219644"/>
                  <a:pt x="5664636" y="246788"/>
                </a:cubicBezTo>
                <a:cubicBezTo>
                  <a:pt x="5681713" y="249730"/>
                  <a:pt x="5697311" y="249929"/>
                  <a:pt x="5711906" y="248422"/>
                </a:cubicBezTo>
                <a:lnTo>
                  <a:pt x="5758995" y="229984"/>
                </a:lnTo>
                <a:lnTo>
                  <a:pt x="5784768" y="229347"/>
                </a:lnTo>
                <a:lnTo>
                  <a:pt x="5791325" y="227173"/>
                </a:lnTo>
                <a:cubicBezTo>
                  <a:pt x="5803843" y="222978"/>
                  <a:pt x="5816320" y="219147"/>
                  <a:pt x="5829240" y="216714"/>
                </a:cubicBezTo>
                <a:cubicBezTo>
                  <a:pt x="5830337" y="263473"/>
                  <a:pt x="5939302" y="203742"/>
                  <a:pt x="5917520" y="244155"/>
                </a:cubicBezTo>
                <a:cubicBezTo>
                  <a:pt x="5970898" y="240235"/>
                  <a:pt x="5962075" y="261662"/>
                  <a:pt x="5984201" y="254991"/>
                </a:cubicBezTo>
                <a:lnTo>
                  <a:pt x="5989796" y="252634"/>
                </a:lnTo>
                <a:lnTo>
                  <a:pt x="5994845" y="245709"/>
                </a:lnTo>
                <a:lnTo>
                  <a:pt x="6007294" y="244068"/>
                </a:lnTo>
                <a:lnTo>
                  <a:pt x="6020093" y="236972"/>
                </a:lnTo>
                <a:cubicBezTo>
                  <a:pt x="6143975" y="261102"/>
                  <a:pt x="6309638" y="227829"/>
                  <a:pt x="6417817" y="273587"/>
                </a:cubicBezTo>
                <a:lnTo>
                  <a:pt x="6497893" y="308483"/>
                </a:lnTo>
                <a:cubicBezTo>
                  <a:pt x="6539407" y="322455"/>
                  <a:pt x="6580258" y="277217"/>
                  <a:pt x="6620868" y="306436"/>
                </a:cubicBezTo>
                <a:cubicBezTo>
                  <a:pt x="6636749" y="323118"/>
                  <a:pt x="6670016" y="328969"/>
                  <a:pt x="6695168" y="319510"/>
                </a:cubicBezTo>
                <a:cubicBezTo>
                  <a:pt x="6699497" y="317883"/>
                  <a:pt x="6703416" y="315853"/>
                  <a:pt x="6706805" y="313484"/>
                </a:cubicBezTo>
                <a:cubicBezTo>
                  <a:pt x="6756162" y="354947"/>
                  <a:pt x="6782573" y="334244"/>
                  <a:pt x="6806152" y="362459"/>
                </a:cubicBezTo>
                <a:cubicBezTo>
                  <a:pt x="6880177" y="374037"/>
                  <a:pt x="6936793" y="346617"/>
                  <a:pt x="6958694" y="371353"/>
                </a:cubicBezTo>
                <a:cubicBezTo>
                  <a:pt x="6995971" y="369912"/>
                  <a:pt x="7044851" y="341265"/>
                  <a:pt x="7074987" y="368002"/>
                </a:cubicBezTo>
                <a:cubicBezTo>
                  <a:pt x="7077154" y="346196"/>
                  <a:pt x="7119136" y="384768"/>
                  <a:pt x="7139676" y="370468"/>
                </a:cubicBezTo>
                <a:cubicBezTo>
                  <a:pt x="7154023" y="357977"/>
                  <a:pt x="7170108" y="366769"/>
                  <a:pt x="7187325" y="367442"/>
                </a:cubicBezTo>
                <a:cubicBezTo>
                  <a:pt x="7208239" y="357461"/>
                  <a:pt x="7284374" y="373565"/>
                  <a:pt x="7305513" y="385677"/>
                </a:cubicBezTo>
                <a:cubicBezTo>
                  <a:pt x="7358216" y="428117"/>
                  <a:pt x="7456784" y="394274"/>
                  <a:pt x="7500124" y="426748"/>
                </a:cubicBezTo>
                <a:cubicBezTo>
                  <a:pt x="7570026" y="437325"/>
                  <a:pt x="7672061" y="444907"/>
                  <a:pt x="7724929" y="449138"/>
                </a:cubicBezTo>
                <a:cubicBezTo>
                  <a:pt x="7789088" y="450971"/>
                  <a:pt x="7746200" y="486754"/>
                  <a:pt x="7817327" y="452132"/>
                </a:cubicBezTo>
                <a:cubicBezTo>
                  <a:pt x="7922383" y="488419"/>
                  <a:pt x="8172547" y="432030"/>
                  <a:pt x="8259366" y="488306"/>
                </a:cubicBezTo>
                <a:cubicBezTo>
                  <a:pt x="8350099" y="498832"/>
                  <a:pt x="8293855" y="500857"/>
                  <a:pt x="8361715" y="515290"/>
                </a:cubicBezTo>
                <a:cubicBezTo>
                  <a:pt x="8371866" y="569917"/>
                  <a:pt x="8530916" y="584816"/>
                  <a:pt x="8569919" y="614538"/>
                </a:cubicBezTo>
                <a:cubicBezTo>
                  <a:pt x="8664467" y="623916"/>
                  <a:pt x="8737518" y="667979"/>
                  <a:pt x="8831835" y="648283"/>
                </a:cubicBezTo>
                <a:cubicBezTo>
                  <a:pt x="8836043" y="655540"/>
                  <a:pt x="8841988" y="661578"/>
                  <a:pt x="8849122" y="666729"/>
                </a:cubicBezTo>
                <a:lnTo>
                  <a:pt x="8853801" y="669241"/>
                </a:lnTo>
                <a:lnTo>
                  <a:pt x="8855454" y="668299"/>
                </a:lnTo>
                <a:cubicBezTo>
                  <a:pt x="8861777" y="666205"/>
                  <a:pt x="8869530" y="665188"/>
                  <a:pt x="8880205" y="665589"/>
                </a:cubicBezTo>
                <a:cubicBezTo>
                  <a:pt x="8882413" y="615998"/>
                  <a:pt x="8901725" y="649813"/>
                  <a:pt x="8935919" y="639843"/>
                </a:cubicBezTo>
                <a:cubicBezTo>
                  <a:pt x="8965695" y="634364"/>
                  <a:pt x="8979510" y="616979"/>
                  <a:pt x="9003753" y="607399"/>
                </a:cubicBezTo>
                <a:cubicBezTo>
                  <a:pt x="9023507" y="601045"/>
                  <a:pt x="9028653" y="615845"/>
                  <a:pt x="9054440" y="601719"/>
                </a:cubicBezTo>
                <a:cubicBezTo>
                  <a:pt x="9102537" y="613838"/>
                  <a:pt x="9140088" y="579118"/>
                  <a:pt x="9176644" y="571798"/>
                </a:cubicBezTo>
                <a:cubicBezTo>
                  <a:pt x="9188385" y="572749"/>
                  <a:pt x="9223409" y="566570"/>
                  <a:pt x="9255771" y="558155"/>
                </a:cubicBezTo>
                <a:lnTo>
                  <a:pt x="9257975" y="557458"/>
                </a:lnTo>
                <a:lnTo>
                  <a:pt x="9274418" y="561900"/>
                </a:lnTo>
                <a:cubicBezTo>
                  <a:pt x="9278464" y="563900"/>
                  <a:pt x="9279211" y="566336"/>
                  <a:pt x="9273680" y="569656"/>
                </a:cubicBezTo>
                <a:cubicBezTo>
                  <a:pt x="9278378" y="573580"/>
                  <a:pt x="9283120" y="575244"/>
                  <a:pt x="9287890" y="575751"/>
                </a:cubicBezTo>
                <a:cubicBezTo>
                  <a:pt x="9297426" y="576762"/>
                  <a:pt x="9307072" y="573141"/>
                  <a:pt x="9316722" y="573716"/>
                </a:cubicBezTo>
                <a:lnTo>
                  <a:pt x="9327259" y="577444"/>
                </a:lnTo>
                <a:lnTo>
                  <a:pt x="9331251" y="577179"/>
                </a:lnTo>
                <a:lnTo>
                  <a:pt x="9340659" y="577500"/>
                </a:lnTo>
                <a:lnTo>
                  <a:pt x="9339631" y="572598"/>
                </a:lnTo>
                <a:cubicBezTo>
                  <a:pt x="9337764" y="567895"/>
                  <a:pt x="9336418" y="562761"/>
                  <a:pt x="9351207" y="563785"/>
                </a:cubicBezTo>
                <a:cubicBezTo>
                  <a:pt x="9381758" y="568242"/>
                  <a:pt x="9392853" y="548462"/>
                  <a:pt x="9405150" y="568142"/>
                </a:cubicBezTo>
                <a:lnTo>
                  <a:pt x="9407882" y="573714"/>
                </a:lnTo>
                <a:lnTo>
                  <a:pt x="9414653" y="574802"/>
                </a:lnTo>
                <a:cubicBezTo>
                  <a:pt x="9418313" y="574734"/>
                  <a:pt x="9420436" y="573449"/>
                  <a:pt x="9419975" y="569856"/>
                </a:cubicBezTo>
                <a:cubicBezTo>
                  <a:pt x="9448165" y="585450"/>
                  <a:pt x="9482132" y="563716"/>
                  <a:pt x="9511372" y="560464"/>
                </a:cubicBezTo>
                <a:cubicBezTo>
                  <a:pt x="9532721" y="575263"/>
                  <a:pt x="9573014" y="553851"/>
                  <a:pt x="9633425" y="556826"/>
                </a:cubicBezTo>
                <a:cubicBezTo>
                  <a:pt x="9656670" y="573792"/>
                  <a:pt x="9674171" y="558636"/>
                  <a:pt x="9719959" y="582657"/>
                </a:cubicBezTo>
                <a:cubicBezTo>
                  <a:pt x="9722251" y="580902"/>
                  <a:pt x="9725017" y="579334"/>
                  <a:pt x="9728174" y="578001"/>
                </a:cubicBezTo>
                <a:cubicBezTo>
                  <a:pt x="9746519" y="570266"/>
                  <a:pt x="9773775" y="572028"/>
                  <a:pt x="9789050" y="581939"/>
                </a:cubicBezTo>
                <a:cubicBezTo>
                  <a:pt x="9862796" y="615076"/>
                  <a:pt x="9933554" y="619385"/>
                  <a:pt x="9999097" y="630056"/>
                </a:cubicBezTo>
                <a:cubicBezTo>
                  <a:pt x="10073634" y="639072"/>
                  <a:pt x="10027878" y="603769"/>
                  <a:pt x="10118147" y="636802"/>
                </a:cubicBezTo>
                <a:cubicBezTo>
                  <a:pt x="10129583" y="626600"/>
                  <a:pt x="10141531" y="626951"/>
                  <a:pt x="10160919" y="633662"/>
                </a:cubicBezTo>
                <a:cubicBezTo>
                  <a:pt x="10197237" y="637224"/>
                  <a:pt x="10197744" y="609490"/>
                  <a:pt x="10232545" y="628744"/>
                </a:cubicBezTo>
                <a:cubicBezTo>
                  <a:pt x="10227729" y="613472"/>
                  <a:pt x="10302341" y="628038"/>
                  <a:pt x="10287354" y="611436"/>
                </a:cubicBezTo>
                <a:cubicBezTo>
                  <a:pt x="10312702" y="599686"/>
                  <a:pt x="10321773" y="622726"/>
                  <a:pt x="10346741" y="612725"/>
                </a:cubicBezTo>
                <a:cubicBezTo>
                  <a:pt x="10373648" y="611923"/>
                  <a:pt x="10329597" y="627428"/>
                  <a:pt x="10358891" y="630654"/>
                </a:cubicBezTo>
                <a:cubicBezTo>
                  <a:pt x="10394727" y="631893"/>
                  <a:pt x="10391419" y="659011"/>
                  <a:pt x="10422952" y="626310"/>
                </a:cubicBezTo>
                <a:cubicBezTo>
                  <a:pt x="10459313" y="637271"/>
                  <a:pt x="10468379" y="622210"/>
                  <a:pt x="10520312" y="617790"/>
                </a:cubicBezTo>
                <a:cubicBezTo>
                  <a:pt x="10540692" y="627850"/>
                  <a:pt x="10558327" y="624717"/>
                  <a:pt x="10576039" y="617427"/>
                </a:cubicBezTo>
                <a:cubicBezTo>
                  <a:pt x="10625508" y="622847"/>
                  <a:pt x="10672265" y="613041"/>
                  <a:pt x="10728718" y="611492"/>
                </a:cubicBezTo>
                <a:cubicBezTo>
                  <a:pt x="10788054" y="625173"/>
                  <a:pt x="10821675" y="603337"/>
                  <a:pt x="10881994" y="601780"/>
                </a:cubicBezTo>
                <a:cubicBezTo>
                  <a:pt x="10938647" y="627611"/>
                  <a:pt x="10924569" y="570890"/>
                  <a:pt x="10974772" y="574756"/>
                </a:cubicBezTo>
                <a:cubicBezTo>
                  <a:pt x="11054469" y="599514"/>
                  <a:pt x="10974757" y="556166"/>
                  <a:pt x="11100552" y="569069"/>
                </a:cubicBezTo>
                <a:cubicBezTo>
                  <a:pt x="11107335" y="572917"/>
                  <a:pt x="11123036" y="569926"/>
                  <a:pt x="11121894" y="565000"/>
                </a:cubicBezTo>
                <a:cubicBezTo>
                  <a:pt x="11129768" y="566836"/>
                  <a:pt x="11148041" y="576945"/>
                  <a:pt x="11150643" y="569233"/>
                </a:cubicBezTo>
                <a:cubicBezTo>
                  <a:pt x="11191007" y="569951"/>
                  <a:pt x="11230667" y="576130"/>
                  <a:pt x="11265796" y="587175"/>
                </a:cubicBezTo>
                <a:cubicBezTo>
                  <a:pt x="11344554" y="576956"/>
                  <a:pt x="11299274" y="611579"/>
                  <a:pt x="11355726" y="610122"/>
                </a:cubicBezTo>
                <a:cubicBezTo>
                  <a:pt x="11402025" y="596607"/>
                  <a:pt x="11417778" y="609803"/>
                  <a:pt x="11470658" y="601703"/>
                </a:cubicBezTo>
                <a:cubicBezTo>
                  <a:pt x="11486705" y="627669"/>
                  <a:pt x="11519888" y="601016"/>
                  <a:pt x="11539778" y="608939"/>
                </a:cubicBezTo>
                <a:cubicBezTo>
                  <a:pt x="11574043" y="580735"/>
                  <a:pt x="11617623" y="638927"/>
                  <a:pt x="11651535" y="639663"/>
                </a:cubicBezTo>
                <a:cubicBezTo>
                  <a:pt x="11708897" y="636377"/>
                  <a:pt x="11772338" y="608253"/>
                  <a:pt x="11802020" y="638398"/>
                </a:cubicBezTo>
                <a:cubicBezTo>
                  <a:pt x="11806807" y="626481"/>
                  <a:pt x="11802365" y="609922"/>
                  <a:pt x="11834825" y="613125"/>
                </a:cubicBezTo>
                <a:cubicBezTo>
                  <a:pt x="11848113" y="607401"/>
                  <a:pt x="11851264" y="588974"/>
                  <a:pt x="11877449" y="598790"/>
                </a:cubicBezTo>
                <a:cubicBezTo>
                  <a:pt x="11843946" y="614246"/>
                  <a:pt x="11898192" y="617922"/>
                  <a:pt x="11892393" y="636939"/>
                </a:cubicBezTo>
                <a:cubicBezTo>
                  <a:pt x="11932582" y="650019"/>
                  <a:pt x="12026348" y="636148"/>
                  <a:pt x="12020094" y="670415"/>
                </a:cubicBezTo>
                <a:cubicBezTo>
                  <a:pt x="12031319" y="691006"/>
                  <a:pt x="12084600" y="660995"/>
                  <a:pt x="12084199" y="682904"/>
                </a:cubicBezTo>
                <a:cubicBezTo>
                  <a:pt x="12107472" y="669352"/>
                  <a:pt x="12147283" y="693523"/>
                  <a:pt x="12184719" y="693779"/>
                </a:cubicBezTo>
                <a:lnTo>
                  <a:pt x="12192000" y="698582"/>
                </a:lnTo>
                <a:lnTo>
                  <a:pt x="12192000" y="2514212"/>
                </a:lnTo>
                <a:lnTo>
                  <a:pt x="0" y="2514212"/>
                </a:lnTo>
                <a:lnTo>
                  <a:pt x="0" y="389701"/>
                </a:lnTo>
                <a:lnTo>
                  <a:pt x="2342" y="390690"/>
                </a:lnTo>
                <a:cubicBezTo>
                  <a:pt x="19293" y="399646"/>
                  <a:pt x="34869" y="408448"/>
                  <a:pt x="52832" y="414585"/>
                </a:cubicBezTo>
                <a:cubicBezTo>
                  <a:pt x="66618" y="437393"/>
                  <a:pt x="160312" y="422136"/>
                  <a:pt x="181833" y="426282"/>
                </a:cubicBezTo>
                <a:cubicBezTo>
                  <a:pt x="210976" y="416847"/>
                  <a:pt x="201697" y="418897"/>
                  <a:pt x="232344" y="412403"/>
                </a:cubicBezTo>
                <a:cubicBezTo>
                  <a:pt x="243291" y="385432"/>
                  <a:pt x="298585" y="394911"/>
                  <a:pt x="328963" y="389204"/>
                </a:cubicBezTo>
                <a:cubicBezTo>
                  <a:pt x="334325" y="365351"/>
                  <a:pt x="354405" y="358454"/>
                  <a:pt x="407676" y="335549"/>
                </a:cubicBezTo>
                <a:cubicBezTo>
                  <a:pt x="412678" y="308603"/>
                  <a:pt x="482160" y="338768"/>
                  <a:pt x="501221" y="296456"/>
                </a:cubicBezTo>
                <a:cubicBezTo>
                  <a:pt x="505071" y="297730"/>
                  <a:pt x="509180" y="298635"/>
                  <a:pt x="513422" y="299142"/>
                </a:cubicBezTo>
                <a:cubicBezTo>
                  <a:pt x="538056" y="302089"/>
                  <a:pt x="561680" y="291273"/>
                  <a:pt x="566181" y="274985"/>
                </a:cubicBezTo>
                <a:cubicBezTo>
                  <a:pt x="602317" y="213205"/>
                  <a:pt x="664992" y="242196"/>
                  <a:pt x="715501" y="208814"/>
                </a:cubicBezTo>
                <a:cubicBezTo>
                  <a:pt x="775993" y="174427"/>
                  <a:pt x="766920" y="172896"/>
                  <a:pt x="818524" y="105901"/>
                </a:cubicBezTo>
                <a:cubicBezTo>
                  <a:pt x="839150" y="113907"/>
                  <a:pt x="849917" y="109648"/>
                  <a:pt x="861377" y="95700"/>
                </a:cubicBezTo>
                <a:cubicBezTo>
                  <a:pt x="891666" y="79897"/>
                  <a:pt x="919300" y="111522"/>
                  <a:pt x="932809" y="78226"/>
                </a:cubicBezTo>
                <a:cubicBezTo>
                  <a:pt x="935429" y="82991"/>
                  <a:pt x="940838" y="84015"/>
                  <a:pt x="947517" y="83246"/>
                </a:cubicBezTo>
                <a:lnTo>
                  <a:pt x="953836" y="81618"/>
                </a:lnTo>
                <a:lnTo>
                  <a:pt x="954499" y="81950"/>
                </a:lnTo>
                <a:lnTo>
                  <a:pt x="955824" y="81107"/>
                </a:lnTo>
                <a:lnTo>
                  <a:pt x="969830" y="77500"/>
                </a:lnTo>
                <a:cubicBezTo>
                  <a:pt x="985211" y="72671"/>
                  <a:pt x="999573" y="68445"/>
                  <a:pt x="1000732" y="80378"/>
                </a:cubicBezTo>
                <a:cubicBezTo>
                  <a:pt x="1009502" y="81699"/>
                  <a:pt x="1015199" y="80857"/>
                  <a:pt x="1019324" y="78903"/>
                </a:cubicBezTo>
                <a:cubicBezTo>
                  <a:pt x="1027573" y="74997"/>
                  <a:pt x="1029542" y="66644"/>
                  <a:pt x="1037274" y="62267"/>
                </a:cubicBezTo>
                <a:lnTo>
                  <a:pt x="1049971" y="60424"/>
                </a:lnTo>
                <a:lnTo>
                  <a:pt x="1052480" y="58135"/>
                </a:lnTo>
                <a:lnTo>
                  <a:pt x="1059690" y="53641"/>
                </a:lnTo>
                <a:lnTo>
                  <a:pt x="1052220" y="49522"/>
                </a:lnTo>
                <a:cubicBezTo>
                  <a:pt x="1044419" y="46017"/>
                  <a:pt x="1125995" y="37448"/>
                  <a:pt x="1138039" y="30872"/>
                </a:cubicBezTo>
                <a:lnTo>
                  <a:pt x="1210926" y="14979"/>
                </a:lnTo>
                <a:lnTo>
                  <a:pt x="1336068" y="38186"/>
                </a:lnTo>
                <a:cubicBezTo>
                  <a:pt x="1363940" y="5039"/>
                  <a:pt x="1430115" y="18160"/>
                  <a:pt x="1459261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601BB640-BDB7-9C07-A08F-E5C6DFFCEC3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93" b="17601"/>
          <a:stretch/>
        </p:blipFill>
        <p:spPr>
          <a:xfrm>
            <a:off x="1578345" y="1341367"/>
            <a:ext cx="4449788" cy="2490395"/>
          </a:xfrm>
          <a:prstGeom prst="rect">
            <a:avLst/>
          </a:prstGeom>
        </p:spPr>
      </p:pic>
      <p:pic>
        <p:nvPicPr>
          <p:cNvPr id="5" name="Image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7CD2DE16-777D-6FCA-BCA5-D197777A8C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7779" b="-3"/>
          <a:stretch/>
        </p:blipFill>
        <p:spPr>
          <a:xfrm>
            <a:off x="6289930" y="1341771"/>
            <a:ext cx="4449788" cy="2489586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4A51828-8A1C-4718-8592-FA8A69835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77223" y="-1"/>
            <a:ext cx="6914777" cy="643325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2E5FAC-9FA1-A7C9-5080-1EBDE270E735}"/>
              </a:ext>
            </a:extLst>
          </p:cNvPr>
          <p:cNvSpPr txBox="1"/>
          <p:nvPr/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/>
                <a:cs typeface="+mj-cs"/>
              </a:rPr>
              <a:t>Why testing it ?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22F8AD0-AF30-F318-A714-A406759DE991}"/>
              </a:ext>
            </a:extLst>
          </p:cNvPr>
          <p:cNvSpPr txBox="1">
            <a:spLocks/>
          </p:cNvSpPr>
          <p:nvPr/>
        </p:nvSpPr>
        <p:spPr>
          <a:xfrm>
            <a:off x="1050878" y="2687005"/>
            <a:ext cx="9880979" cy="356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"/>
              <a:buChar char="•"/>
            </a:pPr>
            <a:r>
              <a:rPr lang="en-US" dirty="0">
                <a:ea typeface="+mn-lt"/>
                <a:cs typeface="+mn-lt"/>
              </a:rPr>
              <a:t>Verify that different components or systems within an application work together as expected</a:t>
            </a:r>
            <a:endParaRPr lang="en-US" dirty="0"/>
          </a:p>
          <a:p>
            <a:pPr>
              <a:buFont typeface=""/>
              <a:buChar char="•"/>
            </a:pPr>
            <a:r>
              <a:rPr lang="en-US" dirty="0">
                <a:ea typeface="+mn-lt"/>
                <a:cs typeface="+mn-lt"/>
              </a:rPr>
              <a:t>Testing each feature behavior to ensure that each essential process are working correctly and meets its use case.</a:t>
            </a:r>
          </a:p>
          <a:p>
            <a:pPr>
              <a:buFont typeface="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574FE1-B658-6042-D15E-90221AC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how ?</a:t>
            </a:r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ADFED6D-3D7A-E4D6-2B59-2C6032C2D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814" y="615950"/>
            <a:ext cx="4947553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346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B9E9E1-01D5-5895-C0CC-288905F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60" y="1790700"/>
            <a:ext cx="8106770" cy="2010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TEST DRIVEN DEVELOPMENT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9168E3-50B5-4B32-B3BA-B53352278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0"/>
            <a:ext cx="12192000" cy="1371600"/>
          </a:xfrm>
          <a:custGeom>
            <a:avLst/>
            <a:gdLst>
              <a:gd name="connsiteX0" fmla="*/ 0 w 12192000"/>
              <a:gd name="connsiteY0" fmla="*/ 0 h 1008346"/>
              <a:gd name="connsiteX1" fmla="*/ 12187583 w 12192000"/>
              <a:gd name="connsiteY1" fmla="*/ 0 h 1008346"/>
              <a:gd name="connsiteX2" fmla="*/ 12192000 w 12192000"/>
              <a:gd name="connsiteY2" fmla="*/ 65613 h 1008346"/>
              <a:gd name="connsiteX3" fmla="*/ 12192000 w 12192000"/>
              <a:gd name="connsiteY3" fmla="*/ 84629 h 1008346"/>
              <a:gd name="connsiteX4" fmla="*/ 12176433 w 12192000"/>
              <a:gd name="connsiteY4" fmla="*/ 86996 h 1008346"/>
              <a:gd name="connsiteX5" fmla="*/ 11966438 w 12192000"/>
              <a:gd name="connsiteY5" fmla="*/ 112672 h 1008346"/>
              <a:gd name="connsiteX6" fmla="*/ 11916918 w 12192000"/>
              <a:gd name="connsiteY6" fmla="*/ 131001 h 1008346"/>
              <a:gd name="connsiteX7" fmla="*/ 11785675 w 12192000"/>
              <a:gd name="connsiteY7" fmla="*/ 200504 h 1008346"/>
              <a:gd name="connsiteX8" fmla="*/ 11710307 w 12192000"/>
              <a:gd name="connsiteY8" fmla="*/ 219266 h 1008346"/>
              <a:gd name="connsiteX9" fmla="*/ 11488515 w 12192000"/>
              <a:gd name="connsiteY9" fmla="*/ 272573 h 1008346"/>
              <a:gd name="connsiteX10" fmla="*/ 11419631 w 12192000"/>
              <a:gd name="connsiteY10" fmla="*/ 292041 h 1008346"/>
              <a:gd name="connsiteX11" fmla="*/ 11247844 w 12192000"/>
              <a:gd name="connsiteY11" fmla="*/ 350265 h 1008346"/>
              <a:gd name="connsiteX12" fmla="*/ 11126425 w 12192000"/>
              <a:gd name="connsiteY12" fmla="*/ 419544 h 1008346"/>
              <a:gd name="connsiteX13" fmla="*/ 11017611 w 12192000"/>
              <a:gd name="connsiteY13" fmla="*/ 445382 h 1008346"/>
              <a:gd name="connsiteX14" fmla="*/ 10964524 w 12192000"/>
              <a:gd name="connsiteY14" fmla="*/ 459636 h 1008346"/>
              <a:gd name="connsiteX15" fmla="*/ 10937482 w 12192000"/>
              <a:gd name="connsiteY15" fmla="*/ 479175 h 1008346"/>
              <a:gd name="connsiteX16" fmla="*/ 10920340 w 12192000"/>
              <a:gd name="connsiteY16" fmla="*/ 481765 h 1008346"/>
              <a:gd name="connsiteX17" fmla="*/ 10920133 w 12192000"/>
              <a:gd name="connsiteY17" fmla="*/ 482186 h 1008346"/>
              <a:gd name="connsiteX18" fmla="*/ 10815604 w 12192000"/>
              <a:gd name="connsiteY18" fmla="*/ 500583 h 1008346"/>
              <a:gd name="connsiteX19" fmla="*/ 10736979 w 12192000"/>
              <a:gd name="connsiteY19" fmla="*/ 537354 h 1008346"/>
              <a:gd name="connsiteX20" fmla="*/ 10697572 w 12192000"/>
              <a:gd name="connsiteY20" fmla="*/ 549656 h 1008346"/>
              <a:gd name="connsiteX21" fmla="*/ 10677680 w 12192000"/>
              <a:gd name="connsiteY21" fmla="*/ 558131 h 1008346"/>
              <a:gd name="connsiteX22" fmla="*/ 10677187 w 12192000"/>
              <a:gd name="connsiteY22" fmla="*/ 559888 h 1008346"/>
              <a:gd name="connsiteX23" fmla="*/ 10588288 w 12192000"/>
              <a:gd name="connsiteY23" fmla="*/ 566845 h 1008346"/>
              <a:gd name="connsiteX24" fmla="*/ 10533913 w 12192000"/>
              <a:gd name="connsiteY24" fmla="*/ 565526 h 1008346"/>
              <a:gd name="connsiteX25" fmla="*/ 10427096 w 12192000"/>
              <a:gd name="connsiteY25" fmla="*/ 571439 h 1008346"/>
              <a:gd name="connsiteX26" fmla="*/ 10283366 w 12192000"/>
              <a:gd name="connsiteY26" fmla="*/ 601076 h 1008346"/>
              <a:gd name="connsiteX27" fmla="*/ 10071988 w 12192000"/>
              <a:gd name="connsiteY27" fmla="*/ 612649 h 1008346"/>
              <a:gd name="connsiteX28" fmla="*/ 10019577 w 12192000"/>
              <a:gd name="connsiteY28" fmla="*/ 623784 h 1008346"/>
              <a:gd name="connsiteX29" fmla="*/ 9996598 w 12192000"/>
              <a:gd name="connsiteY29" fmla="*/ 629362 h 1008346"/>
              <a:gd name="connsiteX30" fmla="*/ 9994226 w 12192000"/>
              <a:gd name="connsiteY30" fmla="*/ 629693 h 1008346"/>
              <a:gd name="connsiteX31" fmla="*/ 9886928 w 12192000"/>
              <a:gd name="connsiteY31" fmla="*/ 637803 h 1008346"/>
              <a:gd name="connsiteX32" fmla="*/ 9757216 w 12192000"/>
              <a:gd name="connsiteY32" fmla="*/ 637903 h 1008346"/>
              <a:gd name="connsiteX33" fmla="*/ 9630666 w 12192000"/>
              <a:gd name="connsiteY33" fmla="*/ 634301 h 1008346"/>
              <a:gd name="connsiteX34" fmla="*/ 9552588 w 12192000"/>
              <a:gd name="connsiteY34" fmla="*/ 654919 h 1008346"/>
              <a:gd name="connsiteX35" fmla="*/ 9415821 w 12192000"/>
              <a:gd name="connsiteY35" fmla="*/ 653970 h 1008346"/>
              <a:gd name="connsiteX36" fmla="*/ 9163817 w 12192000"/>
              <a:gd name="connsiteY36" fmla="*/ 650641 h 1008346"/>
              <a:gd name="connsiteX37" fmla="*/ 9050386 w 12192000"/>
              <a:gd name="connsiteY37" fmla="*/ 653852 h 1008346"/>
              <a:gd name="connsiteX38" fmla="*/ 8929125 w 12192000"/>
              <a:gd name="connsiteY38" fmla="*/ 654038 h 1008346"/>
              <a:gd name="connsiteX39" fmla="*/ 8848784 w 12192000"/>
              <a:gd name="connsiteY39" fmla="*/ 653686 h 1008346"/>
              <a:gd name="connsiteX40" fmla="*/ 8846477 w 12192000"/>
              <a:gd name="connsiteY40" fmla="*/ 654426 h 1008346"/>
              <a:gd name="connsiteX41" fmla="*/ 8826356 w 12192000"/>
              <a:gd name="connsiteY41" fmla="*/ 654200 h 1008346"/>
              <a:gd name="connsiteX42" fmla="*/ 8788426 w 12192000"/>
              <a:gd name="connsiteY42" fmla="*/ 644734 h 1008346"/>
              <a:gd name="connsiteX43" fmla="*/ 8715784 w 12192000"/>
              <a:gd name="connsiteY43" fmla="*/ 655804 h 1008346"/>
              <a:gd name="connsiteX44" fmla="*/ 8652446 w 12192000"/>
              <a:gd name="connsiteY44" fmla="*/ 660966 h 1008346"/>
              <a:gd name="connsiteX45" fmla="*/ 8602565 w 12192000"/>
              <a:gd name="connsiteY45" fmla="*/ 669503 h 1008346"/>
              <a:gd name="connsiteX46" fmla="*/ 8593932 w 12192000"/>
              <a:gd name="connsiteY46" fmla="*/ 669427 h 1008346"/>
              <a:gd name="connsiteX47" fmla="*/ 8593705 w 12192000"/>
              <a:gd name="connsiteY47" fmla="*/ 669613 h 1008346"/>
              <a:gd name="connsiteX48" fmla="*/ 8584494 w 12192000"/>
              <a:gd name="connsiteY48" fmla="*/ 669906 h 1008346"/>
              <a:gd name="connsiteX49" fmla="*/ 8578197 w 12192000"/>
              <a:gd name="connsiteY49" fmla="*/ 669287 h 1008346"/>
              <a:gd name="connsiteX50" fmla="*/ 8506463 w 12192000"/>
              <a:gd name="connsiteY50" fmla="*/ 693584 h 1008346"/>
              <a:gd name="connsiteX51" fmla="*/ 8399267 w 12192000"/>
              <a:gd name="connsiteY51" fmla="*/ 713948 h 1008346"/>
              <a:gd name="connsiteX52" fmla="*/ 8291640 w 12192000"/>
              <a:gd name="connsiteY52" fmla="*/ 731915 h 1008346"/>
              <a:gd name="connsiteX53" fmla="*/ 8251948 w 12192000"/>
              <a:gd name="connsiteY53" fmla="*/ 737355 h 1008346"/>
              <a:gd name="connsiteX54" fmla="*/ 8184393 w 12192000"/>
              <a:gd name="connsiteY54" fmla="*/ 751751 h 1008346"/>
              <a:gd name="connsiteX55" fmla="*/ 8155434 w 12192000"/>
              <a:gd name="connsiteY55" fmla="*/ 761257 h 1008346"/>
              <a:gd name="connsiteX56" fmla="*/ 8153823 w 12192000"/>
              <a:gd name="connsiteY56" fmla="*/ 761173 h 1008346"/>
              <a:gd name="connsiteX57" fmla="*/ 8152337 w 12192000"/>
              <a:gd name="connsiteY57" fmla="*/ 763644 h 1008346"/>
              <a:gd name="connsiteX58" fmla="*/ 8147026 w 12192000"/>
              <a:gd name="connsiteY58" fmla="*/ 765472 h 1008346"/>
              <a:gd name="connsiteX59" fmla="*/ 8130352 w 12192000"/>
              <a:gd name="connsiteY59" fmla="*/ 767262 h 1008346"/>
              <a:gd name="connsiteX60" fmla="*/ 8123725 w 12192000"/>
              <a:gd name="connsiteY60" fmla="*/ 767408 h 1008346"/>
              <a:gd name="connsiteX61" fmla="*/ 8114787 w 12192000"/>
              <a:gd name="connsiteY61" fmla="*/ 768745 h 1008346"/>
              <a:gd name="connsiteX62" fmla="*/ 8114681 w 12192000"/>
              <a:gd name="connsiteY62" fmla="*/ 768946 h 1008346"/>
              <a:gd name="connsiteX63" fmla="*/ 8106087 w 12192000"/>
              <a:gd name="connsiteY63" fmla="*/ 769868 h 1008346"/>
              <a:gd name="connsiteX64" fmla="*/ 8047050 w 12192000"/>
              <a:gd name="connsiteY64" fmla="*/ 789846 h 1008346"/>
              <a:gd name="connsiteX65" fmla="*/ 7998793 w 12192000"/>
              <a:gd name="connsiteY65" fmla="*/ 802356 h 1008346"/>
              <a:gd name="connsiteX66" fmla="*/ 7988446 w 12192000"/>
              <a:gd name="connsiteY66" fmla="*/ 806503 h 1008346"/>
              <a:gd name="connsiteX67" fmla="*/ 7988194 w 12192000"/>
              <a:gd name="connsiteY67" fmla="*/ 807340 h 1008346"/>
              <a:gd name="connsiteX68" fmla="*/ 7941821 w 12192000"/>
              <a:gd name="connsiteY68" fmla="*/ 811196 h 1008346"/>
              <a:gd name="connsiteX69" fmla="*/ 7913431 w 12192000"/>
              <a:gd name="connsiteY69" fmla="*/ 810908 h 1008346"/>
              <a:gd name="connsiteX70" fmla="*/ 7899391 w 12192000"/>
              <a:gd name="connsiteY70" fmla="*/ 811681 h 1008346"/>
              <a:gd name="connsiteX71" fmla="*/ 7894134 w 12192000"/>
              <a:gd name="connsiteY71" fmla="*/ 809997 h 1008346"/>
              <a:gd name="connsiteX72" fmla="*/ 7874065 w 12192000"/>
              <a:gd name="connsiteY72" fmla="*/ 812104 h 1008346"/>
              <a:gd name="connsiteX73" fmla="*/ 7872250 w 12192000"/>
              <a:gd name="connsiteY73" fmla="*/ 813063 h 1008346"/>
              <a:gd name="connsiteX74" fmla="*/ 7825620 w 12192000"/>
              <a:gd name="connsiteY74" fmla="*/ 810757 h 1008346"/>
              <a:gd name="connsiteX75" fmla="*/ 7759398 w 12192000"/>
              <a:gd name="connsiteY75" fmla="*/ 814526 h 1008346"/>
              <a:gd name="connsiteX76" fmla="*/ 7671781 w 12192000"/>
              <a:gd name="connsiteY76" fmla="*/ 825332 h 1008346"/>
              <a:gd name="connsiteX77" fmla="*/ 7470640 w 12192000"/>
              <a:gd name="connsiteY77" fmla="*/ 840596 h 1008346"/>
              <a:gd name="connsiteX78" fmla="*/ 7464881 w 12192000"/>
              <a:gd name="connsiteY78" fmla="*/ 840011 h 1008346"/>
              <a:gd name="connsiteX79" fmla="*/ 7468828 w 12192000"/>
              <a:gd name="connsiteY79" fmla="*/ 838867 h 1008346"/>
              <a:gd name="connsiteX80" fmla="*/ 7463929 w 12192000"/>
              <a:gd name="connsiteY80" fmla="*/ 839915 h 1008346"/>
              <a:gd name="connsiteX81" fmla="*/ 7464881 w 12192000"/>
              <a:gd name="connsiteY81" fmla="*/ 840011 h 1008346"/>
              <a:gd name="connsiteX82" fmla="*/ 7462887 w 12192000"/>
              <a:gd name="connsiteY82" fmla="*/ 840589 h 1008346"/>
              <a:gd name="connsiteX83" fmla="*/ 7423655 w 12192000"/>
              <a:gd name="connsiteY83" fmla="*/ 848212 h 1008346"/>
              <a:gd name="connsiteX84" fmla="*/ 7346156 w 12192000"/>
              <a:gd name="connsiteY84" fmla="*/ 869806 h 1008346"/>
              <a:gd name="connsiteX85" fmla="*/ 7174543 w 12192000"/>
              <a:gd name="connsiteY85" fmla="*/ 893041 h 1008346"/>
              <a:gd name="connsiteX86" fmla="*/ 7120480 w 12192000"/>
              <a:gd name="connsiteY86" fmla="*/ 906142 h 1008346"/>
              <a:gd name="connsiteX87" fmla="*/ 7063799 w 12192000"/>
              <a:gd name="connsiteY87" fmla="*/ 904302 h 1008346"/>
              <a:gd name="connsiteX88" fmla="*/ 7046174 w 12192000"/>
              <a:gd name="connsiteY88" fmla="*/ 912191 h 1008346"/>
              <a:gd name="connsiteX89" fmla="*/ 7043236 w 12192000"/>
              <a:gd name="connsiteY89" fmla="*/ 913697 h 1008346"/>
              <a:gd name="connsiteX90" fmla="*/ 7029299 w 12192000"/>
              <a:gd name="connsiteY90" fmla="*/ 916535 h 1008346"/>
              <a:gd name="connsiteX91" fmla="*/ 7011341 w 12192000"/>
              <a:gd name="connsiteY91" fmla="*/ 922055 h 1008346"/>
              <a:gd name="connsiteX92" fmla="*/ 6962721 w 12192000"/>
              <a:gd name="connsiteY92" fmla="*/ 926136 h 1008346"/>
              <a:gd name="connsiteX93" fmla="*/ 6924046 w 12192000"/>
              <a:gd name="connsiteY93" fmla="*/ 935119 h 1008346"/>
              <a:gd name="connsiteX94" fmla="*/ 6803921 w 12192000"/>
              <a:gd name="connsiteY94" fmla="*/ 953749 h 1008346"/>
              <a:gd name="connsiteX95" fmla="*/ 6753130 w 12192000"/>
              <a:gd name="connsiteY95" fmla="*/ 967574 h 1008346"/>
              <a:gd name="connsiteX96" fmla="*/ 6715125 w 12192000"/>
              <a:gd name="connsiteY96" fmla="*/ 976612 h 1008346"/>
              <a:gd name="connsiteX97" fmla="*/ 6558230 w 12192000"/>
              <a:gd name="connsiteY97" fmla="*/ 992648 h 1008346"/>
              <a:gd name="connsiteX98" fmla="*/ 6424995 w 12192000"/>
              <a:gd name="connsiteY98" fmla="*/ 997785 h 1008346"/>
              <a:gd name="connsiteX99" fmla="*/ 6223993 w 12192000"/>
              <a:gd name="connsiteY99" fmla="*/ 996254 h 1008346"/>
              <a:gd name="connsiteX100" fmla="*/ 6170626 w 12192000"/>
              <a:gd name="connsiteY100" fmla="*/ 996191 h 1008346"/>
              <a:gd name="connsiteX101" fmla="*/ 6139366 w 12192000"/>
              <a:gd name="connsiteY101" fmla="*/ 1000894 h 1008346"/>
              <a:gd name="connsiteX102" fmla="*/ 6132311 w 12192000"/>
              <a:gd name="connsiteY102" fmla="*/ 1006678 h 1008346"/>
              <a:gd name="connsiteX103" fmla="*/ 6112202 w 12192000"/>
              <a:gd name="connsiteY103" fmla="*/ 1007107 h 1008346"/>
              <a:gd name="connsiteX104" fmla="*/ 6106903 w 12192000"/>
              <a:gd name="connsiteY104" fmla="*/ 1008346 h 1008346"/>
              <a:gd name="connsiteX105" fmla="*/ 6010290 w 12192000"/>
              <a:gd name="connsiteY105" fmla="*/ 999136 h 1008346"/>
              <a:gd name="connsiteX106" fmla="*/ 5859922 w 12192000"/>
              <a:gd name="connsiteY106" fmla="*/ 1004321 h 1008346"/>
              <a:gd name="connsiteX107" fmla="*/ 5623801 w 12192000"/>
              <a:gd name="connsiteY107" fmla="*/ 983916 h 1008346"/>
              <a:gd name="connsiteX108" fmla="*/ 5462286 w 12192000"/>
              <a:gd name="connsiteY108" fmla="*/ 972082 h 1008346"/>
              <a:gd name="connsiteX109" fmla="*/ 5263300 w 12192000"/>
              <a:gd name="connsiteY109" fmla="*/ 962419 h 1008346"/>
              <a:gd name="connsiteX110" fmla="*/ 5146583 w 12192000"/>
              <a:gd name="connsiteY110" fmla="*/ 948153 h 1008346"/>
              <a:gd name="connsiteX111" fmla="*/ 5067376 w 12192000"/>
              <a:gd name="connsiteY111" fmla="*/ 951851 h 1008346"/>
              <a:gd name="connsiteX112" fmla="*/ 4992329 w 12192000"/>
              <a:gd name="connsiteY112" fmla="*/ 947102 h 1008346"/>
              <a:gd name="connsiteX113" fmla="*/ 4965683 w 12192000"/>
              <a:gd name="connsiteY113" fmla="*/ 945215 h 1008346"/>
              <a:gd name="connsiteX114" fmla="*/ 4961310 w 12192000"/>
              <a:gd name="connsiteY114" fmla="*/ 941890 h 1008346"/>
              <a:gd name="connsiteX115" fmla="*/ 4943488 w 12192000"/>
              <a:gd name="connsiteY115" fmla="*/ 939683 h 1008346"/>
              <a:gd name="connsiteX116" fmla="*/ 4849224 w 12192000"/>
              <a:gd name="connsiteY116" fmla="*/ 927230 h 1008346"/>
              <a:gd name="connsiteX117" fmla="*/ 4847947 w 12192000"/>
              <a:gd name="connsiteY117" fmla="*/ 928231 h 1008346"/>
              <a:gd name="connsiteX118" fmla="*/ 4754288 w 12192000"/>
              <a:gd name="connsiteY118" fmla="*/ 938607 h 1008346"/>
              <a:gd name="connsiteX119" fmla="*/ 4663397 w 12192000"/>
              <a:gd name="connsiteY119" fmla="*/ 947888 h 1008346"/>
              <a:gd name="connsiteX120" fmla="*/ 4651959 w 12192000"/>
              <a:gd name="connsiteY120" fmla="*/ 947106 h 1008346"/>
              <a:gd name="connsiteX121" fmla="*/ 4651598 w 12192000"/>
              <a:gd name="connsiteY121" fmla="*/ 947335 h 1008346"/>
              <a:gd name="connsiteX122" fmla="*/ 4639268 w 12192000"/>
              <a:gd name="connsiteY122" fmla="*/ 946997 h 1008346"/>
              <a:gd name="connsiteX123" fmla="*/ 4631109 w 12192000"/>
              <a:gd name="connsiteY123" fmla="*/ 945679 h 1008346"/>
              <a:gd name="connsiteX124" fmla="*/ 4543237 w 12192000"/>
              <a:gd name="connsiteY124" fmla="*/ 945685 h 1008346"/>
              <a:gd name="connsiteX125" fmla="*/ 4438018 w 12192000"/>
              <a:gd name="connsiteY125" fmla="*/ 952550 h 1008346"/>
              <a:gd name="connsiteX126" fmla="*/ 4248478 w 12192000"/>
              <a:gd name="connsiteY126" fmla="*/ 943944 h 1008346"/>
              <a:gd name="connsiteX127" fmla="*/ 4060040 w 12192000"/>
              <a:gd name="connsiteY127" fmla="*/ 924627 h 1008346"/>
              <a:gd name="connsiteX128" fmla="*/ 3900993 w 12192000"/>
              <a:gd name="connsiteY128" fmla="*/ 901281 h 1008346"/>
              <a:gd name="connsiteX129" fmla="*/ 3894163 w 12192000"/>
              <a:gd name="connsiteY129" fmla="*/ 893057 h 1008346"/>
              <a:gd name="connsiteX130" fmla="*/ 3882282 w 12192000"/>
              <a:gd name="connsiteY130" fmla="*/ 887118 h 1008346"/>
              <a:gd name="connsiteX131" fmla="*/ 3879568 w 12192000"/>
              <a:gd name="connsiteY131" fmla="*/ 887386 h 1008346"/>
              <a:gd name="connsiteX132" fmla="*/ 3862018 w 12192000"/>
              <a:gd name="connsiteY132" fmla="*/ 883446 h 1008346"/>
              <a:gd name="connsiteX133" fmla="*/ 3860685 w 12192000"/>
              <a:gd name="connsiteY133" fmla="*/ 880589 h 1008346"/>
              <a:gd name="connsiteX134" fmla="*/ 3849430 w 12192000"/>
              <a:gd name="connsiteY134" fmla="*/ 877261 h 1008346"/>
              <a:gd name="connsiteX135" fmla="*/ 3829379 w 12192000"/>
              <a:gd name="connsiteY135" fmla="*/ 869021 h 1008346"/>
              <a:gd name="connsiteX136" fmla="*/ 3823641 w 12192000"/>
              <a:gd name="connsiteY136" fmla="*/ 869057 h 1008346"/>
              <a:gd name="connsiteX137" fmla="*/ 3790304 w 12192000"/>
              <a:gd name="connsiteY137" fmla="*/ 859084 h 1008346"/>
              <a:gd name="connsiteX138" fmla="*/ 3788900 w 12192000"/>
              <a:gd name="connsiteY138" fmla="*/ 859697 h 1008346"/>
              <a:gd name="connsiteX139" fmla="*/ 3775383 w 12192000"/>
              <a:gd name="connsiteY139" fmla="*/ 860158 h 1008346"/>
              <a:gd name="connsiteX140" fmla="*/ 3650549 w 12192000"/>
              <a:gd name="connsiteY140" fmla="*/ 856389 h 1008346"/>
              <a:gd name="connsiteX141" fmla="*/ 3643002 w 12192000"/>
              <a:gd name="connsiteY141" fmla="*/ 854718 h 1008346"/>
              <a:gd name="connsiteX142" fmla="*/ 3642633 w 12192000"/>
              <a:gd name="connsiteY142" fmla="*/ 854851 h 1008346"/>
              <a:gd name="connsiteX143" fmla="*/ 3634236 w 12192000"/>
              <a:gd name="connsiteY143" fmla="*/ 853421 h 1008346"/>
              <a:gd name="connsiteX144" fmla="*/ 3629243 w 12192000"/>
              <a:gd name="connsiteY144" fmla="*/ 851670 h 1008346"/>
              <a:gd name="connsiteX145" fmla="*/ 3614602 w 12192000"/>
              <a:gd name="connsiteY145" fmla="*/ 848429 h 1008346"/>
              <a:gd name="connsiteX146" fmla="*/ 3543752 w 12192000"/>
              <a:gd name="connsiteY146" fmla="*/ 861253 h 1008346"/>
              <a:gd name="connsiteX147" fmla="*/ 3430556 w 12192000"/>
              <a:gd name="connsiteY147" fmla="*/ 860564 h 1008346"/>
              <a:gd name="connsiteX148" fmla="*/ 3385450 w 12192000"/>
              <a:gd name="connsiteY148" fmla="*/ 861153 h 1008346"/>
              <a:gd name="connsiteX149" fmla="*/ 3206411 w 12192000"/>
              <a:gd name="connsiteY149" fmla="*/ 856342 h 1008346"/>
              <a:gd name="connsiteX150" fmla="*/ 3172172 w 12192000"/>
              <a:gd name="connsiteY150" fmla="*/ 859926 h 1008346"/>
              <a:gd name="connsiteX151" fmla="*/ 3167260 w 12192000"/>
              <a:gd name="connsiteY151" fmla="*/ 861600 h 1008346"/>
              <a:gd name="connsiteX152" fmla="*/ 3160907 w 12192000"/>
              <a:gd name="connsiteY152" fmla="*/ 862337 h 1008346"/>
              <a:gd name="connsiteX153" fmla="*/ 3144557 w 12192000"/>
              <a:gd name="connsiteY153" fmla="*/ 860933 h 1008346"/>
              <a:gd name="connsiteX154" fmla="*/ 3138575 w 12192000"/>
              <a:gd name="connsiteY154" fmla="*/ 859842 h 1008346"/>
              <a:gd name="connsiteX155" fmla="*/ 3129468 w 12192000"/>
              <a:gd name="connsiteY155" fmla="*/ 859445 h 1008346"/>
              <a:gd name="connsiteX156" fmla="*/ 3129191 w 12192000"/>
              <a:gd name="connsiteY156" fmla="*/ 859614 h 1008346"/>
              <a:gd name="connsiteX157" fmla="*/ 3080632 w 12192000"/>
              <a:gd name="connsiteY157" fmla="*/ 859576 h 1008346"/>
              <a:gd name="connsiteX158" fmla="*/ 3020075 w 12192000"/>
              <a:gd name="connsiteY158" fmla="*/ 867669 h 1008346"/>
              <a:gd name="connsiteX159" fmla="*/ 2996410 w 12192000"/>
              <a:gd name="connsiteY159" fmla="*/ 869598 h 1008346"/>
              <a:gd name="connsiteX160" fmla="*/ 2983493 w 12192000"/>
              <a:gd name="connsiteY160" fmla="*/ 871583 h 1008346"/>
              <a:gd name="connsiteX161" fmla="*/ 2982508 w 12192000"/>
              <a:gd name="connsiteY161" fmla="*/ 872324 h 1008346"/>
              <a:gd name="connsiteX162" fmla="*/ 2943646 w 12192000"/>
              <a:gd name="connsiteY162" fmla="*/ 866671 h 1008346"/>
              <a:gd name="connsiteX163" fmla="*/ 2937624 w 12192000"/>
              <a:gd name="connsiteY163" fmla="*/ 860873 h 1008346"/>
              <a:gd name="connsiteX164" fmla="*/ 2900278 w 12192000"/>
              <a:gd name="connsiteY164" fmla="*/ 855890 h 1008346"/>
              <a:gd name="connsiteX165" fmla="*/ 2877094 w 12192000"/>
              <a:gd name="connsiteY165" fmla="*/ 850038 h 1008346"/>
              <a:gd name="connsiteX166" fmla="*/ 2876089 w 12192000"/>
              <a:gd name="connsiteY166" fmla="*/ 849428 h 1008346"/>
              <a:gd name="connsiteX167" fmla="*/ 2858491 w 12192000"/>
              <a:gd name="connsiteY167" fmla="*/ 836891 h 1008346"/>
              <a:gd name="connsiteX168" fmla="*/ 2853221 w 12192000"/>
              <a:gd name="connsiteY168" fmla="*/ 836141 h 1008346"/>
              <a:gd name="connsiteX169" fmla="*/ 2809798 w 12192000"/>
              <a:gd name="connsiteY169" fmla="*/ 818931 h 1008346"/>
              <a:gd name="connsiteX170" fmla="*/ 2788143 w 12192000"/>
              <a:gd name="connsiteY170" fmla="*/ 814680 h 1008346"/>
              <a:gd name="connsiteX171" fmla="*/ 2726584 w 12192000"/>
              <a:gd name="connsiteY171" fmla="*/ 814258 h 1008346"/>
              <a:gd name="connsiteX172" fmla="*/ 2695593 w 12192000"/>
              <a:gd name="connsiteY172" fmla="*/ 797218 h 1008346"/>
              <a:gd name="connsiteX173" fmla="*/ 2688833 w 12192000"/>
              <a:gd name="connsiteY173" fmla="*/ 794195 h 1008346"/>
              <a:gd name="connsiteX174" fmla="*/ 2688479 w 12192000"/>
              <a:gd name="connsiteY174" fmla="*/ 794303 h 1008346"/>
              <a:gd name="connsiteX175" fmla="*/ 2680911 w 12192000"/>
              <a:gd name="connsiteY175" fmla="*/ 791446 h 1008346"/>
              <a:gd name="connsiteX176" fmla="*/ 2676500 w 12192000"/>
              <a:gd name="connsiteY176" fmla="*/ 788684 h 1008346"/>
              <a:gd name="connsiteX177" fmla="*/ 2597106 w 12192000"/>
              <a:gd name="connsiteY177" fmla="*/ 788233 h 1008346"/>
              <a:gd name="connsiteX178" fmla="*/ 2493284 w 12192000"/>
              <a:gd name="connsiteY178" fmla="*/ 771780 h 1008346"/>
              <a:gd name="connsiteX179" fmla="*/ 2391347 w 12192000"/>
              <a:gd name="connsiteY179" fmla="*/ 752808 h 1008346"/>
              <a:gd name="connsiteX180" fmla="*/ 2354862 w 12192000"/>
              <a:gd name="connsiteY180" fmla="*/ 744636 h 1008346"/>
              <a:gd name="connsiteX181" fmla="*/ 2287979 w 12192000"/>
              <a:gd name="connsiteY181" fmla="*/ 735811 h 1008346"/>
              <a:gd name="connsiteX182" fmla="*/ 2255010 w 12192000"/>
              <a:gd name="connsiteY182" fmla="*/ 734698 h 1008346"/>
              <a:gd name="connsiteX183" fmla="*/ 2251535 w 12192000"/>
              <a:gd name="connsiteY183" fmla="*/ 736637 h 1008346"/>
              <a:gd name="connsiteX184" fmla="*/ 2245631 w 12192000"/>
              <a:gd name="connsiteY184" fmla="*/ 736631 h 1008346"/>
              <a:gd name="connsiteX185" fmla="*/ 2230763 w 12192000"/>
              <a:gd name="connsiteY185" fmla="*/ 732710 h 1008346"/>
              <a:gd name="connsiteX186" fmla="*/ 2225379 w 12192000"/>
              <a:gd name="connsiteY186" fmla="*/ 730591 h 1008346"/>
              <a:gd name="connsiteX187" fmla="*/ 2217057 w 12192000"/>
              <a:gd name="connsiteY187" fmla="*/ 728862 h 1008346"/>
              <a:gd name="connsiteX188" fmla="*/ 2216788 w 12192000"/>
              <a:gd name="connsiteY188" fmla="*/ 729024 h 1008346"/>
              <a:gd name="connsiteX189" fmla="*/ 2209124 w 12192000"/>
              <a:gd name="connsiteY189" fmla="*/ 727003 h 1008346"/>
              <a:gd name="connsiteX190" fmla="*/ 2172459 w 12192000"/>
              <a:gd name="connsiteY190" fmla="*/ 714519 h 1008346"/>
              <a:gd name="connsiteX191" fmla="*/ 2115857 w 12192000"/>
              <a:gd name="connsiteY191" fmla="*/ 723498 h 1008346"/>
              <a:gd name="connsiteX192" fmla="*/ 2093949 w 12192000"/>
              <a:gd name="connsiteY192" fmla="*/ 722515 h 1008346"/>
              <a:gd name="connsiteX193" fmla="*/ 2080925 w 12192000"/>
              <a:gd name="connsiteY193" fmla="*/ 723827 h 1008346"/>
              <a:gd name="connsiteX194" fmla="*/ 1983785 w 12192000"/>
              <a:gd name="connsiteY194" fmla="*/ 689896 h 1008346"/>
              <a:gd name="connsiteX195" fmla="*/ 1959913 w 12192000"/>
              <a:gd name="connsiteY195" fmla="*/ 672734 h 1008346"/>
              <a:gd name="connsiteX196" fmla="*/ 1804159 w 12192000"/>
              <a:gd name="connsiteY196" fmla="*/ 644533 h 1008346"/>
              <a:gd name="connsiteX197" fmla="*/ 1591576 w 12192000"/>
              <a:gd name="connsiteY197" fmla="*/ 571258 h 1008346"/>
              <a:gd name="connsiteX198" fmla="*/ 1496826 w 12192000"/>
              <a:gd name="connsiteY198" fmla="*/ 568535 h 1008346"/>
              <a:gd name="connsiteX199" fmla="*/ 1356936 w 12192000"/>
              <a:gd name="connsiteY199" fmla="*/ 530781 h 1008346"/>
              <a:gd name="connsiteX200" fmla="*/ 1269628 w 12192000"/>
              <a:gd name="connsiteY200" fmla="*/ 539232 h 1008346"/>
              <a:gd name="connsiteX201" fmla="*/ 1194874 w 12192000"/>
              <a:gd name="connsiteY201" fmla="*/ 523525 h 1008346"/>
              <a:gd name="connsiteX202" fmla="*/ 1138189 w 12192000"/>
              <a:gd name="connsiteY202" fmla="*/ 509746 h 1008346"/>
              <a:gd name="connsiteX203" fmla="*/ 976781 w 12192000"/>
              <a:gd name="connsiteY203" fmla="*/ 468644 h 1008346"/>
              <a:gd name="connsiteX204" fmla="*/ 882061 w 12192000"/>
              <a:gd name="connsiteY204" fmla="*/ 458215 h 1008346"/>
              <a:gd name="connsiteX205" fmla="*/ 833317 w 12192000"/>
              <a:gd name="connsiteY205" fmla="*/ 447431 h 1008346"/>
              <a:gd name="connsiteX206" fmla="*/ 827386 w 12192000"/>
              <a:gd name="connsiteY206" fmla="*/ 446883 h 1008346"/>
              <a:gd name="connsiteX207" fmla="*/ 786341 w 12192000"/>
              <a:gd name="connsiteY207" fmla="*/ 445842 h 1008346"/>
              <a:gd name="connsiteX208" fmla="*/ 725073 w 12192000"/>
              <a:gd name="connsiteY208" fmla="*/ 448531 h 1008346"/>
              <a:gd name="connsiteX209" fmla="*/ 624284 w 12192000"/>
              <a:gd name="connsiteY209" fmla="*/ 462606 h 1008346"/>
              <a:gd name="connsiteX210" fmla="*/ 527403 w 12192000"/>
              <a:gd name="connsiteY210" fmla="*/ 467566 h 1008346"/>
              <a:gd name="connsiteX211" fmla="*/ 407139 w 12192000"/>
              <a:gd name="connsiteY211" fmla="*/ 461890 h 1008346"/>
              <a:gd name="connsiteX212" fmla="*/ 363011 w 12192000"/>
              <a:gd name="connsiteY212" fmla="*/ 466758 h 1008346"/>
              <a:gd name="connsiteX213" fmla="*/ 360644 w 12192000"/>
              <a:gd name="connsiteY213" fmla="*/ 472114 h 1008346"/>
              <a:gd name="connsiteX214" fmla="*/ 347271 w 12192000"/>
              <a:gd name="connsiteY214" fmla="*/ 472897 h 1008346"/>
              <a:gd name="connsiteX215" fmla="*/ 344210 w 12192000"/>
              <a:gd name="connsiteY215" fmla="*/ 474119 h 1008346"/>
              <a:gd name="connsiteX216" fmla="*/ 326160 w 12192000"/>
              <a:gd name="connsiteY216" fmla="*/ 480110 h 1008346"/>
              <a:gd name="connsiteX217" fmla="*/ 275309 w 12192000"/>
              <a:gd name="connsiteY217" fmla="*/ 467738 h 1008346"/>
              <a:gd name="connsiteX218" fmla="*/ 251787 w 12192000"/>
              <a:gd name="connsiteY218" fmla="*/ 466296 h 1008346"/>
              <a:gd name="connsiteX219" fmla="*/ 229585 w 12192000"/>
              <a:gd name="connsiteY219" fmla="*/ 458043 h 1008346"/>
              <a:gd name="connsiteX220" fmla="*/ 218012 w 12192000"/>
              <a:gd name="connsiteY220" fmla="*/ 449412 h 1008346"/>
              <a:gd name="connsiteX221" fmla="*/ 133735 w 12192000"/>
              <a:gd name="connsiteY221" fmla="*/ 416518 h 1008346"/>
              <a:gd name="connsiteX222" fmla="*/ 77108 w 12192000"/>
              <a:gd name="connsiteY222" fmla="*/ 390937 h 1008346"/>
              <a:gd name="connsiteX223" fmla="*/ 65936 w 12192000"/>
              <a:gd name="connsiteY223" fmla="*/ 382568 h 1008346"/>
              <a:gd name="connsiteX224" fmla="*/ 49890 w 12192000"/>
              <a:gd name="connsiteY224" fmla="*/ 382282 h 1008346"/>
              <a:gd name="connsiteX225" fmla="*/ 44249 w 12192000"/>
              <a:gd name="connsiteY225" fmla="*/ 384936 h 1008346"/>
              <a:gd name="connsiteX226" fmla="*/ 0 w 12192000"/>
              <a:gd name="connsiteY226" fmla="*/ 363641 h 100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12192000" h="1008346">
                <a:moveTo>
                  <a:pt x="0" y="0"/>
                </a:moveTo>
                <a:lnTo>
                  <a:pt x="12187583" y="0"/>
                </a:lnTo>
                <a:lnTo>
                  <a:pt x="12192000" y="65613"/>
                </a:lnTo>
                <a:lnTo>
                  <a:pt x="12192000" y="84629"/>
                </a:lnTo>
                <a:lnTo>
                  <a:pt x="12176433" y="86996"/>
                </a:lnTo>
                <a:cubicBezTo>
                  <a:pt x="12073182" y="101789"/>
                  <a:pt x="12117356" y="120931"/>
                  <a:pt x="11966438" y="112672"/>
                </a:cubicBezTo>
                <a:cubicBezTo>
                  <a:pt x="11964149" y="128655"/>
                  <a:pt x="11948882" y="132320"/>
                  <a:pt x="11916918" y="131001"/>
                </a:cubicBezTo>
                <a:cubicBezTo>
                  <a:pt x="11886791" y="145641"/>
                  <a:pt x="11820109" y="185794"/>
                  <a:pt x="11785675" y="200504"/>
                </a:cubicBezTo>
                <a:cubicBezTo>
                  <a:pt x="11767893" y="223073"/>
                  <a:pt x="11729657" y="198901"/>
                  <a:pt x="11710307" y="219266"/>
                </a:cubicBezTo>
                <a:lnTo>
                  <a:pt x="11488515" y="272573"/>
                </a:lnTo>
                <a:cubicBezTo>
                  <a:pt x="11451393" y="267628"/>
                  <a:pt x="11433126" y="277361"/>
                  <a:pt x="11419631" y="292041"/>
                </a:cubicBezTo>
                <a:cubicBezTo>
                  <a:pt x="11351766" y="302526"/>
                  <a:pt x="11316239" y="329144"/>
                  <a:pt x="11247844" y="350265"/>
                </a:cubicBezTo>
                <a:cubicBezTo>
                  <a:pt x="11176630" y="380253"/>
                  <a:pt x="11168845" y="398802"/>
                  <a:pt x="11126425" y="419544"/>
                </a:cubicBezTo>
                <a:lnTo>
                  <a:pt x="11017611" y="445382"/>
                </a:lnTo>
                <a:lnTo>
                  <a:pt x="10964524" y="459636"/>
                </a:lnTo>
                <a:lnTo>
                  <a:pt x="10937482" y="479175"/>
                </a:lnTo>
                <a:cubicBezTo>
                  <a:pt x="10928984" y="479690"/>
                  <a:pt x="10923663" y="480566"/>
                  <a:pt x="10920340" y="481765"/>
                </a:cubicBezTo>
                <a:cubicBezTo>
                  <a:pt x="10920271" y="481905"/>
                  <a:pt x="10920203" y="482045"/>
                  <a:pt x="10920133" y="482186"/>
                </a:cubicBezTo>
                <a:lnTo>
                  <a:pt x="10815604" y="500583"/>
                </a:lnTo>
                <a:lnTo>
                  <a:pt x="10736979" y="537354"/>
                </a:lnTo>
                <a:cubicBezTo>
                  <a:pt x="10701168" y="539251"/>
                  <a:pt x="10671225" y="526691"/>
                  <a:pt x="10697572" y="549656"/>
                </a:cubicBezTo>
                <a:cubicBezTo>
                  <a:pt x="10686217" y="550987"/>
                  <a:pt x="10680616" y="554110"/>
                  <a:pt x="10677680" y="558131"/>
                </a:cubicBezTo>
                <a:lnTo>
                  <a:pt x="10677187" y="559888"/>
                </a:lnTo>
                <a:lnTo>
                  <a:pt x="10588288" y="566845"/>
                </a:lnTo>
                <a:lnTo>
                  <a:pt x="10533913" y="565526"/>
                </a:lnTo>
                <a:lnTo>
                  <a:pt x="10427096" y="571439"/>
                </a:lnTo>
                <a:lnTo>
                  <a:pt x="10283366" y="601076"/>
                </a:lnTo>
                <a:cubicBezTo>
                  <a:pt x="10219534" y="608345"/>
                  <a:pt x="10191304" y="590560"/>
                  <a:pt x="10071988" y="612649"/>
                </a:cubicBezTo>
                <a:cubicBezTo>
                  <a:pt x="10057074" y="615410"/>
                  <a:pt x="10039347" y="619216"/>
                  <a:pt x="10019577" y="623784"/>
                </a:cubicBezTo>
                <a:lnTo>
                  <a:pt x="9996598" y="629362"/>
                </a:lnTo>
                <a:lnTo>
                  <a:pt x="9994226" y="629693"/>
                </a:lnTo>
                <a:cubicBezTo>
                  <a:pt x="9969462" y="631806"/>
                  <a:pt x="9926429" y="636434"/>
                  <a:pt x="9886928" y="637803"/>
                </a:cubicBezTo>
                <a:cubicBezTo>
                  <a:pt x="9846681" y="625129"/>
                  <a:pt x="9789914" y="647341"/>
                  <a:pt x="9757216" y="637903"/>
                </a:cubicBezTo>
                <a:lnTo>
                  <a:pt x="9630666" y="634301"/>
                </a:lnTo>
                <a:cubicBezTo>
                  <a:pt x="9589814" y="639083"/>
                  <a:pt x="9614560" y="612902"/>
                  <a:pt x="9552588" y="654919"/>
                </a:cubicBezTo>
                <a:cubicBezTo>
                  <a:pt x="9480258" y="649249"/>
                  <a:pt x="9479892" y="669316"/>
                  <a:pt x="9415821" y="653970"/>
                </a:cubicBezTo>
                <a:lnTo>
                  <a:pt x="9163817" y="650641"/>
                </a:lnTo>
                <a:cubicBezTo>
                  <a:pt x="9121629" y="655493"/>
                  <a:pt x="9110866" y="652022"/>
                  <a:pt x="9050386" y="653852"/>
                </a:cubicBezTo>
                <a:cubicBezTo>
                  <a:pt x="8989096" y="658189"/>
                  <a:pt x="8982352" y="653254"/>
                  <a:pt x="8929125" y="654038"/>
                </a:cubicBezTo>
                <a:cubicBezTo>
                  <a:pt x="8895525" y="654011"/>
                  <a:pt x="8854261" y="655068"/>
                  <a:pt x="8848784" y="653686"/>
                </a:cubicBezTo>
                <a:lnTo>
                  <a:pt x="8846477" y="654426"/>
                </a:lnTo>
                <a:cubicBezTo>
                  <a:pt x="8836488" y="655974"/>
                  <a:pt x="8830524" y="655525"/>
                  <a:pt x="8826356" y="654200"/>
                </a:cubicBezTo>
                <a:lnTo>
                  <a:pt x="8788426" y="644734"/>
                </a:lnTo>
                <a:lnTo>
                  <a:pt x="8715784" y="655804"/>
                </a:lnTo>
                <a:cubicBezTo>
                  <a:pt x="8700486" y="660164"/>
                  <a:pt x="8674656" y="657180"/>
                  <a:pt x="8652446" y="660966"/>
                </a:cubicBezTo>
                <a:cubicBezTo>
                  <a:pt x="8638945" y="659778"/>
                  <a:pt x="8617129" y="670043"/>
                  <a:pt x="8602565" y="669503"/>
                </a:cubicBezTo>
                <a:lnTo>
                  <a:pt x="8593932" y="669427"/>
                </a:lnTo>
                <a:lnTo>
                  <a:pt x="8593705" y="669613"/>
                </a:lnTo>
                <a:cubicBezTo>
                  <a:pt x="8591714" y="669998"/>
                  <a:pt x="8588833" y="670123"/>
                  <a:pt x="8584494" y="669906"/>
                </a:cubicBezTo>
                <a:lnTo>
                  <a:pt x="8578197" y="669287"/>
                </a:lnTo>
                <a:lnTo>
                  <a:pt x="8506463" y="693584"/>
                </a:lnTo>
                <a:cubicBezTo>
                  <a:pt x="8463764" y="700193"/>
                  <a:pt x="8447826" y="702186"/>
                  <a:pt x="8399267" y="713948"/>
                </a:cubicBezTo>
                <a:cubicBezTo>
                  <a:pt x="8359327" y="720193"/>
                  <a:pt x="8328180" y="730649"/>
                  <a:pt x="8291640" y="731915"/>
                </a:cubicBezTo>
                <a:cubicBezTo>
                  <a:pt x="8280654" y="738095"/>
                  <a:pt x="8268777" y="741688"/>
                  <a:pt x="8251948" y="737355"/>
                </a:cubicBezTo>
                <a:cubicBezTo>
                  <a:pt x="8215882" y="744957"/>
                  <a:pt x="8212832" y="755146"/>
                  <a:pt x="8184393" y="751751"/>
                </a:cubicBezTo>
                <a:cubicBezTo>
                  <a:pt x="8173075" y="769174"/>
                  <a:pt x="8168114" y="763895"/>
                  <a:pt x="8155434" y="761257"/>
                </a:cubicBezTo>
                <a:lnTo>
                  <a:pt x="8153823" y="761173"/>
                </a:lnTo>
                <a:lnTo>
                  <a:pt x="8152337" y="763644"/>
                </a:lnTo>
                <a:lnTo>
                  <a:pt x="8147026" y="765472"/>
                </a:lnTo>
                <a:lnTo>
                  <a:pt x="8130352" y="767262"/>
                </a:lnTo>
                <a:lnTo>
                  <a:pt x="8123725" y="767408"/>
                </a:lnTo>
                <a:cubicBezTo>
                  <a:pt x="8119291" y="767706"/>
                  <a:pt x="8116515" y="768155"/>
                  <a:pt x="8114787" y="768745"/>
                </a:cubicBezTo>
                <a:cubicBezTo>
                  <a:pt x="8114753" y="768812"/>
                  <a:pt x="8114716" y="768878"/>
                  <a:pt x="8114681" y="768946"/>
                </a:cubicBezTo>
                <a:lnTo>
                  <a:pt x="8106087" y="769868"/>
                </a:lnTo>
                <a:cubicBezTo>
                  <a:pt x="8090192" y="774423"/>
                  <a:pt x="8064932" y="784432"/>
                  <a:pt x="8047050" y="789846"/>
                </a:cubicBezTo>
                <a:cubicBezTo>
                  <a:pt x="8028366" y="790970"/>
                  <a:pt x="7984943" y="791619"/>
                  <a:pt x="7998793" y="802356"/>
                </a:cubicBezTo>
                <a:cubicBezTo>
                  <a:pt x="7992871" y="803059"/>
                  <a:pt x="7989962" y="804576"/>
                  <a:pt x="7988446" y="806503"/>
                </a:cubicBezTo>
                <a:cubicBezTo>
                  <a:pt x="7988363" y="806782"/>
                  <a:pt x="7988279" y="807061"/>
                  <a:pt x="7988194" y="807340"/>
                </a:cubicBezTo>
                <a:lnTo>
                  <a:pt x="7941821" y="811196"/>
                </a:lnTo>
                <a:lnTo>
                  <a:pt x="7913431" y="810908"/>
                </a:lnTo>
                <a:lnTo>
                  <a:pt x="7899391" y="811681"/>
                </a:lnTo>
                <a:lnTo>
                  <a:pt x="7894134" y="809997"/>
                </a:lnTo>
                <a:cubicBezTo>
                  <a:pt x="7889170" y="809235"/>
                  <a:pt x="7882983" y="809505"/>
                  <a:pt x="7874065" y="812104"/>
                </a:cubicBezTo>
                <a:lnTo>
                  <a:pt x="7872250" y="813063"/>
                </a:lnTo>
                <a:lnTo>
                  <a:pt x="7825620" y="810757"/>
                </a:lnTo>
                <a:cubicBezTo>
                  <a:pt x="7819392" y="809994"/>
                  <a:pt x="7764833" y="816501"/>
                  <a:pt x="7759398" y="814526"/>
                </a:cubicBezTo>
                <a:cubicBezTo>
                  <a:pt x="7724819" y="813934"/>
                  <a:pt x="7729736" y="814205"/>
                  <a:pt x="7671781" y="825332"/>
                </a:cubicBezTo>
                <a:cubicBezTo>
                  <a:pt x="7662860" y="827124"/>
                  <a:pt x="7506038" y="834490"/>
                  <a:pt x="7470640" y="840596"/>
                </a:cubicBezTo>
                <a:lnTo>
                  <a:pt x="7464881" y="840011"/>
                </a:lnTo>
                <a:lnTo>
                  <a:pt x="7468828" y="838867"/>
                </a:lnTo>
                <a:cubicBezTo>
                  <a:pt x="7467755" y="838929"/>
                  <a:pt x="7464874" y="839452"/>
                  <a:pt x="7463929" y="839915"/>
                </a:cubicBezTo>
                <a:lnTo>
                  <a:pt x="7464881" y="840011"/>
                </a:lnTo>
                <a:lnTo>
                  <a:pt x="7462887" y="840589"/>
                </a:lnTo>
                <a:cubicBezTo>
                  <a:pt x="7456605" y="841972"/>
                  <a:pt x="7444775" y="844340"/>
                  <a:pt x="7423655" y="848212"/>
                </a:cubicBezTo>
                <a:cubicBezTo>
                  <a:pt x="7401789" y="849153"/>
                  <a:pt x="7379434" y="857438"/>
                  <a:pt x="7346156" y="869806"/>
                </a:cubicBezTo>
                <a:cubicBezTo>
                  <a:pt x="7271178" y="897611"/>
                  <a:pt x="7249743" y="890013"/>
                  <a:pt x="7174543" y="893041"/>
                </a:cubicBezTo>
                <a:cubicBezTo>
                  <a:pt x="7148347" y="916454"/>
                  <a:pt x="7157917" y="896956"/>
                  <a:pt x="7120480" y="906142"/>
                </a:cubicBezTo>
                <a:cubicBezTo>
                  <a:pt x="7120216" y="888189"/>
                  <a:pt x="7078525" y="922435"/>
                  <a:pt x="7063799" y="904302"/>
                </a:cubicBezTo>
                <a:cubicBezTo>
                  <a:pt x="7057452" y="906549"/>
                  <a:pt x="7051768" y="909296"/>
                  <a:pt x="7046174" y="912191"/>
                </a:cubicBezTo>
                <a:lnTo>
                  <a:pt x="7043236" y="913697"/>
                </a:lnTo>
                <a:lnTo>
                  <a:pt x="7029299" y="916535"/>
                </a:lnTo>
                <a:lnTo>
                  <a:pt x="7011341" y="922055"/>
                </a:lnTo>
                <a:lnTo>
                  <a:pt x="6962721" y="926136"/>
                </a:lnTo>
                <a:cubicBezTo>
                  <a:pt x="6955177" y="928190"/>
                  <a:pt x="6934298" y="934551"/>
                  <a:pt x="6924046" y="935119"/>
                </a:cubicBezTo>
                <a:lnTo>
                  <a:pt x="6803921" y="953749"/>
                </a:lnTo>
                <a:cubicBezTo>
                  <a:pt x="6793798" y="956148"/>
                  <a:pt x="6756114" y="960863"/>
                  <a:pt x="6753130" y="967574"/>
                </a:cubicBezTo>
                <a:cubicBezTo>
                  <a:pt x="6747365" y="975888"/>
                  <a:pt x="6707255" y="968409"/>
                  <a:pt x="6715125" y="976612"/>
                </a:cubicBezTo>
                <a:lnTo>
                  <a:pt x="6558230" y="992648"/>
                </a:lnTo>
                <a:lnTo>
                  <a:pt x="6424995" y="997785"/>
                </a:lnTo>
                <a:lnTo>
                  <a:pt x="6223993" y="996254"/>
                </a:lnTo>
                <a:cubicBezTo>
                  <a:pt x="6210976" y="994645"/>
                  <a:pt x="6182117" y="995304"/>
                  <a:pt x="6170626" y="996191"/>
                </a:cubicBezTo>
                <a:lnTo>
                  <a:pt x="6139366" y="1000894"/>
                </a:lnTo>
                <a:lnTo>
                  <a:pt x="6132311" y="1006678"/>
                </a:lnTo>
                <a:lnTo>
                  <a:pt x="6112202" y="1007107"/>
                </a:lnTo>
                <a:lnTo>
                  <a:pt x="6106903" y="1008346"/>
                </a:lnTo>
                <a:cubicBezTo>
                  <a:pt x="6089917" y="1007017"/>
                  <a:pt x="6051453" y="999806"/>
                  <a:pt x="6010290" y="999136"/>
                </a:cubicBezTo>
                <a:cubicBezTo>
                  <a:pt x="5969128" y="998465"/>
                  <a:pt x="5880801" y="1013593"/>
                  <a:pt x="5859922" y="1004321"/>
                </a:cubicBezTo>
                <a:cubicBezTo>
                  <a:pt x="5765762" y="991088"/>
                  <a:pt x="5703766" y="1009352"/>
                  <a:pt x="5623801" y="983916"/>
                </a:cubicBezTo>
                <a:cubicBezTo>
                  <a:pt x="5544186" y="983963"/>
                  <a:pt x="5522368" y="975664"/>
                  <a:pt x="5462286" y="972082"/>
                </a:cubicBezTo>
                <a:cubicBezTo>
                  <a:pt x="5381152" y="966377"/>
                  <a:pt x="5295596" y="957595"/>
                  <a:pt x="5263300" y="962419"/>
                </a:cubicBezTo>
                <a:cubicBezTo>
                  <a:pt x="5223679" y="967819"/>
                  <a:pt x="5228790" y="951744"/>
                  <a:pt x="5146583" y="948153"/>
                </a:cubicBezTo>
                <a:cubicBezTo>
                  <a:pt x="5114696" y="951070"/>
                  <a:pt x="5103593" y="950913"/>
                  <a:pt x="5067376" y="951851"/>
                </a:cubicBezTo>
                <a:lnTo>
                  <a:pt x="4992329" y="947102"/>
                </a:lnTo>
                <a:cubicBezTo>
                  <a:pt x="4978545" y="948367"/>
                  <a:pt x="4970776" y="947303"/>
                  <a:pt x="4965683" y="945215"/>
                </a:cubicBezTo>
                <a:lnTo>
                  <a:pt x="4961310" y="941890"/>
                </a:lnTo>
                <a:lnTo>
                  <a:pt x="4943488" y="939683"/>
                </a:lnTo>
                <a:lnTo>
                  <a:pt x="4849224" y="927230"/>
                </a:lnTo>
                <a:lnTo>
                  <a:pt x="4847947" y="928231"/>
                </a:lnTo>
                <a:cubicBezTo>
                  <a:pt x="4826178" y="932813"/>
                  <a:pt x="4785045" y="935332"/>
                  <a:pt x="4754288" y="938607"/>
                </a:cubicBezTo>
                <a:cubicBezTo>
                  <a:pt x="4736761" y="935966"/>
                  <a:pt x="4682562" y="949752"/>
                  <a:pt x="4663397" y="947888"/>
                </a:cubicBezTo>
                <a:lnTo>
                  <a:pt x="4651959" y="947106"/>
                </a:lnTo>
                <a:lnTo>
                  <a:pt x="4651598" y="947335"/>
                </a:lnTo>
                <a:cubicBezTo>
                  <a:pt x="4648828" y="947687"/>
                  <a:pt x="4644956" y="947627"/>
                  <a:pt x="4639268" y="946997"/>
                </a:cubicBezTo>
                <a:lnTo>
                  <a:pt x="4631109" y="945679"/>
                </a:lnTo>
                <a:lnTo>
                  <a:pt x="4543237" y="945685"/>
                </a:lnTo>
                <a:lnTo>
                  <a:pt x="4438018" y="952550"/>
                </a:lnTo>
                <a:cubicBezTo>
                  <a:pt x="4374838" y="949681"/>
                  <a:pt x="4320080" y="950605"/>
                  <a:pt x="4248478" y="943944"/>
                </a:cubicBezTo>
                <a:cubicBezTo>
                  <a:pt x="4186345" y="948231"/>
                  <a:pt x="4126469" y="936911"/>
                  <a:pt x="4060040" y="924627"/>
                </a:cubicBezTo>
                <a:cubicBezTo>
                  <a:pt x="4001992" y="917353"/>
                  <a:pt x="3965469" y="896563"/>
                  <a:pt x="3900993" y="901281"/>
                </a:cubicBezTo>
                <a:cubicBezTo>
                  <a:pt x="3899958" y="898137"/>
                  <a:pt x="3897537" y="895435"/>
                  <a:pt x="3894163" y="893057"/>
                </a:cubicBezTo>
                <a:lnTo>
                  <a:pt x="3882282" y="887118"/>
                </a:lnTo>
                <a:lnTo>
                  <a:pt x="3879568" y="887386"/>
                </a:lnTo>
                <a:cubicBezTo>
                  <a:pt x="3869341" y="886992"/>
                  <a:pt x="3864486" y="885466"/>
                  <a:pt x="3862018" y="883446"/>
                </a:cubicBezTo>
                <a:lnTo>
                  <a:pt x="3860685" y="880589"/>
                </a:lnTo>
                <a:lnTo>
                  <a:pt x="3849430" y="877261"/>
                </a:lnTo>
                <a:lnTo>
                  <a:pt x="3829379" y="869021"/>
                </a:lnTo>
                <a:lnTo>
                  <a:pt x="3823641" y="869057"/>
                </a:lnTo>
                <a:lnTo>
                  <a:pt x="3790304" y="859084"/>
                </a:lnTo>
                <a:lnTo>
                  <a:pt x="3788900" y="859697"/>
                </a:lnTo>
                <a:cubicBezTo>
                  <a:pt x="3784995" y="860839"/>
                  <a:pt x="3780679" y="861255"/>
                  <a:pt x="3775383" y="860158"/>
                </a:cubicBezTo>
                <a:lnTo>
                  <a:pt x="3650549" y="856389"/>
                </a:lnTo>
                <a:lnTo>
                  <a:pt x="3643002" y="854718"/>
                </a:lnTo>
                <a:lnTo>
                  <a:pt x="3642633" y="854851"/>
                </a:lnTo>
                <a:cubicBezTo>
                  <a:pt x="3640525" y="854845"/>
                  <a:pt x="3637865" y="854429"/>
                  <a:pt x="3634236" y="853421"/>
                </a:cubicBezTo>
                <a:lnTo>
                  <a:pt x="3629243" y="851670"/>
                </a:lnTo>
                <a:lnTo>
                  <a:pt x="3614602" y="848429"/>
                </a:lnTo>
                <a:lnTo>
                  <a:pt x="3543752" y="861253"/>
                </a:lnTo>
                <a:cubicBezTo>
                  <a:pt x="3500035" y="859566"/>
                  <a:pt x="3467992" y="871747"/>
                  <a:pt x="3430556" y="860564"/>
                </a:cubicBezTo>
                <a:cubicBezTo>
                  <a:pt x="3389606" y="859043"/>
                  <a:pt x="3418847" y="866729"/>
                  <a:pt x="3385450" y="861153"/>
                </a:cubicBezTo>
                <a:cubicBezTo>
                  <a:pt x="3348090" y="860448"/>
                  <a:pt x="3237697" y="855648"/>
                  <a:pt x="3206411" y="856342"/>
                </a:cubicBezTo>
                <a:cubicBezTo>
                  <a:pt x="3180515" y="870648"/>
                  <a:pt x="3180956" y="864759"/>
                  <a:pt x="3172172" y="859926"/>
                </a:cubicBezTo>
                <a:lnTo>
                  <a:pt x="3167260" y="861600"/>
                </a:lnTo>
                <a:lnTo>
                  <a:pt x="3160907" y="862337"/>
                </a:lnTo>
                <a:lnTo>
                  <a:pt x="3144557" y="860933"/>
                </a:lnTo>
                <a:lnTo>
                  <a:pt x="3138575" y="859842"/>
                </a:lnTo>
                <a:cubicBezTo>
                  <a:pt x="3134393" y="859301"/>
                  <a:pt x="3131532" y="859210"/>
                  <a:pt x="3129468" y="859445"/>
                </a:cubicBezTo>
                <a:lnTo>
                  <a:pt x="3129191" y="859614"/>
                </a:lnTo>
                <a:lnTo>
                  <a:pt x="3080632" y="859576"/>
                </a:lnTo>
                <a:cubicBezTo>
                  <a:pt x="3066428" y="869092"/>
                  <a:pt x="3020225" y="848520"/>
                  <a:pt x="3020075" y="867669"/>
                </a:cubicBezTo>
                <a:cubicBezTo>
                  <a:pt x="3002560" y="865266"/>
                  <a:pt x="2993991" y="856922"/>
                  <a:pt x="2996410" y="869598"/>
                </a:cubicBezTo>
                <a:cubicBezTo>
                  <a:pt x="2990543" y="869161"/>
                  <a:pt x="2986591" y="870051"/>
                  <a:pt x="2983493" y="871583"/>
                </a:cubicBezTo>
                <a:lnTo>
                  <a:pt x="2982508" y="872324"/>
                </a:lnTo>
                <a:lnTo>
                  <a:pt x="2943646" y="866671"/>
                </a:lnTo>
                <a:lnTo>
                  <a:pt x="2937624" y="860873"/>
                </a:lnTo>
                <a:lnTo>
                  <a:pt x="2900278" y="855890"/>
                </a:lnTo>
                <a:lnTo>
                  <a:pt x="2877094" y="850038"/>
                </a:lnTo>
                <a:lnTo>
                  <a:pt x="2876089" y="849428"/>
                </a:lnTo>
                <a:lnTo>
                  <a:pt x="2858491" y="836891"/>
                </a:lnTo>
                <a:lnTo>
                  <a:pt x="2853221" y="836141"/>
                </a:lnTo>
                <a:cubicBezTo>
                  <a:pt x="2845104" y="833148"/>
                  <a:pt x="2820643" y="822508"/>
                  <a:pt x="2809798" y="818931"/>
                </a:cubicBezTo>
                <a:cubicBezTo>
                  <a:pt x="2803336" y="833150"/>
                  <a:pt x="2801586" y="821927"/>
                  <a:pt x="2788143" y="814680"/>
                </a:cubicBezTo>
                <a:cubicBezTo>
                  <a:pt x="2775104" y="835149"/>
                  <a:pt x="2745218" y="807855"/>
                  <a:pt x="2726584" y="814258"/>
                </a:cubicBezTo>
                <a:cubicBezTo>
                  <a:pt x="2717002" y="808472"/>
                  <a:pt x="2706629" y="802727"/>
                  <a:pt x="2695593" y="797218"/>
                </a:cubicBezTo>
                <a:lnTo>
                  <a:pt x="2688833" y="794195"/>
                </a:lnTo>
                <a:lnTo>
                  <a:pt x="2688479" y="794303"/>
                </a:lnTo>
                <a:cubicBezTo>
                  <a:pt x="2686546" y="794003"/>
                  <a:pt x="2684146" y="793143"/>
                  <a:pt x="2680911" y="791446"/>
                </a:cubicBezTo>
                <a:lnTo>
                  <a:pt x="2676500" y="788684"/>
                </a:lnTo>
                <a:lnTo>
                  <a:pt x="2597106" y="788233"/>
                </a:lnTo>
                <a:cubicBezTo>
                  <a:pt x="2557147" y="780192"/>
                  <a:pt x="2526549" y="790205"/>
                  <a:pt x="2493284" y="771780"/>
                </a:cubicBezTo>
                <a:cubicBezTo>
                  <a:pt x="2455850" y="764319"/>
                  <a:pt x="2421460" y="764032"/>
                  <a:pt x="2391347" y="752808"/>
                </a:cubicBezTo>
                <a:cubicBezTo>
                  <a:pt x="2376903" y="755171"/>
                  <a:pt x="2364156" y="754671"/>
                  <a:pt x="2354862" y="744636"/>
                </a:cubicBezTo>
                <a:cubicBezTo>
                  <a:pt x="2319232" y="739843"/>
                  <a:pt x="2307341" y="748884"/>
                  <a:pt x="2287979" y="735811"/>
                </a:cubicBezTo>
                <a:lnTo>
                  <a:pt x="2255010" y="734698"/>
                </a:lnTo>
                <a:lnTo>
                  <a:pt x="2251535" y="736637"/>
                </a:lnTo>
                <a:lnTo>
                  <a:pt x="2245631" y="736631"/>
                </a:lnTo>
                <a:lnTo>
                  <a:pt x="2230763" y="732710"/>
                </a:lnTo>
                <a:lnTo>
                  <a:pt x="2225379" y="730591"/>
                </a:lnTo>
                <a:cubicBezTo>
                  <a:pt x="2221589" y="729370"/>
                  <a:pt x="2218976" y="728867"/>
                  <a:pt x="2217057" y="728862"/>
                </a:cubicBezTo>
                <a:lnTo>
                  <a:pt x="2216788" y="729024"/>
                </a:lnTo>
                <a:lnTo>
                  <a:pt x="2209124" y="727003"/>
                </a:lnTo>
                <a:cubicBezTo>
                  <a:pt x="2196342" y="723123"/>
                  <a:pt x="2184048" y="718901"/>
                  <a:pt x="2172459" y="714519"/>
                </a:cubicBezTo>
                <a:cubicBezTo>
                  <a:pt x="2158494" y="723838"/>
                  <a:pt x="2117863" y="700822"/>
                  <a:pt x="2115857" y="723498"/>
                </a:cubicBezTo>
                <a:cubicBezTo>
                  <a:pt x="2100018" y="718231"/>
                  <a:pt x="2092968" y="707158"/>
                  <a:pt x="2093949" y="722515"/>
                </a:cubicBezTo>
                <a:lnTo>
                  <a:pt x="2080925" y="723827"/>
                </a:lnTo>
                <a:lnTo>
                  <a:pt x="1983785" y="689896"/>
                </a:lnTo>
                <a:cubicBezTo>
                  <a:pt x="1963617" y="681381"/>
                  <a:pt x="1989851" y="680295"/>
                  <a:pt x="1959913" y="672734"/>
                </a:cubicBezTo>
                <a:cubicBezTo>
                  <a:pt x="1903668" y="678499"/>
                  <a:pt x="1860398" y="653313"/>
                  <a:pt x="1804159" y="644533"/>
                </a:cubicBezTo>
                <a:cubicBezTo>
                  <a:pt x="1743487" y="627658"/>
                  <a:pt x="1612652" y="582310"/>
                  <a:pt x="1591576" y="571258"/>
                </a:cubicBezTo>
                <a:cubicBezTo>
                  <a:pt x="1573388" y="564719"/>
                  <a:pt x="1489080" y="557055"/>
                  <a:pt x="1496826" y="568535"/>
                </a:cubicBezTo>
                <a:cubicBezTo>
                  <a:pt x="1445419" y="536648"/>
                  <a:pt x="1419299" y="553467"/>
                  <a:pt x="1356936" y="530781"/>
                </a:cubicBezTo>
                <a:lnTo>
                  <a:pt x="1269628" y="539232"/>
                </a:lnTo>
                <a:lnTo>
                  <a:pt x="1194874" y="523525"/>
                </a:lnTo>
                <a:lnTo>
                  <a:pt x="1138189" y="509746"/>
                </a:lnTo>
                <a:lnTo>
                  <a:pt x="976781" y="468644"/>
                </a:lnTo>
                <a:cubicBezTo>
                  <a:pt x="929088" y="460952"/>
                  <a:pt x="905972" y="461750"/>
                  <a:pt x="882061" y="458215"/>
                </a:cubicBezTo>
                <a:lnTo>
                  <a:pt x="833317" y="447431"/>
                </a:lnTo>
                <a:lnTo>
                  <a:pt x="827386" y="446883"/>
                </a:lnTo>
                <a:lnTo>
                  <a:pt x="786341" y="445842"/>
                </a:lnTo>
                <a:lnTo>
                  <a:pt x="725073" y="448531"/>
                </a:lnTo>
                <a:cubicBezTo>
                  <a:pt x="698064" y="451325"/>
                  <a:pt x="645372" y="459412"/>
                  <a:pt x="624284" y="462606"/>
                </a:cubicBezTo>
                <a:cubicBezTo>
                  <a:pt x="591338" y="465778"/>
                  <a:pt x="563594" y="467685"/>
                  <a:pt x="527403" y="467566"/>
                </a:cubicBezTo>
                <a:cubicBezTo>
                  <a:pt x="485975" y="450521"/>
                  <a:pt x="440521" y="474706"/>
                  <a:pt x="407139" y="461890"/>
                </a:cubicBezTo>
                <a:cubicBezTo>
                  <a:pt x="379741" y="461756"/>
                  <a:pt x="370760" y="465054"/>
                  <a:pt x="363011" y="466758"/>
                </a:cubicBezTo>
                <a:lnTo>
                  <a:pt x="360644" y="472114"/>
                </a:lnTo>
                <a:lnTo>
                  <a:pt x="347271" y="472897"/>
                </a:lnTo>
                <a:lnTo>
                  <a:pt x="344210" y="474119"/>
                </a:lnTo>
                <a:cubicBezTo>
                  <a:pt x="338378" y="476473"/>
                  <a:pt x="332503" y="478642"/>
                  <a:pt x="326160" y="480110"/>
                </a:cubicBezTo>
                <a:cubicBezTo>
                  <a:pt x="317620" y="456362"/>
                  <a:pt x="270799" y="488667"/>
                  <a:pt x="275309" y="467738"/>
                </a:cubicBezTo>
                <a:lnTo>
                  <a:pt x="251787" y="466296"/>
                </a:lnTo>
                <a:lnTo>
                  <a:pt x="229585" y="458043"/>
                </a:lnTo>
                <a:lnTo>
                  <a:pt x="218012" y="449412"/>
                </a:lnTo>
                <a:lnTo>
                  <a:pt x="133735" y="416518"/>
                </a:lnTo>
                <a:lnTo>
                  <a:pt x="77108" y="390937"/>
                </a:lnTo>
                <a:lnTo>
                  <a:pt x="65936" y="382568"/>
                </a:lnTo>
                <a:lnTo>
                  <a:pt x="49890" y="382282"/>
                </a:lnTo>
                <a:cubicBezTo>
                  <a:pt x="47699" y="382935"/>
                  <a:pt x="45800" y="383830"/>
                  <a:pt x="44249" y="384936"/>
                </a:cubicBezTo>
                <a:lnTo>
                  <a:pt x="0" y="363641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A61ECB-521C-4BFC-9F12-1BA566BC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4068"/>
            <a:ext cx="12192000" cy="1163932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2192000" h="1163932">
                <a:moveTo>
                  <a:pt x="2955508" y="929"/>
                </a:moveTo>
                <a:cubicBezTo>
                  <a:pt x="2962603" y="-560"/>
                  <a:pt x="2968871" y="-381"/>
                  <a:pt x="2973472" y="2369"/>
                </a:cubicBezTo>
                <a:cubicBezTo>
                  <a:pt x="2988398" y="1582"/>
                  <a:pt x="3039854" y="237"/>
                  <a:pt x="3052621" y="14030"/>
                </a:cubicBezTo>
                <a:cubicBezTo>
                  <a:pt x="3074269" y="13590"/>
                  <a:pt x="3124337" y="16403"/>
                  <a:pt x="3145220" y="16277"/>
                </a:cubicBezTo>
                <a:cubicBezTo>
                  <a:pt x="3177400" y="20825"/>
                  <a:pt x="3204801" y="-725"/>
                  <a:pt x="3233309" y="8968"/>
                </a:cubicBezTo>
                <a:cubicBezTo>
                  <a:pt x="3255675" y="17814"/>
                  <a:pt x="3297066" y="12790"/>
                  <a:pt x="3320851" y="18902"/>
                </a:cubicBezTo>
                <a:cubicBezTo>
                  <a:pt x="3329831" y="31255"/>
                  <a:pt x="3377875" y="43091"/>
                  <a:pt x="3394552" y="38279"/>
                </a:cubicBezTo>
                <a:cubicBezTo>
                  <a:pt x="3429790" y="45194"/>
                  <a:pt x="3435943" y="63076"/>
                  <a:pt x="3462252" y="68646"/>
                </a:cubicBezTo>
                <a:lnTo>
                  <a:pt x="3504799" y="93363"/>
                </a:lnTo>
                <a:lnTo>
                  <a:pt x="3568807" y="84557"/>
                </a:lnTo>
                <a:lnTo>
                  <a:pt x="3571993" y="87105"/>
                </a:lnTo>
                <a:cubicBezTo>
                  <a:pt x="3578062" y="92009"/>
                  <a:pt x="3584192" y="96609"/>
                  <a:pt x="3590879" y="100115"/>
                </a:cubicBezTo>
                <a:cubicBezTo>
                  <a:pt x="3596400" y="81013"/>
                  <a:pt x="3611075" y="86890"/>
                  <a:pt x="3623973" y="93084"/>
                </a:cubicBezTo>
                <a:lnTo>
                  <a:pt x="3636728" y="98019"/>
                </a:lnTo>
                <a:lnTo>
                  <a:pt x="3676976" y="96600"/>
                </a:lnTo>
                <a:cubicBezTo>
                  <a:pt x="3705974" y="106056"/>
                  <a:pt x="3711759" y="107306"/>
                  <a:pt x="3722653" y="115363"/>
                </a:cubicBezTo>
                <a:lnTo>
                  <a:pt x="3775112" y="98970"/>
                </a:lnTo>
                <a:lnTo>
                  <a:pt x="3932956" y="122337"/>
                </a:lnTo>
                <a:cubicBezTo>
                  <a:pt x="3980745" y="133345"/>
                  <a:pt x="4055421" y="160233"/>
                  <a:pt x="4100593" y="163834"/>
                </a:cubicBezTo>
                <a:cubicBezTo>
                  <a:pt x="4235789" y="175679"/>
                  <a:pt x="4169239" y="187722"/>
                  <a:pt x="4316364" y="177453"/>
                </a:cubicBezTo>
                <a:cubicBezTo>
                  <a:pt x="4321343" y="172718"/>
                  <a:pt x="4381395" y="166811"/>
                  <a:pt x="4387387" y="164360"/>
                </a:cubicBezTo>
                <a:lnTo>
                  <a:pt x="4427957" y="177526"/>
                </a:lnTo>
                <a:lnTo>
                  <a:pt x="4502291" y="188197"/>
                </a:lnTo>
                <a:lnTo>
                  <a:pt x="4600771" y="212143"/>
                </a:lnTo>
                <a:cubicBezTo>
                  <a:pt x="4614771" y="210903"/>
                  <a:pt x="4629325" y="210251"/>
                  <a:pt x="4644102" y="210363"/>
                </a:cubicBezTo>
                <a:lnTo>
                  <a:pt x="4652752" y="210902"/>
                </a:lnTo>
                <a:cubicBezTo>
                  <a:pt x="4652799" y="211030"/>
                  <a:pt x="4652848" y="211157"/>
                  <a:pt x="4652896" y="211286"/>
                </a:cubicBezTo>
                <a:cubicBezTo>
                  <a:pt x="4658320" y="211626"/>
                  <a:pt x="4678972" y="212192"/>
                  <a:pt x="4685303" y="212939"/>
                </a:cubicBezTo>
                <a:lnTo>
                  <a:pt x="4690886" y="215767"/>
                </a:lnTo>
                <a:lnTo>
                  <a:pt x="4725430" y="238732"/>
                </a:lnTo>
                <a:cubicBezTo>
                  <a:pt x="4737427" y="231591"/>
                  <a:pt x="4775104" y="226830"/>
                  <a:pt x="4800051" y="231099"/>
                </a:cubicBezTo>
                <a:cubicBezTo>
                  <a:pt x="4824999" y="235370"/>
                  <a:pt x="4838104" y="254681"/>
                  <a:pt x="4875115" y="264350"/>
                </a:cubicBezTo>
                <a:cubicBezTo>
                  <a:pt x="4910396" y="272074"/>
                  <a:pt x="4896976" y="272080"/>
                  <a:pt x="4936450" y="280902"/>
                </a:cubicBezTo>
                <a:cubicBezTo>
                  <a:pt x="4977972" y="291139"/>
                  <a:pt x="4987604" y="299206"/>
                  <a:pt x="5030961" y="305912"/>
                </a:cubicBezTo>
                <a:cubicBezTo>
                  <a:pt x="5067269" y="323566"/>
                  <a:pt x="5060686" y="296079"/>
                  <a:pt x="5082734" y="308581"/>
                </a:cubicBezTo>
                <a:lnTo>
                  <a:pt x="5138799" y="303800"/>
                </a:lnTo>
                <a:cubicBezTo>
                  <a:pt x="5159783" y="303972"/>
                  <a:pt x="5222232" y="329865"/>
                  <a:pt x="5259695" y="330476"/>
                </a:cubicBezTo>
                <a:cubicBezTo>
                  <a:pt x="5294177" y="331408"/>
                  <a:pt x="5329952" y="341580"/>
                  <a:pt x="5359642" y="340575"/>
                </a:cubicBezTo>
                <a:lnTo>
                  <a:pt x="5372918" y="336834"/>
                </a:lnTo>
                <a:lnTo>
                  <a:pt x="5396084" y="328268"/>
                </a:lnTo>
                <a:lnTo>
                  <a:pt x="5414292" y="320863"/>
                </a:lnTo>
                <a:cubicBezTo>
                  <a:pt x="5419283" y="317134"/>
                  <a:pt x="5483979" y="313053"/>
                  <a:pt x="5487276" y="307350"/>
                </a:cubicBezTo>
                <a:cubicBezTo>
                  <a:pt x="5545059" y="311386"/>
                  <a:pt x="5551468" y="308718"/>
                  <a:pt x="5612716" y="308118"/>
                </a:cubicBezTo>
                <a:cubicBezTo>
                  <a:pt x="5706701" y="319100"/>
                  <a:pt x="5706403" y="275903"/>
                  <a:pt x="5864813" y="257852"/>
                </a:cubicBezTo>
                <a:cubicBezTo>
                  <a:pt x="5919383" y="252630"/>
                  <a:pt x="6095366" y="235151"/>
                  <a:pt x="6151392" y="225732"/>
                </a:cubicBezTo>
                <a:cubicBezTo>
                  <a:pt x="6137061" y="192047"/>
                  <a:pt x="6183146" y="231837"/>
                  <a:pt x="6209396" y="220469"/>
                </a:cubicBezTo>
                <a:cubicBezTo>
                  <a:pt x="6229147" y="220563"/>
                  <a:pt x="6253887" y="222487"/>
                  <a:pt x="6269898" y="226300"/>
                </a:cubicBezTo>
                <a:cubicBezTo>
                  <a:pt x="6278362" y="227355"/>
                  <a:pt x="6287329" y="226959"/>
                  <a:pt x="6297029" y="224230"/>
                </a:cubicBezTo>
                <a:cubicBezTo>
                  <a:pt x="6312240" y="212407"/>
                  <a:pt x="6330874" y="209880"/>
                  <a:pt x="6352373" y="209161"/>
                </a:cubicBezTo>
                <a:lnTo>
                  <a:pt x="6353759" y="209135"/>
                </a:lnTo>
                <a:lnTo>
                  <a:pt x="6363346" y="196700"/>
                </a:lnTo>
                <a:cubicBezTo>
                  <a:pt x="6374599" y="188260"/>
                  <a:pt x="6378877" y="205848"/>
                  <a:pt x="6400681" y="204402"/>
                </a:cubicBezTo>
                <a:lnTo>
                  <a:pt x="6402041" y="207073"/>
                </a:lnTo>
                <a:lnTo>
                  <a:pt x="6424912" y="204940"/>
                </a:lnTo>
                <a:cubicBezTo>
                  <a:pt x="6440035" y="209475"/>
                  <a:pt x="6489474" y="188920"/>
                  <a:pt x="6502019" y="198788"/>
                </a:cubicBezTo>
                <a:cubicBezTo>
                  <a:pt x="6507553" y="199163"/>
                  <a:pt x="6513074" y="197832"/>
                  <a:pt x="6518229" y="197839"/>
                </a:cubicBezTo>
                <a:lnTo>
                  <a:pt x="6519089" y="198274"/>
                </a:lnTo>
                <a:lnTo>
                  <a:pt x="6561047" y="182276"/>
                </a:lnTo>
                <a:cubicBezTo>
                  <a:pt x="6576908" y="188273"/>
                  <a:pt x="6586597" y="187556"/>
                  <a:pt x="6595639" y="174596"/>
                </a:cubicBezTo>
                <a:cubicBezTo>
                  <a:pt x="6669524" y="204588"/>
                  <a:pt x="6631660" y="167763"/>
                  <a:pt x="6692265" y="171261"/>
                </a:cubicBezTo>
                <a:lnTo>
                  <a:pt x="6697219" y="171733"/>
                </a:lnTo>
                <a:lnTo>
                  <a:pt x="6713656" y="160032"/>
                </a:lnTo>
                <a:cubicBezTo>
                  <a:pt x="6713896" y="158972"/>
                  <a:pt x="6714141" y="157917"/>
                  <a:pt x="6714383" y="156857"/>
                </a:cubicBezTo>
                <a:lnTo>
                  <a:pt x="6774793" y="166145"/>
                </a:lnTo>
                <a:lnTo>
                  <a:pt x="6782112" y="161687"/>
                </a:lnTo>
                <a:lnTo>
                  <a:pt x="6822392" y="175020"/>
                </a:lnTo>
                <a:lnTo>
                  <a:pt x="6842719" y="178025"/>
                </a:lnTo>
                <a:lnTo>
                  <a:pt x="6878958" y="187256"/>
                </a:lnTo>
                <a:lnTo>
                  <a:pt x="6881972" y="184277"/>
                </a:lnTo>
                <a:lnTo>
                  <a:pt x="6889133" y="187492"/>
                </a:lnTo>
                <a:lnTo>
                  <a:pt x="6894439" y="184074"/>
                </a:lnTo>
                <a:lnTo>
                  <a:pt x="6900419" y="185342"/>
                </a:lnTo>
                <a:cubicBezTo>
                  <a:pt x="6911884" y="183619"/>
                  <a:pt x="6950507" y="175071"/>
                  <a:pt x="6963220" y="173736"/>
                </a:cubicBezTo>
                <a:lnTo>
                  <a:pt x="6976706" y="177326"/>
                </a:lnTo>
                <a:lnTo>
                  <a:pt x="6987064" y="166834"/>
                </a:lnTo>
                <a:lnTo>
                  <a:pt x="7030230" y="166147"/>
                </a:lnTo>
                <a:lnTo>
                  <a:pt x="7045014" y="175533"/>
                </a:lnTo>
                <a:lnTo>
                  <a:pt x="7058714" y="182424"/>
                </a:lnTo>
                <a:lnTo>
                  <a:pt x="7060499" y="182495"/>
                </a:lnTo>
                <a:lnTo>
                  <a:pt x="7078430" y="183225"/>
                </a:lnTo>
                <a:lnTo>
                  <a:pt x="7176563" y="179676"/>
                </a:lnTo>
                <a:lnTo>
                  <a:pt x="7205529" y="187443"/>
                </a:lnTo>
                <a:lnTo>
                  <a:pt x="7310118" y="169037"/>
                </a:lnTo>
                <a:cubicBezTo>
                  <a:pt x="7440488" y="161452"/>
                  <a:pt x="7553495" y="197026"/>
                  <a:pt x="7673859" y="156768"/>
                </a:cubicBezTo>
                <a:lnTo>
                  <a:pt x="7692748" y="167969"/>
                </a:lnTo>
                <a:lnTo>
                  <a:pt x="7715729" y="163804"/>
                </a:lnTo>
                <a:cubicBezTo>
                  <a:pt x="7811110" y="149060"/>
                  <a:pt x="7909958" y="141152"/>
                  <a:pt x="7974189" y="161251"/>
                </a:cubicBezTo>
                <a:cubicBezTo>
                  <a:pt x="8006066" y="157939"/>
                  <a:pt x="8083084" y="150326"/>
                  <a:pt x="8101969" y="150927"/>
                </a:cubicBezTo>
                <a:lnTo>
                  <a:pt x="8106826" y="146285"/>
                </a:lnTo>
                <a:lnTo>
                  <a:pt x="8162058" y="103136"/>
                </a:lnTo>
                <a:lnTo>
                  <a:pt x="8184568" y="100422"/>
                </a:lnTo>
                <a:lnTo>
                  <a:pt x="8205350" y="106344"/>
                </a:lnTo>
                <a:cubicBezTo>
                  <a:pt x="8213920" y="108834"/>
                  <a:pt x="8222826" y="111343"/>
                  <a:pt x="8228227" y="112404"/>
                </a:cubicBezTo>
                <a:lnTo>
                  <a:pt x="8229109" y="109777"/>
                </a:lnTo>
                <a:lnTo>
                  <a:pt x="8237963" y="113428"/>
                </a:lnTo>
                <a:lnTo>
                  <a:pt x="8248358" y="112494"/>
                </a:lnTo>
                <a:lnTo>
                  <a:pt x="8249309" y="113130"/>
                </a:lnTo>
                <a:lnTo>
                  <a:pt x="8249997" y="112347"/>
                </a:lnTo>
                <a:lnTo>
                  <a:pt x="8272162" y="110356"/>
                </a:lnTo>
                <a:lnTo>
                  <a:pt x="8292349" y="103912"/>
                </a:lnTo>
                <a:lnTo>
                  <a:pt x="8292491" y="103935"/>
                </a:lnTo>
                <a:cubicBezTo>
                  <a:pt x="8298009" y="104409"/>
                  <a:pt x="8303135" y="103922"/>
                  <a:pt x="8307239" y="101023"/>
                </a:cubicBezTo>
                <a:cubicBezTo>
                  <a:pt x="8317233" y="106089"/>
                  <a:pt x="8327966" y="110943"/>
                  <a:pt x="8339282" y="115374"/>
                </a:cubicBezTo>
                <a:lnTo>
                  <a:pt x="8346156" y="117659"/>
                </a:lnTo>
                <a:lnTo>
                  <a:pt x="8346467" y="117456"/>
                </a:lnTo>
                <a:cubicBezTo>
                  <a:pt x="8348336" y="117423"/>
                  <a:pt x="8350739" y="117978"/>
                  <a:pt x="8354069" y="119374"/>
                </a:cubicBezTo>
                <a:lnTo>
                  <a:pt x="8358687" y="121825"/>
                </a:lnTo>
                <a:lnTo>
                  <a:pt x="8433385" y="106101"/>
                </a:lnTo>
                <a:cubicBezTo>
                  <a:pt x="8472316" y="107679"/>
                  <a:pt x="8499361" y="89243"/>
                  <a:pt x="8533779" y="104806"/>
                </a:cubicBezTo>
                <a:cubicBezTo>
                  <a:pt x="8570237" y="106199"/>
                  <a:pt x="8602608" y="99501"/>
                  <a:pt x="8632833" y="106964"/>
                </a:cubicBezTo>
                <a:cubicBezTo>
                  <a:pt x="8646003" y="101130"/>
                  <a:pt x="8658069" y="99126"/>
                  <a:pt x="8668523" y="109411"/>
                </a:cubicBezTo>
                <a:cubicBezTo>
                  <a:pt x="8702829" y="107932"/>
                  <a:pt x="8712456" y="94511"/>
                  <a:pt x="8732893" y="106423"/>
                </a:cubicBezTo>
                <a:lnTo>
                  <a:pt x="8764071" y="101019"/>
                </a:lnTo>
                <a:lnTo>
                  <a:pt x="8767004" y="97951"/>
                </a:lnTo>
                <a:lnTo>
                  <a:pt x="8772553" y="96746"/>
                </a:lnTo>
                <a:lnTo>
                  <a:pt x="8787201" y="98465"/>
                </a:lnTo>
                <a:lnTo>
                  <a:pt x="8792624" y="99935"/>
                </a:lnTo>
                <a:cubicBezTo>
                  <a:pt x="8796395" y="100640"/>
                  <a:pt x="8798936" y="100714"/>
                  <a:pt x="8800741" y="100329"/>
                </a:cubicBezTo>
                <a:lnTo>
                  <a:pt x="8800966" y="100077"/>
                </a:lnTo>
                <a:lnTo>
                  <a:pt x="8808513" y="100962"/>
                </a:lnTo>
                <a:cubicBezTo>
                  <a:pt x="8821191" y="103057"/>
                  <a:pt x="8833467" y="105663"/>
                  <a:pt x="8845110" y="108611"/>
                </a:cubicBezTo>
                <a:cubicBezTo>
                  <a:pt x="8856640" y="94429"/>
                  <a:pt x="8898769" y="114061"/>
                  <a:pt x="8896773" y="86101"/>
                </a:cubicBezTo>
                <a:cubicBezTo>
                  <a:pt x="8912560" y="89254"/>
                  <a:pt x="8921083" y="101262"/>
                  <a:pt x="8917529" y="82805"/>
                </a:cubicBezTo>
                <a:lnTo>
                  <a:pt x="8929546" y="78543"/>
                </a:lnTo>
                <a:lnTo>
                  <a:pt x="9026654" y="99852"/>
                </a:lnTo>
                <a:lnTo>
                  <a:pt x="9040737" y="105786"/>
                </a:lnTo>
                <a:cubicBezTo>
                  <a:pt x="9045198" y="108424"/>
                  <a:pt x="9049055" y="111684"/>
                  <a:pt x="9052026" y="115808"/>
                </a:cubicBezTo>
                <a:cubicBezTo>
                  <a:pt x="9103902" y="97277"/>
                  <a:pt x="9148883" y="119005"/>
                  <a:pt x="9203241" y="118145"/>
                </a:cubicBezTo>
                <a:cubicBezTo>
                  <a:pt x="9263154" y="126206"/>
                  <a:pt x="9393882" y="154481"/>
                  <a:pt x="9415584" y="163588"/>
                </a:cubicBezTo>
                <a:cubicBezTo>
                  <a:pt x="9433796" y="167802"/>
                  <a:pt x="9514347" y="159834"/>
                  <a:pt x="9505102" y="147474"/>
                </a:cubicBezTo>
                <a:cubicBezTo>
                  <a:pt x="9558875" y="175676"/>
                  <a:pt x="9580546" y="149889"/>
                  <a:pt x="9643040" y="164665"/>
                </a:cubicBezTo>
                <a:lnTo>
                  <a:pt x="9762999" y="169055"/>
                </a:lnTo>
                <a:lnTo>
                  <a:pt x="9776183" y="168623"/>
                </a:lnTo>
                <a:lnTo>
                  <a:pt x="9780532" y="162255"/>
                </a:lnTo>
                <a:lnTo>
                  <a:pt x="9824924" y="158079"/>
                </a:lnTo>
                <a:cubicBezTo>
                  <a:pt x="9845325" y="170634"/>
                  <a:pt x="9880317" y="158344"/>
                  <a:pt x="9910588" y="160759"/>
                </a:cubicBezTo>
                <a:lnTo>
                  <a:pt x="9924173" y="165023"/>
                </a:lnTo>
                <a:lnTo>
                  <a:pt x="10010969" y="162234"/>
                </a:lnTo>
                <a:lnTo>
                  <a:pt x="10070699" y="164286"/>
                </a:lnTo>
                <a:lnTo>
                  <a:pt x="10083825" y="168444"/>
                </a:lnTo>
                <a:lnTo>
                  <a:pt x="10097932" y="161160"/>
                </a:lnTo>
                <a:cubicBezTo>
                  <a:pt x="10099580" y="159385"/>
                  <a:pt x="10100873" y="157473"/>
                  <a:pt x="10101779" y="155488"/>
                </a:cubicBezTo>
                <a:lnTo>
                  <a:pt x="10149437" y="158598"/>
                </a:lnTo>
                <a:lnTo>
                  <a:pt x="10155104" y="158045"/>
                </a:lnTo>
                <a:lnTo>
                  <a:pt x="10250982" y="135074"/>
                </a:lnTo>
                <a:cubicBezTo>
                  <a:pt x="10282349" y="124953"/>
                  <a:pt x="10324027" y="105518"/>
                  <a:pt x="10343301" y="97316"/>
                </a:cubicBezTo>
                <a:cubicBezTo>
                  <a:pt x="10346266" y="87573"/>
                  <a:pt x="10357577" y="89038"/>
                  <a:pt x="10366625" y="85860"/>
                </a:cubicBezTo>
                <a:cubicBezTo>
                  <a:pt x="10373832" y="76124"/>
                  <a:pt x="10418445" y="69199"/>
                  <a:pt x="10433505" y="71432"/>
                </a:cubicBezTo>
                <a:cubicBezTo>
                  <a:pt x="10475361" y="83650"/>
                  <a:pt x="10513941" y="44949"/>
                  <a:pt x="10547510" y="53678"/>
                </a:cubicBezTo>
                <a:cubicBezTo>
                  <a:pt x="10573283" y="48227"/>
                  <a:pt x="10581157" y="42377"/>
                  <a:pt x="10588150" y="38719"/>
                </a:cubicBezTo>
                <a:lnTo>
                  <a:pt x="10589457" y="31728"/>
                </a:lnTo>
                <a:lnTo>
                  <a:pt x="10699976" y="49777"/>
                </a:lnTo>
                <a:cubicBezTo>
                  <a:pt x="10735033" y="53897"/>
                  <a:pt x="10768025" y="45042"/>
                  <a:pt x="10812237" y="52759"/>
                </a:cubicBezTo>
                <a:lnTo>
                  <a:pt x="10869837" y="72227"/>
                </a:lnTo>
                <a:lnTo>
                  <a:pt x="10881770" y="80104"/>
                </a:lnTo>
                <a:lnTo>
                  <a:pt x="10896899" y="77163"/>
                </a:lnTo>
                <a:cubicBezTo>
                  <a:pt x="10898848" y="75922"/>
                  <a:pt x="10900479" y="74444"/>
                  <a:pt x="10901748" y="72784"/>
                </a:cubicBezTo>
                <a:lnTo>
                  <a:pt x="10947419" y="89748"/>
                </a:lnTo>
                <a:lnTo>
                  <a:pt x="10953034" y="90870"/>
                </a:lnTo>
                <a:lnTo>
                  <a:pt x="10992070" y="95273"/>
                </a:lnTo>
                <a:lnTo>
                  <a:pt x="11112372" y="88679"/>
                </a:lnTo>
                <a:cubicBezTo>
                  <a:pt x="11108439" y="74830"/>
                  <a:pt x="11140018" y="97031"/>
                  <a:pt x="11147719" y="86992"/>
                </a:cubicBezTo>
                <a:cubicBezTo>
                  <a:pt x="11152509" y="78401"/>
                  <a:pt x="11163205" y="83136"/>
                  <a:pt x="11172617" y="82697"/>
                </a:cubicBezTo>
                <a:cubicBezTo>
                  <a:pt x="11181525" y="75359"/>
                  <a:pt x="11226208" y="81688"/>
                  <a:pt x="11240397" y="88262"/>
                </a:cubicBezTo>
                <a:cubicBezTo>
                  <a:pt x="11249960" y="94287"/>
                  <a:pt x="11259949" y="97164"/>
                  <a:pt x="11270034" y="98379"/>
                </a:cubicBezTo>
                <a:lnTo>
                  <a:pt x="11293091" y="98474"/>
                </a:lnTo>
                <a:lnTo>
                  <a:pt x="11310949" y="104274"/>
                </a:lnTo>
                <a:lnTo>
                  <a:pt x="11345279" y="101883"/>
                </a:lnTo>
                <a:lnTo>
                  <a:pt x="11354597" y="104385"/>
                </a:lnTo>
                <a:lnTo>
                  <a:pt x="11367725" y="104431"/>
                </a:lnTo>
                <a:lnTo>
                  <a:pt x="11399832" y="117048"/>
                </a:lnTo>
                <a:cubicBezTo>
                  <a:pt x="11426330" y="131555"/>
                  <a:pt x="11452641" y="150886"/>
                  <a:pt x="11487595" y="158754"/>
                </a:cubicBezTo>
                <a:cubicBezTo>
                  <a:pt x="11515406" y="151514"/>
                  <a:pt x="11531776" y="244887"/>
                  <a:pt x="11590850" y="244984"/>
                </a:cubicBezTo>
                <a:cubicBezTo>
                  <a:pt x="11687863" y="198241"/>
                  <a:pt x="11587614" y="291800"/>
                  <a:pt x="11736204" y="283941"/>
                </a:cubicBezTo>
                <a:cubicBezTo>
                  <a:pt x="11744762" y="275580"/>
                  <a:pt x="11762511" y="286184"/>
                  <a:pt x="11760331" y="298368"/>
                </a:cubicBezTo>
                <a:cubicBezTo>
                  <a:pt x="11769810" y="295289"/>
                  <a:pt x="11817448" y="290644"/>
                  <a:pt x="11819139" y="310575"/>
                </a:cubicBezTo>
                <a:lnTo>
                  <a:pt x="11821967" y="312222"/>
                </a:lnTo>
                <a:lnTo>
                  <a:pt x="11847125" y="303833"/>
                </a:lnTo>
                <a:cubicBezTo>
                  <a:pt x="11890550" y="301151"/>
                  <a:pt x="11927400" y="329991"/>
                  <a:pt x="11980134" y="328343"/>
                </a:cubicBezTo>
                <a:cubicBezTo>
                  <a:pt x="11999877" y="317657"/>
                  <a:pt x="12100908" y="364667"/>
                  <a:pt x="12174576" y="382540"/>
                </a:cubicBezTo>
                <a:lnTo>
                  <a:pt x="12192000" y="385665"/>
                </a:lnTo>
                <a:lnTo>
                  <a:pt x="12192000" y="1163932"/>
                </a:lnTo>
                <a:lnTo>
                  <a:pt x="0" y="1163932"/>
                </a:lnTo>
                <a:lnTo>
                  <a:pt x="0" y="489977"/>
                </a:lnTo>
                <a:lnTo>
                  <a:pt x="5331" y="489229"/>
                </a:lnTo>
                <a:cubicBezTo>
                  <a:pt x="18193" y="486710"/>
                  <a:pt x="30228" y="483363"/>
                  <a:pt x="39902" y="478716"/>
                </a:cubicBezTo>
                <a:lnTo>
                  <a:pt x="117880" y="427388"/>
                </a:lnTo>
                <a:lnTo>
                  <a:pt x="238140" y="385729"/>
                </a:lnTo>
                <a:lnTo>
                  <a:pt x="249589" y="385949"/>
                </a:lnTo>
                <a:lnTo>
                  <a:pt x="296963" y="362534"/>
                </a:lnTo>
                <a:cubicBezTo>
                  <a:pt x="312678" y="353496"/>
                  <a:pt x="327245" y="343226"/>
                  <a:pt x="339235" y="330857"/>
                </a:cubicBezTo>
                <a:cubicBezTo>
                  <a:pt x="358017" y="316348"/>
                  <a:pt x="430593" y="324331"/>
                  <a:pt x="447152" y="333855"/>
                </a:cubicBezTo>
                <a:cubicBezTo>
                  <a:pt x="455944" y="335789"/>
                  <a:pt x="465515" y="339134"/>
                  <a:pt x="475247" y="343146"/>
                </a:cubicBezTo>
                <a:lnTo>
                  <a:pt x="477967" y="344392"/>
                </a:lnTo>
                <a:lnTo>
                  <a:pt x="527683" y="339655"/>
                </a:lnTo>
                <a:lnTo>
                  <a:pt x="703732" y="323031"/>
                </a:lnTo>
                <a:cubicBezTo>
                  <a:pt x="746107" y="337252"/>
                  <a:pt x="806181" y="307763"/>
                  <a:pt x="853391" y="310023"/>
                </a:cubicBezTo>
                <a:cubicBezTo>
                  <a:pt x="890324" y="307038"/>
                  <a:pt x="911072" y="307293"/>
                  <a:pt x="925332" y="305118"/>
                </a:cubicBezTo>
                <a:lnTo>
                  <a:pt x="941286" y="295364"/>
                </a:lnTo>
                <a:lnTo>
                  <a:pt x="950845" y="293027"/>
                </a:lnTo>
                <a:lnTo>
                  <a:pt x="953292" y="287324"/>
                </a:lnTo>
                <a:lnTo>
                  <a:pt x="967499" y="280192"/>
                </a:lnTo>
                <a:cubicBezTo>
                  <a:pt x="972860" y="278300"/>
                  <a:pt x="978671" y="277177"/>
                  <a:pt x="985161" y="277297"/>
                </a:cubicBezTo>
                <a:cubicBezTo>
                  <a:pt x="1006876" y="286454"/>
                  <a:pt x="1042482" y="256677"/>
                  <a:pt x="1069267" y="269198"/>
                </a:cubicBezTo>
                <a:cubicBezTo>
                  <a:pt x="1094808" y="265150"/>
                  <a:pt x="1122462" y="257023"/>
                  <a:pt x="1138407" y="252999"/>
                </a:cubicBezTo>
                <a:cubicBezTo>
                  <a:pt x="1144898" y="243390"/>
                  <a:pt x="1166843" y="255604"/>
                  <a:pt x="1164931" y="245054"/>
                </a:cubicBezTo>
                <a:cubicBezTo>
                  <a:pt x="1180564" y="253372"/>
                  <a:pt x="1196701" y="233033"/>
                  <a:pt x="1211622" y="227108"/>
                </a:cubicBezTo>
                <a:cubicBezTo>
                  <a:pt x="1223659" y="235648"/>
                  <a:pt x="1243095" y="214792"/>
                  <a:pt x="1274567" y="209812"/>
                </a:cubicBezTo>
                <a:cubicBezTo>
                  <a:pt x="1293468" y="207689"/>
                  <a:pt x="1311321" y="214329"/>
                  <a:pt x="1325029" y="214369"/>
                </a:cubicBezTo>
                <a:cubicBezTo>
                  <a:pt x="1338735" y="214409"/>
                  <a:pt x="1348238" y="204450"/>
                  <a:pt x="1356805" y="210054"/>
                </a:cubicBezTo>
                <a:cubicBezTo>
                  <a:pt x="1397191" y="226080"/>
                  <a:pt x="1434108" y="220864"/>
                  <a:pt x="1468752" y="221036"/>
                </a:cubicBezTo>
                <a:lnTo>
                  <a:pt x="1650750" y="171522"/>
                </a:lnTo>
                <a:cubicBezTo>
                  <a:pt x="1648963" y="175128"/>
                  <a:pt x="1647366" y="179078"/>
                  <a:pt x="1655056" y="178538"/>
                </a:cubicBezTo>
                <a:cubicBezTo>
                  <a:pt x="1671361" y="175610"/>
                  <a:pt x="1673472" y="191103"/>
                  <a:pt x="1683220" y="176084"/>
                </a:cubicBezTo>
                <a:lnTo>
                  <a:pt x="1685599" y="171820"/>
                </a:lnTo>
                <a:lnTo>
                  <a:pt x="1689230" y="171091"/>
                </a:lnTo>
                <a:cubicBezTo>
                  <a:pt x="1691077" y="171209"/>
                  <a:pt x="1691927" y="172238"/>
                  <a:pt x="1691052" y="175010"/>
                </a:cubicBezTo>
                <a:cubicBezTo>
                  <a:pt x="1708143" y="163422"/>
                  <a:pt x="1721518" y="180819"/>
                  <a:pt x="1735783" y="183832"/>
                </a:cubicBezTo>
                <a:cubicBezTo>
                  <a:pt x="1749257" y="172743"/>
                  <a:pt x="1765900" y="189995"/>
                  <a:pt x="1797102" y="188721"/>
                </a:cubicBezTo>
                <a:cubicBezTo>
                  <a:pt x="1811926" y="175989"/>
                  <a:pt x="1818113" y="188014"/>
                  <a:pt x="1845638" y="170206"/>
                </a:cubicBezTo>
                <a:cubicBezTo>
                  <a:pt x="1846487" y="171605"/>
                  <a:pt x="1847613" y="172863"/>
                  <a:pt x="1848980" y="173948"/>
                </a:cubicBezTo>
                <a:cubicBezTo>
                  <a:pt x="1856916" y="180245"/>
                  <a:pt x="1871067" y="179345"/>
                  <a:pt x="1880587" y="171938"/>
                </a:cubicBezTo>
                <a:cubicBezTo>
                  <a:pt x="1923931" y="147552"/>
                  <a:pt x="1960626" y="145420"/>
                  <a:pt x="1995803" y="138279"/>
                </a:cubicBezTo>
                <a:cubicBezTo>
                  <a:pt x="2035252" y="132570"/>
                  <a:pt x="2005733" y="159108"/>
                  <a:pt x="2057448" y="135082"/>
                </a:cubicBezTo>
                <a:lnTo>
                  <a:pt x="2119088" y="119940"/>
                </a:lnTo>
                <a:lnTo>
                  <a:pt x="2138831" y="122626"/>
                </a:lnTo>
                <a:lnTo>
                  <a:pt x="2174180" y="117121"/>
                </a:lnTo>
                <a:lnTo>
                  <a:pt x="2214259" y="116974"/>
                </a:lnTo>
                <a:cubicBezTo>
                  <a:pt x="2231866" y="115824"/>
                  <a:pt x="2248895" y="113224"/>
                  <a:pt x="2264911" y="108071"/>
                </a:cubicBezTo>
                <a:lnTo>
                  <a:pt x="2298963" y="107788"/>
                </a:lnTo>
                <a:cubicBezTo>
                  <a:pt x="2352919" y="99467"/>
                  <a:pt x="2408915" y="93907"/>
                  <a:pt x="2454058" y="73698"/>
                </a:cubicBezTo>
                <a:cubicBezTo>
                  <a:pt x="2493261" y="67427"/>
                  <a:pt x="2507044" y="73914"/>
                  <a:pt x="2534188" y="70162"/>
                </a:cubicBezTo>
                <a:cubicBezTo>
                  <a:pt x="2561369" y="61552"/>
                  <a:pt x="2595762" y="55004"/>
                  <a:pt x="2616912" y="51189"/>
                </a:cubicBezTo>
                <a:lnTo>
                  <a:pt x="2698592" y="42305"/>
                </a:lnTo>
                <a:lnTo>
                  <a:pt x="2891953" y="34973"/>
                </a:lnTo>
                <a:cubicBezTo>
                  <a:pt x="2905485" y="24878"/>
                  <a:pt x="2934220" y="5398"/>
                  <a:pt x="2955508" y="92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7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4E3C2-02EB-5399-3D54-553A2842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68" y="713083"/>
            <a:ext cx="9810604" cy="811506"/>
          </a:xfrm>
        </p:spPr>
        <p:txBody>
          <a:bodyPr/>
          <a:lstStyle/>
          <a:p>
            <a:r>
              <a:rPr lang="fr-FR" dirty="0" err="1">
                <a:ea typeface="Batang"/>
              </a:rPr>
              <a:t>What</a:t>
            </a:r>
            <a:r>
              <a:rPr lang="fr-FR" dirty="0">
                <a:ea typeface="Batang"/>
              </a:rPr>
              <a:t>?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84F92-8E38-FBAA-AE51-10FE1B3B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768" y="1531325"/>
            <a:ext cx="9810604" cy="1332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"/>
              <a:buChar char="•"/>
            </a:pPr>
            <a:r>
              <a:rPr lang="fr-FR" dirty="0">
                <a:ea typeface="+mn-lt"/>
                <a:cs typeface="+mn-lt"/>
              </a:rPr>
              <a:t>Is a software </a:t>
            </a:r>
            <a:r>
              <a:rPr lang="fr-FR" dirty="0" err="1">
                <a:ea typeface="+mn-lt"/>
                <a:cs typeface="+mn-lt"/>
              </a:rPr>
              <a:t>development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approach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tests are </a:t>
            </a:r>
            <a:r>
              <a:rPr lang="fr-FR" dirty="0" err="1">
                <a:ea typeface="+mn-lt"/>
                <a:cs typeface="+mn-lt"/>
              </a:rPr>
              <a:t>written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before</a:t>
            </a:r>
            <a:r>
              <a:rPr lang="fr-FR" dirty="0">
                <a:ea typeface="+mn-lt"/>
                <a:cs typeface="+mn-lt"/>
              </a:rPr>
              <a:t> the code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implements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desired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functionality</a:t>
            </a:r>
            <a:r>
              <a:rPr lang="fr-FR" dirty="0">
                <a:ea typeface="+mn-lt"/>
                <a:cs typeface="+mn-lt"/>
              </a:rPr>
              <a:t>. </a:t>
            </a:r>
            <a:endParaRPr lang="fr-FR" dirty="0"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92280F-9EC9-0E50-59F4-2FA4DCD4FBA8}"/>
              </a:ext>
            </a:extLst>
          </p:cNvPr>
          <p:cNvSpPr txBox="1"/>
          <p:nvPr/>
        </p:nvSpPr>
        <p:spPr>
          <a:xfrm>
            <a:off x="763882" y="304988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cap="all" dirty="0" err="1">
                <a:solidFill>
                  <a:srgbClr val="262626"/>
                </a:solidFill>
              </a:rPr>
              <a:t>Why</a:t>
            </a:r>
            <a:r>
              <a:rPr lang="fr-FR" sz="2800" cap="all" dirty="0">
                <a:solidFill>
                  <a:srgbClr val="262626"/>
                </a:solidFill>
              </a:rPr>
              <a:t> ? 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AC2D405-386A-AB83-4811-8119555D2344}"/>
              </a:ext>
            </a:extLst>
          </p:cNvPr>
          <p:cNvSpPr txBox="1">
            <a:spLocks/>
          </p:cNvSpPr>
          <p:nvPr/>
        </p:nvSpPr>
        <p:spPr>
          <a:xfrm>
            <a:off x="761131" y="3759583"/>
            <a:ext cx="9810604" cy="1917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The </a:t>
            </a:r>
            <a:r>
              <a:rPr lang="fr-FR" err="1">
                <a:solidFill>
                  <a:srgbClr val="262626"/>
                </a:solidFill>
                <a:latin typeface="Bembo"/>
                <a:ea typeface="Arial"/>
                <a:cs typeface="Arial"/>
              </a:rPr>
              <a:t>core</a:t>
            </a: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 </a:t>
            </a:r>
            <a:r>
              <a:rPr lang="fr-FR" err="1">
                <a:solidFill>
                  <a:srgbClr val="262626"/>
                </a:solidFill>
                <a:latin typeface="Bembo"/>
                <a:ea typeface="Arial"/>
                <a:cs typeface="Arial"/>
              </a:rPr>
              <a:t>idea</a:t>
            </a: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 </a:t>
            </a:r>
            <a:r>
              <a:rPr lang="fr-FR" err="1">
                <a:solidFill>
                  <a:srgbClr val="262626"/>
                </a:solidFill>
                <a:latin typeface="Bembo"/>
                <a:ea typeface="Arial"/>
                <a:cs typeface="Arial"/>
              </a:rPr>
              <a:t>behind</a:t>
            </a: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 TDD </a:t>
            </a:r>
            <a:r>
              <a:rPr lang="fr-FR" err="1">
                <a:solidFill>
                  <a:srgbClr val="262626"/>
                </a:solidFill>
                <a:latin typeface="Bembo"/>
                <a:ea typeface="Arial"/>
                <a:cs typeface="Arial"/>
              </a:rPr>
              <a:t>is</a:t>
            </a: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 to use tests to guide the design and </a:t>
            </a:r>
            <a:r>
              <a:rPr lang="fr-FR" err="1">
                <a:solidFill>
                  <a:srgbClr val="262626"/>
                </a:solidFill>
                <a:latin typeface="Bembo"/>
                <a:ea typeface="Arial"/>
                <a:cs typeface="Arial"/>
              </a:rPr>
              <a:t>development</a:t>
            </a: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 of the software. </a:t>
            </a:r>
            <a:endParaRPr lang="fr-FR" dirty="0">
              <a:solidFill>
                <a:srgbClr val="000000"/>
              </a:solidFill>
              <a:latin typeface="Bembo"/>
              <a:ea typeface="Batang"/>
              <a:cs typeface="Arial"/>
            </a:endParaRPr>
          </a:p>
          <a:p>
            <a:pPr>
              <a:buFont typeface="Arial"/>
              <a:buChar char="•"/>
            </a:pP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It </a:t>
            </a:r>
            <a:r>
              <a:rPr lang="fr-FR" dirty="0" err="1">
                <a:solidFill>
                  <a:srgbClr val="262626"/>
                </a:solidFill>
                <a:latin typeface="Bembo"/>
                <a:ea typeface="Arial"/>
                <a:cs typeface="Arial"/>
              </a:rPr>
              <a:t>ensures</a:t>
            </a: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 </a:t>
            </a:r>
            <a:r>
              <a:rPr lang="fr-FR" dirty="0" err="1">
                <a:solidFill>
                  <a:srgbClr val="262626"/>
                </a:solidFill>
                <a:latin typeface="Bembo"/>
                <a:ea typeface="Arial"/>
                <a:cs typeface="Arial"/>
              </a:rPr>
              <a:t>that</a:t>
            </a: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 </a:t>
            </a:r>
            <a:r>
              <a:rPr lang="fr-FR" dirty="0" err="1">
                <a:solidFill>
                  <a:srgbClr val="262626"/>
                </a:solidFill>
                <a:latin typeface="Bembo"/>
                <a:ea typeface="Arial"/>
                <a:cs typeface="Arial"/>
              </a:rPr>
              <a:t>your</a:t>
            </a: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 codebase </a:t>
            </a:r>
            <a:r>
              <a:rPr lang="fr-FR" dirty="0" err="1">
                <a:solidFill>
                  <a:srgbClr val="262626"/>
                </a:solidFill>
                <a:latin typeface="Bembo"/>
                <a:ea typeface="Arial"/>
                <a:cs typeface="Arial"/>
              </a:rPr>
              <a:t>is</a:t>
            </a: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 </a:t>
            </a:r>
            <a:r>
              <a:rPr lang="fr-FR" dirty="0" err="1">
                <a:solidFill>
                  <a:srgbClr val="262626"/>
                </a:solidFill>
                <a:latin typeface="Bembo"/>
                <a:ea typeface="Arial"/>
                <a:cs typeface="Arial"/>
              </a:rPr>
              <a:t>well-tested</a:t>
            </a: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, and </a:t>
            </a:r>
            <a:r>
              <a:rPr lang="fr-FR" dirty="0" err="1">
                <a:solidFill>
                  <a:srgbClr val="262626"/>
                </a:solidFill>
                <a:latin typeface="Bembo"/>
                <a:ea typeface="Arial"/>
                <a:cs typeface="Arial"/>
              </a:rPr>
              <a:t>it</a:t>
            </a: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 </a:t>
            </a:r>
            <a:r>
              <a:rPr lang="fr-FR" dirty="0" err="1">
                <a:solidFill>
                  <a:srgbClr val="262626"/>
                </a:solidFill>
                <a:latin typeface="Bembo"/>
                <a:ea typeface="Arial"/>
                <a:cs typeface="Arial"/>
              </a:rPr>
              <a:t>promotes</a:t>
            </a:r>
            <a:r>
              <a:rPr lang="fr-FR" dirty="0">
                <a:solidFill>
                  <a:srgbClr val="262626"/>
                </a:solidFill>
                <a:latin typeface="Bembo"/>
                <a:ea typeface="Arial"/>
                <a:cs typeface="Arial"/>
              </a:rPr>
              <a:t> </a:t>
            </a:r>
            <a:r>
              <a:rPr lang="fr-FR" dirty="0" err="1">
                <a:ea typeface="Batang"/>
                <a:cs typeface="Arial"/>
              </a:rPr>
              <a:t>writing</a:t>
            </a:r>
            <a:r>
              <a:rPr lang="fr-FR" dirty="0">
                <a:ea typeface="Batang"/>
                <a:cs typeface="Arial"/>
              </a:rPr>
              <a:t> simple and efficient code </a:t>
            </a:r>
            <a:r>
              <a:rPr lang="fr-FR" dirty="0" err="1">
                <a:ea typeface="Batang"/>
                <a:cs typeface="Arial"/>
              </a:rPr>
              <a:t>that</a:t>
            </a:r>
            <a:r>
              <a:rPr lang="fr-FR" dirty="0">
                <a:ea typeface="Batang"/>
                <a:cs typeface="Arial"/>
              </a:rPr>
              <a:t> </a:t>
            </a:r>
            <a:r>
              <a:rPr lang="fr-FR" dirty="0" err="1">
                <a:ea typeface="Batang"/>
                <a:cs typeface="Arial"/>
              </a:rPr>
              <a:t>meets</a:t>
            </a:r>
            <a:r>
              <a:rPr lang="fr-FR" dirty="0">
                <a:ea typeface="Batang"/>
                <a:cs typeface="Arial"/>
              </a:rPr>
              <a:t> the </a:t>
            </a:r>
            <a:r>
              <a:rPr lang="fr-FR" dirty="0" err="1">
                <a:ea typeface="Batang"/>
                <a:cs typeface="Arial"/>
              </a:rPr>
              <a:t>specified</a:t>
            </a:r>
            <a:r>
              <a:rPr lang="fr-FR" dirty="0">
                <a:ea typeface="Batang"/>
                <a:cs typeface="Arial"/>
              </a:rPr>
              <a:t> </a:t>
            </a:r>
            <a:r>
              <a:rPr lang="fr-FR" dirty="0" err="1">
                <a:ea typeface="Batang"/>
                <a:cs typeface="Arial"/>
              </a:rPr>
              <a:t>requirements</a:t>
            </a:r>
            <a:r>
              <a:rPr lang="fr-FR" dirty="0">
                <a:ea typeface="Batang"/>
                <a:cs typeface="Arial"/>
              </a:rPr>
              <a:t>.</a:t>
            </a:r>
            <a:endParaRPr lang="fr-FR">
              <a:solidFill>
                <a:srgbClr val="000000"/>
              </a:solidFill>
              <a:ea typeface="Batang"/>
              <a:cs typeface="Arial"/>
            </a:endParaRPr>
          </a:p>
          <a:p>
            <a:pPr>
              <a:buFont typeface=""/>
              <a:buChar char="•"/>
            </a:pPr>
            <a:endParaRPr lang="fr-FR" dirty="0">
              <a:cs typeface="Arial"/>
            </a:endParaRPr>
          </a:p>
          <a:p>
            <a:pPr>
              <a:buFont typeface=""/>
              <a:buChar char="•"/>
            </a:pPr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42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B8CA4F-87B9-87A8-B188-9E9A9CAB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dirty="0" err="1">
                <a:ea typeface="Batang"/>
              </a:rPr>
              <a:t>Summary</a:t>
            </a:r>
            <a:endParaRPr lang="fr-FR" dirty="0" err="1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6128983-119C-0AB4-B1FD-9481B175A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060851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25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574FE1-B658-6042-D15E-90221AC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dirty="0">
                <a:ea typeface="Batang"/>
              </a:rPr>
              <a:t>how ?</a:t>
            </a:r>
            <a:endParaRPr lang="fr-FR">
              <a:ea typeface="Batang"/>
            </a:endParaRPr>
          </a:p>
        </p:txBody>
      </p:sp>
      <p:pic>
        <p:nvPicPr>
          <p:cNvPr id="15" name="Espace réservé du contenu 14" descr="Une image contenant texte, logo, Graphique, Police&#10;&#10;Description générée automatiquement">
            <a:extLst>
              <a:ext uri="{FF2B5EF4-FFF2-40B4-BE49-F238E27FC236}">
                <a16:creationId xmlns:a16="http://schemas.microsoft.com/office/drawing/2014/main" id="{6C9856CB-EFDC-E9C2-B9CC-A00B0AC0A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292" y="2806161"/>
            <a:ext cx="6096000" cy="4048125"/>
          </a:xfr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A027976-5224-FFD4-0163-58572FF52D46}"/>
              </a:ext>
            </a:extLst>
          </p:cNvPr>
          <p:cNvSpPr txBox="1">
            <a:spLocks/>
          </p:cNvSpPr>
          <p:nvPr/>
        </p:nvSpPr>
        <p:spPr>
          <a:xfrm>
            <a:off x="806286" y="1710066"/>
            <a:ext cx="9810604" cy="172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"/>
              <a:buChar char="•"/>
            </a:pPr>
            <a:r>
              <a:rPr lang="fr-FR" err="1">
                <a:ea typeface="Batang"/>
                <a:cs typeface="Arial"/>
              </a:rPr>
              <a:t>Step</a:t>
            </a:r>
            <a:r>
              <a:rPr lang="fr-FR" dirty="0">
                <a:ea typeface="Batang"/>
                <a:cs typeface="Arial"/>
              </a:rPr>
              <a:t> 1: Start by </a:t>
            </a:r>
            <a:r>
              <a:rPr lang="fr-FR" err="1">
                <a:ea typeface="Batang"/>
                <a:cs typeface="Arial"/>
              </a:rPr>
              <a:t>writing</a:t>
            </a:r>
            <a:r>
              <a:rPr lang="fr-FR" dirty="0">
                <a:ea typeface="Batang"/>
                <a:cs typeface="Arial"/>
              </a:rPr>
              <a:t> test </a:t>
            </a:r>
            <a:r>
              <a:rPr lang="fr-FR" err="1">
                <a:ea typeface="Batang"/>
                <a:cs typeface="Arial"/>
              </a:rPr>
              <a:t>that</a:t>
            </a:r>
            <a:r>
              <a:rPr lang="fr-FR" dirty="0">
                <a:ea typeface="Batang"/>
                <a:cs typeface="Arial"/>
              </a:rPr>
              <a:t> matches the </a:t>
            </a:r>
            <a:r>
              <a:rPr lang="fr-FR" err="1">
                <a:ea typeface="Batang"/>
                <a:cs typeface="Arial"/>
              </a:rPr>
              <a:t>requirements</a:t>
            </a:r>
            <a:r>
              <a:rPr lang="fr-FR" dirty="0">
                <a:ea typeface="Batang"/>
                <a:cs typeface="Arial"/>
              </a:rPr>
              <a:t> (</a:t>
            </a:r>
            <a:r>
              <a:rPr lang="fr-FR" err="1">
                <a:ea typeface="Batang"/>
                <a:cs typeface="Arial"/>
              </a:rPr>
              <a:t>speficiations</a:t>
            </a:r>
            <a:r>
              <a:rPr lang="fr-FR" dirty="0">
                <a:ea typeface="Batang"/>
                <a:cs typeface="Arial"/>
              </a:rPr>
              <a:t>) </a:t>
            </a:r>
          </a:p>
          <a:p>
            <a:pPr>
              <a:buFont typeface=""/>
              <a:buChar char="•"/>
            </a:pPr>
            <a:r>
              <a:rPr lang="fr-FR" dirty="0" err="1">
                <a:ea typeface="Batang"/>
                <a:cs typeface="Arial"/>
              </a:rPr>
              <a:t>Step</a:t>
            </a:r>
            <a:r>
              <a:rPr lang="fr-FR" dirty="0">
                <a:ea typeface="Batang"/>
                <a:cs typeface="Arial"/>
              </a:rPr>
              <a:t> 2: Run the test, an </a:t>
            </a:r>
            <a:r>
              <a:rPr lang="fr-FR" dirty="0" err="1">
                <a:ea typeface="Batang"/>
                <a:cs typeface="Arial"/>
              </a:rPr>
              <a:t>it</a:t>
            </a:r>
            <a:r>
              <a:rPr lang="fr-FR" dirty="0">
                <a:ea typeface="Batang"/>
                <a:cs typeface="Arial"/>
              </a:rPr>
              <a:t> has to fail to </a:t>
            </a:r>
            <a:r>
              <a:rPr lang="fr-FR" dirty="0" err="1">
                <a:ea typeface="Batang"/>
                <a:cs typeface="Arial"/>
              </a:rPr>
              <a:t>make</a:t>
            </a:r>
            <a:r>
              <a:rPr lang="fr-FR" dirty="0">
                <a:ea typeface="Batang"/>
                <a:cs typeface="Arial"/>
              </a:rPr>
              <a:t> sure </a:t>
            </a:r>
            <a:r>
              <a:rPr lang="fr-FR" dirty="0" err="1">
                <a:ea typeface="Batang"/>
                <a:cs typeface="Arial"/>
              </a:rPr>
              <a:t>you</a:t>
            </a:r>
            <a:r>
              <a:rPr lang="fr-FR" dirty="0">
                <a:ea typeface="Batang"/>
                <a:cs typeface="Arial"/>
              </a:rPr>
              <a:t> are </a:t>
            </a:r>
            <a:r>
              <a:rPr lang="fr-FR" dirty="0" err="1">
                <a:ea typeface="Batang"/>
                <a:cs typeface="Arial"/>
              </a:rPr>
              <a:t>adding</a:t>
            </a:r>
            <a:r>
              <a:rPr lang="fr-FR" dirty="0">
                <a:ea typeface="Batang"/>
                <a:cs typeface="Arial"/>
              </a:rPr>
              <a:t> </a:t>
            </a:r>
            <a:r>
              <a:rPr lang="fr-FR" dirty="0" err="1">
                <a:ea typeface="Batang"/>
                <a:cs typeface="Arial"/>
              </a:rPr>
              <a:t>something</a:t>
            </a:r>
            <a:r>
              <a:rPr lang="fr-FR" dirty="0">
                <a:ea typeface="Batang"/>
                <a:cs typeface="Arial"/>
              </a:rPr>
              <a:t> new</a:t>
            </a:r>
            <a:endParaRPr lang="fr-FR" dirty="0">
              <a:cs typeface="Arial"/>
            </a:endParaRPr>
          </a:p>
          <a:p>
            <a:pPr>
              <a:buFont typeface=""/>
              <a:buChar char="•"/>
            </a:pPr>
            <a:r>
              <a:rPr lang="fr-FR" dirty="0" err="1">
                <a:ea typeface="Batang"/>
                <a:cs typeface="Arial"/>
              </a:rPr>
              <a:t>Step</a:t>
            </a:r>
            <a:r>
              <a:rPr lang="fr-FR" dirty="0">
                <a:ea typeface="Batang"/>
                <a:cs typeface="Arial"/>
              </a:rPr>
              <a:t> 3: </a:t>
            </a:r>
            <a:r>
              <a:rPr lang="fr-FR" dirty="0" err="1">
                <a:ea typeface="Batang"/>
                <a:cs typeface="Arial"/>
              </a:rPr>
              <a:t>Wrtie</a:t>
            </a:r>
            <a:r>
              <a:rPr lang="fr-FR" dirty="0">
                <a:ea typeface="Batang"/>
                <a:cs typeface="Arial"/>
              </a:rPr>
              <a:t> the simples code </a:t>
            </a:r>
            <a:r>
              <a:rPr lang="fr-FR" dirty="0" err="1">
                <a:ea typeface="Batang"/>
                <a:cs typeface="Arial"/>
              </a:rPr>
              <a:t>so</a:t>
            </a:r>
            <a:r>
              <a:rPr lang="fr-FR" dirty="0">
                <a:ea typeface="Batang"/>
                <a:cs typeface="Arial"/>
              </a:rPr>
              <a:t> </a:t>
            </a:r>
            <a:r>
              <a:rPr lang="fr-FR" dirty="0" err="1">
                <a:ea typeface="Batang"/>
                <a:cs typeface="Arial"/>
              </a:rPr>
              <a:t>that</a:t>
            </a:r>
            <a:r>
              <a:rPr lang="fr-FR" dirty="0">
                <a:ea typeface="Batang"/>
                <a:cs typeface="Arial"/>
              </a:rPr>
              <a:t> the tests </a:t>
            </a:r>
            <a:r>
              <a:rPr lang="fr-FR" dirty="0" err="1">
                <a:ea typeface="Batang"/>
                <a:cs typeface="Arial"/>
              </a:rPr>
              <a:t>pass</a:t>
            </a:r>
          </a:p>
          <a:p>
            <a:pPr>
              <a:buFont typeface=""/>
              <a:buChar char="•"/>
            </a:pPr>
            <a:r>
              <a:rPr lang="fr-FR" dirty="0" err="1">
                <a:ea typeface="Batang"/>
                <a:cs typeface="Arial"/>
              </a:rPr>
              <a:t>Step</a:t>
            </a:r>
            <a:r>
              <a:rPr lang="fr-FR" dirty="0">
                <a:ea typeface="Batang"/>
                <a:cs typeface="Arial"/>
              </a:rPr>
              <a:t> 4: </a:t>
            </a:r>
            <a:r>
              <a:rPr lang="fr-FR" dirty="0" err="1">
                <a:ea typeface="Batang"/>
                <a:cs typeface="Arial"/>
              </a:rPr>
              <a:t>Make</a:t>
            </a:r>
            <a:r>
              <a:rPr lang="fr-FR" dirty="0">
                <a:ea typeface="Batang"/>
                <a:cs typeface="Arial"/>
              </a:rPr>
              <a:t> all tests </a:t>
            </a:r>
            <a:r>
              <a:rPr lang="fr-FR" dirty="0" err="1">
                <a:ea typeface="Batang"/>
                <a:cs typeface="Arial"/>
              </a:rPr>
              <a:t>pass</a:t>
            </a:r>
            <a:endParaRPr lang="fr-FR" dirty="0">
              <a:ea typeface="Batang"/>
              <a:cs typeface="Arial"/>
            </a:endParaRPr>
          </a:p>
          <a:p>
            <a:pPr>
              <a:buFont typeface=""/>
              <a:buChar char="•"/>
            </a:pPr>
            <a:r>
              <a:rPr lang="fr-FR" dirty="0" err="1">
                <a:ea typeface="Batang"/>
                <a:cs typeface="Arial"/>
              </a:rPr>
              <a:t>Step</a:t>
            </a:r>
            <a:r>
              <a:rPr lang="fr-FR" dirty="0">
                <a:ea typeface="Batang"/>
                <a:cs typeface="Arial"/>
              </a:rPr>
              <a:t> 5: </a:t>
            </a:r>
            <a:r>
              <a:rPr lang="fr-FR" dirty="0" err="1">
                <a:ea typeface="Batang"/>
                <a:cs typeface="Arial"/>
              </a:rPr>
              <a:t>Refactor</a:t>
            </a:r>
            <a:r>
              <a:rPr lang="fr-FR" dirty="0">
                <a:ea typeface="Batang"/>
                <a:cs typeface="Arial"/>
              </a:rPr>
              <a:t> and </a:t>
            </a:r>
            <a:r>
              <a:rPr lang="fr-FR" dirty="0" err="1">
                <a:ea typeface="Batang"/>
                <a:cs typeface="Arial"/>
              </a:rPr>
              <a:t>Improve</a:t>
            </a:r>
            <a:r>
              <a:rPr lang="fr-FR" dirty="0">
                <a:ea typeface="Batang"/>
                <a:cs typeface="Arial"/>
              </a:rPr>
              <a:t> code </a:t>
            </a:r>
          </a:p>
        </p:txBody>
      </p:sp>
    </p:spTree>
    <p:extLst>
      <p:ext uri="{BB962C8B-B14F-4D97-AF65-F5344CB8AC3E}">
        <p14:creationId xmlns:p14="http://schemas.microsoft.com/office/powerpoint/2010/main" val="352405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8ED446-06A7-1745-6E4D-5BC43CA8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dirty="0">
                <a:ea typeface="Batang"/>
              </a:rPr>
              <a:t>Normal </a:t>
            </a:r>
            <a:r>
              <a:rPr lang="fr-FR" err="1">
                <a:ea typeface="Batang"/>
              </a:rPr>
              <a:t>developement</a:t>
            </a:r>
            <a:r>
              <a:rPr lang="fr-FR" dirty="0">
                <a:ea typeface="Batang"/>
              </a:rPr>
              <a:t> vs TDD</a:t>
            </a:r>
            <a:endParaRPr lang="fr-FR">
              <a:ea typeface="Batang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04859-E120-EFC8-F07E-0AD3425A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ACDF74D-E965-1146-DCCF-D3F26244D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28138"/>
              </p:ext>
            </p:extLst>
          </p:nvPr>
        </p:nvGraphicFramePr>
        <p:xfrm>
          <a:off x="1647567" y="1935891"/>
          <a:ext cx="8040800" cy="463936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44142">
                  <a:extLst>
                    <a:ext uri="{9D8B030D-6E8A-4147-A177-3AD203B41FA5}">
                      <a16:colId xmlns:a16="http://schemas.microsoft.com/office/drawing/2014/main" val="4265427736"/>
                    </a:ext>
                  </a:extLst>
                </a:gridCol>
                <a:gridCol w="2534600">
                  <a:extLst>
                    <a:ext uri="{9D8B030D-6E8A-4147-A177-3AD203B41FA5}">
                      <a16:colId xmlns:a16="http://schemas.microsoft.com/office/drawing/2014/main" val="2682741248"/>
                    </a:ext>
                  </a:extLst>
                </a:gridCol>
                <a:gridCol w="2662058">
                  <a:extLst>
                    <a:ext uri="{9D8B030D-6E8A-4147-A177-3AD203B41FA5}">
                      <a16:colId xmlns:a16="http://schemas.microsoft.com/office/drawing/2014/main" val="167377406"/>
                    </a:ext>
                  </a:extLst>
                </a:gridCol>
              </a:tblGrid>
              <a:tr h="3604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Feature</a:t>
                      </a:r>
                      <a:endParaRPr lang="fr-F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Normal </a:t>
                      </a:r>
                      <a:r>
                        <a:rPr lang="fr-FR" sz="1400" b="1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Development</a:t>
                      </a:r>
                    </a:p>
                  </a:txBody>
                  <a:tcPr marL="124870" marR="62435" marT="62435" marB="624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TDD (Test-Driven </a:t>
                      </a:r>
                      <a:r>
                        <a:rPr lang="fr-FR" sz="1400" b="1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Development</a:t>
                      </a:r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)</a:t>
                      </a:r>
                      <a:endParaRPr lang="fr-F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964949"/>
                  </a:ext>
                </a:extLst>
              </a:tr>
              <a:tr h="58400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Starting</a:t>
                      </a:r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 Point</a:t>
                      </a: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Code first, test 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later</a:t>
                      </a:r>
                      <a:endParaRPr lang="fr-F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Test first, code 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later</a:t>
                      </a:r>
                      <a:endParaRPr lang="fr-FR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mbo"/>
                      </a:endParaRPr>
                    </a:p>
                    <a:p>
                      <a:pPr lvl="0">
                        <a:buNone/>
                      </a:pPr>
                      <a:endParaRPr lang="fr-F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51663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Focus</a:t>
                      </a:r>
                      <a:endParaRPr lang="fr-F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Feature</a:t>
                      </a:r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 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implementation</a:t>
                      </a:r>
                      <a:endParaRPr lang="fr-FR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mbo"/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Behavior</a:t>
                      </a: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 and 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functionalit</a:t>
                      </a:r>
                      <a:endParaRPr lang="fr-F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94337"/>
                  </a:ext>
                </a:extLst>
              </a:tr>
              <a:tr h="584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Testing</a:t>
                      </a:r>
                      <a:endParaRPr lang="fr-F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Often</a:t>
                      </a:r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 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reactive</a:t>
                      </a:r>
                      <a:endParaRPr lang="fr-FR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mbo"/>
                      </a:endParaRPr>
                    </a:p>
                    <a:p>
                      <a:pPr lvl="0">
                        <a:buNone/>
                      </a:pPr>
                      <a:endParaRPr lang="fr-F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Proactive, test-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driven</a:t>
                      </a:r>
                      <a:endParaRPr lang="fr-FR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mbo"/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27605"/>
                  </a:ext>
                </a:extLst>
              </a:tr>
              <a:tr h="7636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Code </a:t>
                      </a:r>
                      <a:r>
                        <a:rPr lang="fr-FR" sz="1400" b="1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Quality</a:t>
                      </a:r>
                      <a:endParaRPr lang="fr-F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Variable</a:t>
                      </a:r>
                      <a:endParaRPr lang="fr-F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High-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quality</a:t>
                      </a: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, clean, and 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modular</a:t>
                      </a:r>
                      <a:endParaRPr lang="fr-FR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mbo"/>
                      </a:endParaRPr>
                    </a:p>
                    <a:p>
                      <a:pPr lvl="0">
                        <a:buNone/>
                      </a:pPr>
                      <a:endParaRPr lang="fr-F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736148"/>
                  </a:ext>
                </a:extLst>
              </a:tr>
              <a:tr h="584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Debugging</a:t>
                      </a:r>
                      <a:endParaRPr lang="fr-F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Longer, post-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implementation</a:t>
                      </a:r>
                      <a:endParaRPr lang="fr-F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Quicker</a:t>
                      </a: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, 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caught</a:t>
                      </a:r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 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early</a:t>
                      </a:r>
                      <a:endParaRPr lang="fr-F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930640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Speed</a:t>
                      </a:r>
                      <a:endParaRPr lang="fr-F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Faster</a:t>
                      </a: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 short-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term</a:t>
                      </a:r>
                      <a:endParaRPr lang="fr-F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Faster</a:t>
                      </a: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 long-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term</a:t>
                      </a:r>
                      <a:endParaRPr lang="fr-F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486724"/>
                  </a:ext>
                </a:extLst>
              </a:tr>
              <a:tr h="584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Maintenance</a:t>
                      </a:r>
                      <a:endParaRPr lang="fr-F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Higher</a:t>
                      </a:r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 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technical</a:t>
                      </a:r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 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debt</a:t>
                      </a:r>
                      <a:endParaRPr lang="fr-FR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mbo"/>
                      </a:endParaRPr>
                    </a:p>
                    <a:p>
                      <a:pPr lvl="0">
                        <a:buNone/>
                      </a:pPr>
                      <a:endParaRPr lang="fr-F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Lower</a:t>
                      </a:r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 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technical</a:t>
                      </a:r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 </a:t>
                      </a: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debt</a:t>
                      </a:r>
                      <a:endParaRPr lang="fr-F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40413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Risk of Bugs in Production</a:t>
                      </a:r>
                      <a:endParaRPr lang="fr-F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Higher</a:t>
                      </a:r>
                      <a:endParaRPr lang="fr-F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mbo"/>
                        </a:rPr>
                        <a:t>Lower</a:t>
                      </a:r>
                      <a:endParaRPr lang="fr-F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4870" marR="62435" marT="62435" marB="6243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7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4981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04859-E120-EFC8-F07E-0AD3425A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A25F235-44A8-04D8-E2A3-FF68AD8BAB46}"/>
              </a:ext>
            </a:extLst>
          </p:cNvPr>
          <p:cNvSpPr txBox="1">
            <a:spLocks/>
          </p:cNvSpPr>
          <p:nvPr/>
        </p:nvSpPr>
        <p:spPr>
          <a:xfrm>
            <a:off x="1050879" y="2060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fr-FR" dirty="0">
                <a:ea typeface="Batang"/>
              </a:rPr>
              <a:t>Normal </a:t>
            </a:r>
            <a:r>
              <a:rPr lang="fr-FR" err="1">
                <a:ea typeface="Batang"/>
              </a:rPr>
              <a:t>developement</a:t>
            </a:r>
            <a:r>
              <a:rPr lang="fr-FR" dirty="0">
                <a:ea typeface="Batang"/>
              </a:rPr>
              <a:t> vs TDD</a:t>
            </a:r>
            <a:endParaRPr lang="fr-FR">
              <a:ea typeface="Batang"/>
            </a:endParaRPr>
          </a:p>
        </p:txBody>
      </p:sp>
      <p:pic>
        <p:nvPicPr>
          <p:cNvPr id="9" name="Image 8" descr="Une image contenant texte, Rectangle, nombre, capture d’écran&#10;&#10;Description générée automatiquement">
            <a:extLst>
              <a:ext uri="{FF2B5EF4-FFF2-40B4-BE49-F238E27FC236}">
                <a16:creationId xmlns:a16="http://schemas.microsoft.com/office/drawing/2014/main" id="{E8875DB3-D786-A362-5719-28FAE519E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8289"/>
            <a:ext cx="6096000" cy="36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05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B9E9E1-01D5-5895-C0CC-288905F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FRAMEWORKS and tools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Espace réservé du texte 6">
            <a:extLst>
              <a:ext uri="{FF2B5EF4-FFF2-40B4-BE49-F238E27FC236}">
                <a16:creationId xmlns:a16="http://schemas.microsoft.com/office/drawing/2014/main" id="{4AE7D97B-D548-A620-F576-C3407E109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49109"/>
              </p:ext>
            </p:extLst>
          </p:nvPr>
        </p:nvGraphicFramePr>
        <p:xfrm>
          <a:off x="1050925" y="2504941"/>
          <a:ext cx="9810750" cy="374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9267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FC6B-341E-A758-42D9-461FE97E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>
                <a:ea typeface="Batang"/>
              </a:rPr>
              <a:t>good practice</a:t>
            </a:r>
            <a:endParaRPr lang="fr-FR" dirty="0">
              <a:ea typeface="Batang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21B64-9E2A-D2E9-84B1-F4328510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712354"/>
            <a:ext cx="9810604" cy="5067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Write Tests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Clear and Descriptive </a:t>
            </a:r>
            <a:r>
              <a:rPr lang="fr-FR" dirty="0" err="1">
                <a:ea typeface="+mn-lt"/>
                <a:cs typeface="+mn-lt"/>
              </a:rPr>
              <a:t>Names</a:t>
            </a:r>
            <a:r>
              <a:rPr lang="fr-FR" dirty="0">
                <a:ea typeface="+mn-lt"/>
                <a:cs typeface="+mn-lt"/>
              </a:rPr>
              <a:t> (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test_ </a:t>
            </a:r>
            <a:r>
              <a:rPr lang="fr-FR" dirty="0" err="1">
                <a:ea typeface="+mn-lt"/>
                <a:cs typeface="+mn-lt"/>
              </a:rPr>
              <a:t>prefix</a:t>
            </a:r>
            <a:r>
              <a:rPr lang="fr-FR" dirty="0">
                <a:ea typeface="+mn-lt"/>
                <a:cs typeface="+mn-lt"/>
              </a:rPr>
              <a:t>)</a:t>
            </a:r>
          </a:p>
          <a:p>
            <a:r>
              <a:rPr lang="fr-FR" dirty="0" err="1">
                <a:ea typeface="+mn-lt"/>
                <a:cs typeface="+mn-lt"/>
              </a:rPr>
              <a:t>Organize</a:t>
            </a:r>
            <a:r>
              <a:rPr lang="fr-FR" dirty="0">
                <a:ea typeface="+mn-lt"/>
                <a:cs typeface="+mn-lt"/>
              </a:rPr>
              <a:t> Tests </a:t>
            </a:r>
            <a:r>
              <a:rPr lang="fr-FR" dirty="0" err="1">
                <a:ea typeface="+mn-lt"/>
                <a:cs typeface="+mn-lt"/>
              </a:rPr>
              <a:t>into</a:t>
            </a:r>
            <a:r>
              <a:rPr lang="fr-FR" dirty="0">
                <a:ea typeface="+mn-lt"/>
                <a:cs typeface="+mn-lt"/>
              </a:rPr>
              <a:t> Modules and Classes (Group </a:t>
            </a:r>
            <a:r>
              <a:rPr lang="fr-FR" dirty="0" err="1">
                <a:ea typeface="+mn-lt"/>
                <a:cs typeface="+mn-lt"/>
              </a:rPr>
              <a:t>related</a:t>
            </a:r>
            <a:r>
              <a:rPr lang="fr-FR" dirty="0">
                <a:ea typeface="+mn-lt"/>
                <a:cs typeface="+mn-lt"/>
              </a:rPr>
              <a:t> tests </a:t>
            </a:r>
            <a:r>
              <a:rPr lang="fr-FR" dirty="0" err="1">
                <a:ea typeface="+mn-lt"/>
                <a:cs typeface="+mn-lt"/>
              </a:rPr>
              <a:t>into</a:t>
            </a:r>
            <a:r>
              <a:rPr lang="fr-FR" dirty="0">
                <a:ea typeface="+mn-lt"/>
                <a:cs typeface="+mn-lt"/>
              </a:rPr>
              <a:t> modules and classes to </a:t>
            </a:r>
            <a:r>
              <a:rPr lang="fr-FR" dirty="0" err="1">
                <a:ea typeface="+mn-lt"/>
                <a:cs typeface="+mn-lt"/>
              </a:rPr>
              <a:t>maintain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logical</a:t>
            </a:r>
            <a:r>
              <a:rPr lang="fr-FR" dirty="0">
                <a:ea typeface="+mn-lt"/>
                <a:cs typeface="+mn-lt"/>
              </a:rPr>
              <a:t> structure.) </a:t>
            </a:r>
            <a:endParaRPr lang="fr-FR" dirty="0"/>
          </a:p>
          <a:p>
            <a:r>
              <a:rPr lang="fr-FR" dirty="0">
                <a:ea typeface="Batang"/>
                <a:cs typeface="+mn-lt"/>
              </a:rPr>
              <a:t>Use </a:t>
            </a:r>
            <a:r>
              <a:rPr lang="fr-FR" dirty="0" err="1">
                <a:latin typeface="Bembo"/>
                <a:ea typeface="Batang"/>
              </a:rPr>
              <a:t>pytest</a:t>
            </a:r>
            <a:r>
              <a:rPr lang="fr-FR" dirty="0">
                <a:ea typeface="Batang"/>
                <a:cs typeface="+mn-lt"/>
              </a:rPr>
              <a:t> Fixtures for Setup and </a:t>
            </a:r>
            <a:r>
              <a:rPr lang="fr-FR" dirty="0" err="1">
                <a:ea typeface="Batang"/>
                <a:cs typeface="+mn-lt"/>
              </a:rPr>
              <a:t>Teardown</a:t>
            </a:r>
            <a:endParaRPr lang="fr-FR" dirty="0" err="1"/>
          </a:p>
          <a:p>
            <a:r>
              <a:rPr lang="fr-FR" dirty="0" err="1">
                <a:ea typeface="+mn-lt"/>
                <a:cs typeface="+mn-lt"/>
              </a:rPr>
              <a:t>Make</a:t>
            </a:r>
            <a:r>
              <a:rPr lang="fr-FR" dirty="0">
                <a:ea typeface="+mn-lt"/>
                <a:cs typeface="+mn-lt"/>
              </a:rPr>
              <a:t> Tests Independent and </a:t>
            </a:r>
            <a:r>
              <a:rPr lang="fr-FR" dirty="0" err="1">
                <a:ea typeface="+mn-lt"/>
                <a:cs typeface="+mn-lt"/>
              </a:rPr>
              <a:t>Isolated</a:t>
            </a:r>
            <a:endParaRPr lang="fr-FR" dirty="0" err="1">
              <a:ea typeface="Batang"/>
            </a:endParaRPr>
          </a:p>
          <a:p>
            <a:r>
              <a:rPr lang="fr-FR" dirty="0">
                <a:ea typeface="+mn-lt"/>
                <a:cs typeface="+mn-lt"/>
              </a:rPr>
              <a:t>Use Assertions </a:t>
            </a:r>
            <a:r>
              <a:rPr lang="fr-FR" err="1">
                <a:ea typeface="+mn-lt"/>
                <a:cs typeface="+mn-lt"/>
              </a:rPr>
              <a:t>Effectively</a:t>
            </a:r>
            <a:r>
              <a:rPr lang="fr-FR" dirty="0">
                <a:ea typeface="+mn-lt"/>
                <a:cs typeface="+mn-lt"/>
              </a:rPr>
              <a:t> (</a:t>
            </a:r>
            <a:r>
              <a:rPr lang="fr-FR" err="1">
                <a:ea typeface="+mn-lt"/>
                <a:cs typeface="+mn-lt"/>
              </a:rPr>
              <a:t>Avoid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complex</a:t>
            </a:r>
            <a:r>
              <a:rPr lang="fr-FR" dirty="0">
                <a:ea typeface="+mn-lt"/>
                <a:cs typeface="+mn-lt"/>
              </a:rPr>
              <a:t> or multiple assertions in a single test, as </a:t>
            </a:r>
            <a:r>
              <a:rPr lang="fr-FR" err="1">
                <a:ea typeface="+mn-lt"/>
                <a:cs typeface="+mn-lt"/>
              </a:rPr>
              <a:t>they</a:t>
            </a:r>
            <a:r>
              <a:rPr lang="fr-FR" dirty="0">
                <a:ea typeface="+mn-lt"/>
                <a:cs typeface="+mn-lt"/>
              </a:rPr>
              <a:t> can </a:t>
            </a:r>
            <a:r>
              <a:rPr lang="fr-FR" err="1">
                <a:ea typeface="+mn-lt"/>
                <a:cs typeface="+mn-lt"/>
              </a:rPr>
              <a:t>make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difficult</a:t>
            </a:r>
            <a:r>
              <a:rPr lang="fr-FR" dirty="0">
                <a:ea typeface="+mn-lt"/>
                <a:cs typeface="+mn-lt"/>
              </a:rPr>
              <a:t> to diagnose </a:t>
            </a:r>
            <a:r>
              <a:rPr lang="fr-FR" err="1">
                <a:ea typeface="+mn-lt"/>
                <a:cs typeface="+mn-lt"/>
              </a:rPr>
              <a:t>failures</a:t>
            </a:r>
            <a:r>
              <a:rPr lang="fr-FR" dirty="0">
                <a:ea typeface="+mn-lt"/>
                <a:cs typeface="+mn-lt"/>
              </a:rPr>
              <a:t>)</a:t>
            </a:r>
            <a:endParaRPr lang="fr-FR" dirty="0"/>
          </a:p>
          <a:p>
            <a:r>
              <a:rPr lang="fr-FR" dirty="0" err="1">
                <a:ea typeface="Batang"/>
              </a:rPr>
              <a:t>Mock</a:t>
            </a:r>
            <a:r>
              <a:rPr lang="fr-FR" dirty="0">
                <a:ea typeface="Batang"/>
              </a:rPr>
              <a:t> </a:t>
            </a:r>
            <a:r>
              <a:rPr lang="fr-FR" dirty="0" err="1">
                <a:ea typeface="Batang"/>
              </a:rPr>
              <a:t>External</a:t>
            </a:r>
            <a:r>
              <a:rPr lang="fr-FR" dirty="0">
                <a:ea typeface="Batang"/>
              </a:rPr>
              <a:t> </a:t>
            </a:r>
            <a:r>
              <a:rPr lang="fr-FR" dirty="0" err="1">
                <a:ea typeface="Batang"/>
              </a:rPr>
              <a:t>Dependencies</a:t>
            </a:r>
            <a:r>
              <a:rPr lang="fr-FR" dirty="0">
                <a:ea typeface="Batang"/>
              </a:rPr>
              <a:t> ( Use </a:t>
            </a:r>
            <a:r>
              <a:rPr lang="fr-FR" dirty="0" err="1">
                <a:ea typeface="Batang"/>
              </a:rPr>
              <a:t>mock</a:t>
            </a:r>
            <a:r>
              <a:rPr lang="fr-FR" dirty="0">
                <a:ea typeface="Batang"/>
              </a:rPr>
              <a:t> </a:t>
            </a:r>
            <a:r>
              <a:rPr lang="fr-FR" dirty="0" err="1">
                <a:ea typeface="Batang"/>
              </a:rPr>
              <a:t>template</a:t>
            </a:r>
            <a:r>
              <a:rPr lang="fr-FR" dirty="0">
                <a:ea typeface="Batang"/>
              </a:rPr>
              <a:t> to uniformise </a:t>
            </a:r>
            <a:r>
              <a:rPr lang="fr-FR" dirty="0" err="1">
                <a:ea typeface="Batang"/>
              </a:rPr>
              <a:t>mocking</a:t>
            </a:r>
            <a:r>
              <a:rPr lang="fr-FR" dirty="0">
                <a:ea typeface="Batang"/>
              </a:rPr>
              <a:t> structure for </a:t>
            </a:r>
            <a:r>
              <a:rPr lang="fr-FR" dirty="0" err="1">
                <a:ea typeface="Batang"/>
              </a:rPr>
              <a:t>each</a:t>
            </a:r>
            <a:r>
              <a:rPr lang="fr-FR" dirty="0">
                <a:ea typeface="Batang"/>
              </a:rPr>
              <a:t> type of </a:t>
            </a:r>
            <a:r>
              <a:rPr lang="fr-FR" dirty="0" err="1">
                <a:ea typeface="Batang"/>
              </a:rPr>
              <a:t>mocks</a:t>
            </a:r>
            <a:r>
              <a:rPr lang="fr-FR" dirty="0">
                <a:ea typeface="Batang"/>
              </a:rPr>
              <a:t> )</a:t>
            </a:r>
            <a:endParaRPr lang="fr-FR" dirty="0" err="1">
              <a:solidFill>
                <a:srgbClr val="000000"/>
              </a:solidFill>
              <a:ea typeface="Batang"/>
            </a:endParaRPr>
          </a:p>
          <a:p>
            <a:r>
              <a:rPr lang="fr-FR">
                <a:ea typeface="Batang"/>
              </a:rPr>
              <a:t>Use instance based temp. testing databases (pytest-postegree)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8251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FC6B-341E-A758-42D9-461FE97E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>
                <a:ea typeface="Batang"/>
              </a:rPr>
              <a:t>good practice</a:t>
            </a:r>
            <a:endParaRPr lang="fr-FR" dirty="0">
              <a:ea typeface="Batang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21B64-9E2A-D2E9-84B1-F4328510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712354"/>
            <a:ext cx="9810604" cy="5067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Use </a:t>
            </a:r>
            <a:r>
              <a:rPr lang="fr-FR" dirty="0" err="1">
                <a:ea typeface="+mn-lt"/>
                <a:cs typeface="+mn-lt"/>
              </a:rPr>
              <a:t>Parametrized</a:t>
            </a:r>
            <a:r>
              <a:rPr lang="fr-FR" dirty="0">
                <a:ea typeface="+mn-lt"/>
                <a:cs typeface="+mn-lt"/>
              </a:rPr>
              <a:t> Tests for </a:t>
            </a:r>
            <a:r>
              <a:rPr lang="fr-FR" dirty="0" err="1">
                <a:ea typeface="+mn-lt"/>
                <a:cs typeface="+mn-lt"/>
              </a:rPr>
              <a:t>Repeated</a:t>
            </a:r>
            <a:r>
              <a:rPr lang="fr-FR" dirty="0">
                <a:ea typeface="+mn-lt"/>
                <a:cs typeface="+mn-lt"/>
              </a:rPr>
              <a:t> Logic (</a:t>
            </a:r>
            <a:r>
              <a:rPr lang="fr-FR" dirty="0" err="1">
                <a:ea typeface="+mn-lt"/>
                <a:cs typeface="+mn-lt"/>
              </a:rPr>
              <a:t>e.g</a:t>
            </a:r>
            <a:r>
              <a:rPr lang="fr-FR" dirty="0">
                <a:ea typeface="+mn-lt"/>
                <a:cs typeface="+mn-lt"/>
              </a:rPr>
              <a:t>: @pytest.mark.parametrize() </a:t>
            </a:r>
            <a:r>
              <a:rPr lang="fr-FR" dirty="0" err="1">
                <a:ea typeface="+mn-lt"/>
                <a:cs typeface="+mn-lt"/>
              </a:rPr>
              <a:t>decorator</a:t>
            </a:r>
            <a:r>
              <a:rPr lang="fr-FR" dirty="0">
                <a:ea typeface="+mn-lt"/>
                <a:cs typeface="+mn-lt"/>
              </a:rPr>
              <a:t> )</a:t>
            </a:r>
            <a:endParaRPr lang="fr-FR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Aim for Fast, </a:t>
            </a:r>
            <a:r>
              <a:rPr lang="fr-FR" dirty="0" err="1">
                <a:ea typeface="+mn-lt"/>
                <a:cs typeface="+mn-lt"/>
              </a:rPr>
              <a:t>Lightweight</a:t>
            </a:r>
            <a:r>
              <a:rPr lang="fr-FR" dirty="0">
                <a:ea typeface="+mn-lt"/>
                <a:cs typeface="+mn-lt"/>
              </a:rPr>
              <a:t> Tests ( mark time </a:t>
            </a:r>
            <a:r>
              <a:rPr lang="fr-FR" dirty="0" err="1">
                <a:ea typeface="+mn-lt"/>
                <a:cs typeface="+mn-lt"/>
              </a:rPr>
              <a:t>consuming</a:t>
            </a:r>
            <a:r>
              <a:rPr lang="fr-FR" dirty="0">
                <a:ea typeface="+mn-lt"/>
                <a:cs typeface="+mn-lt"/>
              </a:rPr>
              <a:t> test </a:t>
            </a:r>
            <a:r>
              <a:rPr lang="fr-FR" dirty="0" err="1">
                <a:ea typeface="+mn-lt"/>
                <a:cs typeface="+mn-lt"/>
              </a:rPr>
              <a:t>separately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they</a:t>
            </a:r>
            <a:r>
              <a:rPr lang="fr-FR" dirty="0">
                <a:ea typeface="+mn-lt"/>
                <a:cs typeface="+mn-lt"/>
              </a:rPr>
              <a:t> can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excluded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frequent</a:t>
            </a:r>
            <a:r>
              <a:rPr lang="fr-FR" dirty="0">
                <a:ea typeface="+mn-lt"/>
                <a:cs typeface="+mn-lt"/>
              </a:rPr>
              <a:t> test runs)</a:t>
            </a:r>
            <a:endParaRPr lang="fr-FR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fr-FR" dirty="0" err="1">
                <a:ea typeface="+mn-lt"/>
                <a:cs typeface="+mn-lt"/>
              </a:rPr>
              <a:t>Maintain</a:t>
            </a:r>
            <a:r>
              <a:rPr lang="fr-FR" dirty="0">
                <a:ea typeface="+mn-lt"/>
                <a:cs typeface="+mn-lt"/>
              </a:rPr>
              <a:t> Code </a:t>
            </a:r>
            <a:r>
              <a:rPr lang="fr-FR" dirty="0" err="1">
                <a:ea typeface="+mn-lt"/>
                <a:cs typeface="+mn-lt"/>
              </a:rPr>
              <a:t>Coverage</a:t>
            </a:r>
            <a:endParaRPr lang="fr-FR" dirty="0" err="1"/>
          </a:p>
          <a:p>
            <a:r>
              <a:rPr lang="fr-FR" dirty="0">
                <a:ea typeface="+mn-lt"/>
                <a:cs typeface="+mn-lt"/>
              </a:rPr>
              <a:t>Write Testable Code (Write </a:t>
            </a:r>
            <a:r>
              <a:rPr lang="fr-FR" dirty="0" err="1">
                <a:ea typeface="+mn-lt"/>
                <a:cs typeface="+mn-lt"/>
              </a:rPr>
              <a:t>functions</a:t>
            </a:r>
            <a:r>
              <a:rPr lang="fr-FR" dirty="0">
                <a:ea typeface="+mn-lt"/>
                <a:cs typeface="+mn-lt"/>
              </a:rPr>
              <a:t> and classes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are </a:t>
            </a:r>
            <a:r>
              <a:rPr lang="fr-FR" dirty="0" err="1">
                <a:ea typeface="+mn-lt"/>
                <a:cs typeface="+mn-lt"/>
              </a:rPr>
              <a:t>modular</a:t>
            </a:r>
            <a:r>
              <a:rPr lang="fr-FR" dirty="0">
                <a:ea typeface="+mn-lt"/>
                <a:cs typeface="+mn-lt"/>
              </a:rPr>
              <a:t>, single-</a:t>
            </a:r>
            <a:r>
              <a:rPr lang="fr-FR" dirty="0" err="1">
                <a:ea typeface="+mn-lt"/>
                <a:cs typeface="+mn-lt"/>
              </a:rPr>
              <a:t>responsibility</a:t>
            </a:r>
            <a:r>
              <a:rPr lang="fr-FR" dirty="0">
                <a:ea typeface="+mn-lt"/>
                <a:cs typeface="+mn-lt"/>
              </a:rPr>
              <a:t>, and </a:t>
            </a:r>
            <a:r>
              <a:rPr lang="fr-FR" dirty="0" err="1">
                <a:ea typeface="+mn-lt"/>
                <a:cs typeface="+mn-lt"/>
              </a:rPr>
              <a:t>easy</a:t>
            </a:r>
            <a:r>
              <a:rPr lang="fr-FR" dirty="0">
                <a:ea typeface="+mn-lt"/>
                <a:cs typeface="+mn-lt"/>
              </a:rPr>
              <a:t> to test)</a:t>
            </a:r>
            <a:endParaRPr lang="fr-FR"/>
          </a:p>
          <a:p>
            <a:r>
              <a:rPr lang="fr-FR" dirty="0" err="1">
                <a:ea typeface="+mn-lt"/>
                <a:cs typeface="+mn-lt"/>
              </a:rPr>
              <a:t>Handle</a:t>
            </a:r>
            <a:r>
              <a:rPr lang="fr-FR" dirty="0">
                <a:ea typeface="+mn-lt"/>
                <a:cs typeface="+mn-lt"/>
              </a:rPr>
              <a:t> Exceptions and Edge Cases (Test for </a:t>
            </a:r>
            <a:r>
              <a:rPr lang="fr-FR" dirty="0" err="1">
                <a:ea typeface="+mn-lt"/>
                <a:cs typeface="+mn-lt"/>
              </a:rPr>
              <a:t>edge</a:t>
            </a:r>
            <a:r>
              <a:rPr lang="fr-FR" dirty="0">
                <a:ea typeface="+mn-lt"/>
                <a:cs typeface="+mn-lt"/>
              </a:rPr>
              <a:t> cases and </a:t>
            </a:r>
            <a:r>
              <a:rPr lang="fr-FR" dirty="0" err="1">
                <a:ea typeface="+mn-lt"/>
                <a:cs typeface="+mn-lt"/>
              </a:rPr>
              <a:t>exceptional</a:t>
            </a:r>
            <a:r>
              <a:rPr lang="fr-FR" dirty="0">
                <a:ea typeface="+mn-lt"/>
                <a:cs typeface="+mn-lt"/>
              </a:rPr>
              <a:t> scenarios (e.g., </a:t>
            </a:r>
            <a:r>
              <a:rPr lang="fr-FR" dirty="0" err="1">
                <a:ea typeface="+mn-lt"/>
                <a:cs typeface="+mn-lt"/>
              </a:rPr>
              <a:t>empty</a:t>
            </a:r>
            <a:r>
              <a:rPr lang="fr-FR" dirty="0">
                <a:ea typeface="+mn-lt"/>
                <a:cs typeface="+mn-lt"/>
              </a:rPr>
              <a:t> inputs, </a:t>
            </a:r>
            <a:r>
              <a:rPr lang="fr-FR" dirty="0" err="1">
                <a:ea typeface="+mn-lt"/>
                <a:cs typeface="+mn-lt"/>
              </a:rPr>
              <a:t>invalid</a:t>
            </a:r>
            <a:r>
              <a:rPr lang="fr-FR" dirty="0">
                <a:ea typeface="+mn-lt"/>
                <a:cs typeface="+mn-lt"/>
              </a:rPr>
              <a:t> data) to </a:t>
            </a:r>
            <a:r>
              <a:rPr lang="fr-FR" dirty="0" err="1">
                <a:ea typeface="+mn-lt"/>
                <a:cs typeface="+mn-lt"/>
              </a:rPr>
              <a:t>ensure</a:t>
            </a:r>
            <a:r>
              <a:rPr lang="fr-FR" dirty="0">
                <a:ea typeface="+mn-lt"/>
                <a:cs typeface="+mn-lt"/>
              </a:rPr>
              <a:t> code </a:t>
            </a:r>
            <a:r>
              <a:rPr lang="fr-FR" dirty="0" err="1">
                <a:ea typeface="+mn-lt"/>
                <a:cs typeface="+mn-lt"/>
              </a:rPr>
              <a:t>robustness</a:t>
            </a:r>
            <a:r>
              <a:rPr lang="fr-FR" dirty="0">
                <a:ea typeface="+mn-lt"/>
                <a:cs typeface="+mn-lt"/>
              </a:rPr>
              <a:t>.)</a:t>
            </a:r>
            <a:endParaRPr lang="fr-FR" dirty="0"/>
          </a:p>
          <a:p>
            <a:r>
              <a:rPr lang="fr-FR" dirty="0" err="1">
                <a:ea typeface="+mn-lt"/>
                <a:cs typeface="+mn-lt"/>
              </a:rPr>
              <a:t>Avoid</a:t>
            </a:r>
            <a:r>
              <a:rPr lang="fr-FR" dirty="0">
                <a:ea typeface="+mn-lt"/>
                <a:cs typeface="+mn-lt"/>
              </a:rPr>
              <a:t> Over-</a:t>
            </a:r>
            <a:r>
              <a:rPr lang="fr-FR" dirty="0" err="1">
                <a:ea typeface="+mn-lt"/>
                <a:cs typeface="+mn-lt"/>
              </a:rPr>
              <a:t>Mocking</a:t>
            </a:r>
            <a:r>
              <a:rPr lang="fr-FR" dirty="0">
                <a:ea typeface="+mn-lt"/>
                <a:cs typeface="+mn-lt"/>
              </a:rPr>
              <a:t> and Over-</a:t>
            </a:r>
            <a:r>
              <a:rPr lang="fr-FR" dirty="0" err="1">
                <a:ea typeface="+mn-lt"/>
                <a:cs typeface="+mn-lt"/>
              </a:rPr>
              <a:t>Testing</a:t>
            </a:r>
            <a:r>
              <a:rPr lang="fr-FR" dirty="0">
                <a:ea typeface="+mn-lt"/>
                <a:cs typeface="+mn-lt"/>
              </a:rPr>
              <a:t> (Focus on </a:t>
            </a:r>
            <a:r>
              <a:rPr lang="fr-FR" dirty="0" err="1">
                <a:ea typeface="+mn-lt"/>
                <a:cs typeface="+mn-lt"/>
              </a:rPr>
              <a:t>testing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meaningful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logic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dirty="0" err="1">
                <a:ea typeface="+mn-lt"/>
                <a:cs typeface="+mn-lt"/>
              </a:rPr>
              <a:t>each</a:t>
            </a:r>
            <a:r>
              <a:rPr lang="fr-FR" dirty="0">
                <a:ea typeface="+mn-lt"/>
                <a:cs typeface="+mn-lt"/>
              </a:rPr>
              <a:t> component </a:t>
            </a:r>
            <a:r>
              <a:rPr lang="fr-FR" dirty="0" err="1">
                <a:ea typeface="+mn-lt"/>
                <a:cs typeface="+mn-lt"/>
              </a:rPr>
              <a:t>rather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testing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every</a:t>
            </a:r>
            <a:r>
              <a:rPr lang="fr-FR" dirty="0">
                <a:ea typeface="+mn-lt"/>
                <a:cs typeface="+mn-lt"/>
              </a:rPr>
              <a:t> minor </a:t>
            </a:r>
            <a:r>
              <a:rPr lang="fr-FR" dirty="0" err="1">
                <a:ea typeface="+mn-lt"/>
                <a:cs typeface="+mn-lt"/>
              </a:rPr>
              <a:t>detail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especially</a:t>
            </a:r>
            <a:r>
              <a:rPr lang="fr-FR" dirty="0">
                <a:ea typeface="+mn-lt"/>
                <a:cs typeface="+mn-lt"/>
              </a:rPr>
              <a:t> if </a:t>
            </a:r>
            <a:r>
              <a:rPr lang="fr-FR" dirty="0" err="1">
                <a:ea typeface="+mn-lt"/>
                <a:cs typeface="+mn-lt"/>
              </a:rPr>
              <a:t>it’s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already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covered</a:t>
            </a:r>
            <a:r>
              <a:rPr lang="fr-FR" dirty="0">
                <a:ea typeface="+mn-lt"/>
                <a:cs typeface="+mn-lt"/>
              </a:rPr>
              <a:t> by </a:t>
            </a:r>
            <a:r>
              <a:rPr lang="fr-FR" dirty="0" err="1">
                <a:ea typeface="+mn-lt"/>
                <a:cs typeface="+mn-lt"/>
              </a:rPr>
              <a:t>other</a:t>
            </a:r>
            <a:r>
              <a:rPr lang="fr-FR" dirty="0">
                <a:ea typeface="+mn-lt"/>
                <a:cs typeface="+mn-lt"/>
              </a:rPr>
              <a:t> tests)</a:t>
            </a:r>
          </a:p>
          <a:p>
            <a:endParaRPr lang="fr-FR" dirty="0">
              <a:solidFill>
                <a:srgbClr val="262626"/>
              </a:solidFill>
              <a:ea typeface="Batang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690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F7D2E8-5F8A-4E0B-9647-8072A94A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6A6E2CC-84C1-424C-A664-BC849F6D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33668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0E8094-6473-75E2-C60B-59F5AF3E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791201"/>
            <a:ext cx="10534650" cy="609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FDE6F98-E374-067B-E509-97F98A79F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5658" y="609600"/>
            <a:ext cx="4060683" cy="40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1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B70FD1-9C95-DE29-8A64-FB186336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60" y="1790700"/>
            <a:ext cx="8106770" cy="2010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9168E3-50B5-4B32-B3BA-B53352278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0"/>
            <a:ext cx="12192000" cy="1371600"/>
          </a:xfrm>
          <a:custGeom>
            <a:avLst/>
            <a:gdLst>
              <a:gd name="connsiteX0" fmla="*/ 0 w 12192000"/>
              <a:gd name="connsiteY0" fmla="*/ 0 h 1008346"/>
              <a:gd name="connsiteX1" fmla="*/ 12187583 w 12192000"/>
              <a:gd name="connsiteY1" fmla="*/ 0 h 1008346"/>
              <a:gd name="connsiteX2" fmla="*/ 12192000 w 12192000"/>
              <a:gd name="connsiteY2" fmla="*/ 65613 h 1008346"/>
              <a:gd name="connsiteX3" fmla="*/ 12192000 w 12192000"/>
              <a:gd name="connsiteY3" fmla="*/ 84629 h 1008346"/>
              <a:gd name="connsiteX4" fmla="*/ 12176433 w 12192000"/>
              <a:gd name="connsiteY4" fmla="*/ 86996 h 1008346"/>
              <a:gd name="connsiteX5" fmla="*/ 11966438 w 12192000"/>
              <a:gd name="connsiteY5" fmla="*/ 112672 h 1008346"/>
              <a:gd name="connsiteX6" fmla="*/ 11916918 w 12192000"/>
              <a:gd name="connsiteY6" fmla="*/ 131001 h 1008346"/>
              <a:gd name="connsiteX7" fmla="*/ 11785675 w 12192000"/>
              <a:gd name="connsiteY7" fmla="*/ 200504 h 1008346"/>
              <a:gd name="connsiteX8" fmla="*/ 11710307 w 12192000"/>
              <a:gd name="connsiteY8" fmla="*/ 219266 h 1008346"/>
              <a:gd name="connsiteX9" fmla="*/ 11488515 w 12192000"/>
              <a:gd name="connsiteY9" fmla="*/ 272573 h 1008346"/>
              <a:gd name="connsiteX10" fmla="*/ 11419631 w 12192000"/>
              <a:gd name="connsiteY10" fmla="*/ 292041 h 1008346"/>
              <a:gd name="connsiteX11" fmla="*/ 11247844 w 12192000"/>
              <a:gd name="connsiteY11" fmla="*/ 350265 h 1008346"/>
              <a:gd name="connsiteX12" fmla="*/ 11126425 w 12192000"/>
              <a:gd name="connsiteY12" fmla="*/ 419544 h 1008346"/>
              <a:gd name="connsiteX13" fmla="*/ 11017611 w 12192000"/>
              <a:gd name="connsiteY13" fmla="*/ 445382 h 1008346"/>
              <a:gd name="connsiteX14" fmla="*/ 10964524 w 12192000"/>
              <a:gd name="connsiteY14" fmla="*/ 459636 h 1008346"/>
              <a:gd name="connsiteX15" fmla="*/ 10937482 w 12192000"/>
              <a:gd name="connsiteY15" fmla="*/ 479175 h 1008346"/>
              <a:gd name="connsiteX16" fmla="*/ 10920340 w 12192000"/>
              <a:gd name="connsiteY16" fmla="*/ 481765 h 1008346"/>
              <a:gd name="connsiteX17" fmla="*/ 10920133 w 12192000"/>
              <a:gd name="connsiteY17" fmla="*/ 482186 h 1008346"/>
              <a:gd name="connsiteX18" fmla="*/ 10815604 w 12192000"/>
              <a:gd name="connsiteY18" fmla="*/ 500583 h 1008346"/>
              <a:gd name="connsiteX19" fmla="*/ 10736979 w 12192000"/>
              <a:gd name="connsiteY19" fmla="*/ 537354 h 1008346"/>
              <a:gd name="connsiteX20" fmla="*/ 10697572 w 12192000"/>
              <a:gd name="connsiteY20" fmla="*/ 549656 h 1008346"/>
              <a:gd name="connsiteX21" fmla="*/ 10677680 w 12192000"/>
              <a:gd name="connsiteY21" fmla="*/ 558131 h 1008346"/>
              <a:gd name="connsiteX22" fmla="*/ 10677187 w 12192000"/>
              <a:gd name="connsiteY22" fmla="*/ 559888 h 1008346"/>
              <a:gd name="connsiteX23" fmla="*/ 10588288 w 12192000"/>
              <a:gd name="connsiteY23" fmla="*/ 566845 h 1008346"/>
              <a:gd name="connsiteX24" fmla="*/ 10533913 w 12192000"/>
              <a:gd name="connsiteY24" fmla="*/ 565526 h 1008346"/>
              <a:gd name="connsiteX25" fmla="*/ 10427096 w 12192000"/>
              <a:gd name="connsiteY25" fmla="*/ 571439 h 1008346"/>
              <a:gd name="connsiteX26" fmla="*/ 10283366 w 12192000"/>
              <a:gd name="connsiteY26" fmla="*/ 601076 h 1008346"/>
              <a:gd name="connsiteX27" fmla="*/ 10071988 w 12192000"/>
              <a:gd name="connsiteY27" fmla="*/ 612649 h 1008346"/>
              <a:gd name="connsiteX28" fmla="*/ 10019577 w 12192000"/>
              <a:gd name="connsiteY28" fmla="*/ 623784 h 1008346"/>
              <a:gd name="connsiteX29" fmla="*/ 9996598 w 12192000"/>
              <a:gd name="connsiteY29" fmla="*/ 629362 h 1008346"/>
              <a:gd name="connsiteX30" fmla="*/ 9994226 w 12192000"/>
              <a:gd name="connsiteY30" fmla="*/ 629693 h 1008346"/>
              <a:gd name="connsiteX31" fmla="*/ 9886928 w 12192000"/>
              <a:gd name="connsiteY31" fmla="*/ 637803 h 1008346"/>
              <a:gd name="connsiteX32" fmla="*/ 9757216 w 12192000"/>
              <a:gd name="connsiteY32" fmla="*/ 637903 h 1008346"/>
              <a:gd name="connsiteX33" fmla="*/ 9630666 w 12192000"/>
              <a:gd name="connsiteY33" fmla="*/ 634301 h 1008346"/>
              <a:gd name="connsiteX34" fmla="*/ 9552588 w 12192000"/>
              <a:gd name="connsiteY34" fmla="*/ 654919 h 1008346"/>
              <a:gd name="connsiteX35" fmla="*/ 9415821 w 12192000"/>
              <a:gd name="connsiteY35" fmla="*/ 653970 h 1008346"/>
              <a:gd name="connsiteX36" fmla="*/ 9163817 w 12192000"/>
              <a:gd name="connsiteY36" fmla="*/ 650641 h 1008346"/>
              <a:gd name="connsiteX37" fmla="*/ 9050386 w 12192000"/>
              <a:gd name="connsiteY37" fmla="*/ 653852 h 1008346"/>
              <a:gd name="connsiteX38" fmla="*/ 8929125 w 12192000"/>
              <a:gd name="connsiteY38" fmla="*/ 654038 h 1008346"/>
              <a:gd name="connsiteX39" fmla="*/ 8848784 w 12192000"/>
              <a:gd name="connsiteY39" fmla="*/ 653686 h 1008346"/>
              <a:gd name="connsiteX40" fmla="*/ 8846477 w 12192000"/>
              <a:gd name="connsiteY40" fmla="*/ 654426 h 1008346"/>
              <a:gd name="connsiteX41" fmla="*/ 8826356 w 12192000"/>
              <a:gd name="connsiteY41" fmla="*/ 654200 h 1008346"/>
              <a:gd name="connsiteX42" fmla="*/ 8788426 w 12192000"/>
              <a:gd name="connsiteY42" fmla="*/ 644734 h 1008346"/>
              <a:gd name="connsiteX43" fmla="*/ 8715784 w 12192000"/>
              <a:gd name="connsiteY43" fmla="*/ 655804 h 1008346"/>
              <a:gd name="connsiteX44" fmla="*/ 8652446 w 12192000"/>
              <a:gd name="connsiteY44" fmla="*/ 660966 h 1008346"/>
              <a:gd name="connsiteX45" fmla="*/ 8602565 w 12192000"/>
              <a:gd name="connsiteY45" fmla="*/ 669503 h 1008346"/>
              <a:gd name="connsiteX46" fmla="*/ 8593932 w 12192000"/>
              <a:gd name="connsiteY46" fmla="*/ 669427 h 1008346"/>
              <a:gd name="connsiteX47" fmla="*/ 8593705 w 12192000"/>
              <a:gd name="connsiteY47" fmla="*/ 669613 h 1008346"/>
              <a:gd name="connsiteX48" fmla="*/ 8584494 w 12192000"/>
              <a:gd name="connsiteY48" fmla="*/ 669906 h 1008346"/>
              <a:gd name="connsiteX49" fmla="*/ 8578197 w 12192000"/>
              <a:gd name="connsiteY49" fmla="*/ 669287 h 1008346"/>
              <a:gd name="connsiteX50" fmla="*/ 8506463 w 12192000"/>
              <a:gd name="connsiteY50" fmla="*/ 693584 h 1008346"/>
              <a:gd name="connsiteX51" fmla="*/ 8399267 w 12192000"/>
              <a:gd name="connsiteY51" fmla="*/ 713948 h 1008346"/>
              <a:gd name="connsiteX52" fmla="*/ 8291640 w 12192000"/>
              <a:gd name="connsiteY52" fmla="*/ 731915 h 1008346"/>
              <a:gd name="connsiteX53" fmla="*/ 8251948 w 12192000"/>
              <a:gd name="connsiteY53" fmla="*/ 737355 h 1008346"/>
              <a:gd name="connsiteX54" fmla="*/ 8184393 w 12192000"/>
              <a:gd name="connsiteY54" fmla="*/ 751751 h 1008346"/>
              <a:gd name="connsiteX55" fmla="*/ 8155434 w 12192000"/>
              <a:gd name="connsiteY55" fmla="*/ 761257 h 1008346"/>
              <a:gd name="connsiteX56" fmla="*/ 8153823 w 12192000"/>
              <a:gd name="connsiteY56" fmla="*/ 761173 h 1008346"/>
              <a:gd name="connsiteX57" fmla="*/ 8152337 w 12192000"/>
              <a:gd name="connsiteY57" fmla="*/ 763644 h 1008346"/>
              <a:gd name="connsiteX58" fmla="*/ 8147026 w 12192000"/>
              <a:gd name="connsiteY58" fmla="*/ 765472 h 1008346"/>
              <a:gd name="connsiteX59" fmla="*/ 8130352 w 12192000"/>
              <a:gd name="connsiteY59" fmla="*/ 767262 h 1008346"/>
              <a:gd name="connsiteX60" fmla="*/ 8123725 w 12192000"/>
              <a:gd name="connsiteY60" fmla="*/ 767408 h 1008346"/>
              <a:gd name="connsiteX61" fmla="*/ 8114787 w 12192000"/>
              <a:gd name="connsiteY61" fmla="*/ 768745 h 1008346"/>
              <a:gd name="connsiteX62" fmla="*/ 8114681 w 12192000"/>
              <a:gd name="connsiteY62" fmla="*/ 768946 h 1008346"/>
              <a:gd name="connsiteX63" fmla="*/ 8106087 w 12192000"/>
              <a:gd name="connsiteY63" fmla="*/ 769868 h 1008346"/>
              <a:gd name="connsiteX64" fmla="*/ 8047050 w 12192000"/>
              <a:gd name="connsiteY64" fmla="*/ 789846 h 1008346"/>
              <a:gd name="connsiteX65" fmla="*/ 7998793 w 12192000"/>
              <a:gd name="connsiteY65" fmla="*/ 802356 h 1008346"/>
              <a:gd name="connsiteX66" fmla="*/ 7988446 w 12192000"/>
              <a:gd name="connsiteY66" fmla="*/ 806503 h 1008346"/>
              <a:gd name="connsiteX67" fmla="*/ 7988194 w 12192000"/>
              <a:gd name="connsiteY67" fmla="*/ 807340 h 1008346"/>
              <a:gd name="connsiteX68" fmla="*/ 7941821 w 12192000"/>
              <a:gd name="connsiteY68" fmla="*/ 811196 h 1008346"/>
              <a:gd name="connsiteX69" fmla="*/ 7913431 w 12192000"/>
              <a:gd name="connsiteY69" fmla="*/ 810908 h 1008346"/>
              <a:gd name="connsiteX70" fmla="*/ 7899391 w 12192000"/>
              <a:gd name="connsiteY70" fmla="*/ 811681 h 1008346"/>
              <a:gd name="connsiteX71" fmla="*/ 7894134 w 12192000"/>
              <a:gd name="connsiteY71" fmla="*/ 809997 h 1008346"/>
              <a:gd name="connsiteX72" fmla="*/ 7874065 w 12192000"/>
              <a:gd name="connsiteY72" fmla="*/ 812104 h 1008346"/>
              <a:gd name="connsiteX73" fmla="*/ 7872250 w 12192000"/>
              <a:gd name="connsiteY73" fmla="*/ 813063 h 1008346"/>
              <a:gd name="connsiteX74" fmla="*/ 7825620 w 12192000"/>
              <a:gd name="connsiteY74" fmla="*/ 810757 h 1008346"/>
              <a:gd name="connsiteX75" fmla="*/ 7759398 w 12192000"/>
              <a:gd name="connsiteY75" fmla="*/ 814526 h 1008346"/>
              <a:gd name="connsiteX76" fmla="*/ 7671781 w 12192000"/>
              <a:gd name="connsiteY76" fmla="*/ 825332 h 1008346"/>
              <a:gd name="connsiteX77" fmla="*/ 7470640 w 12192000"/>
              <a:gd name="connsiteY77" fmla="*/ 840596 h 1008346"/>
              <a:gd name="connsiteX78" fmla="*/ 7464881 w 12192000"/>
              <a:gd name="connsiteY78" fmla="*/ 840011 h 1008346"/>
              <a:gd name="connsiteX79" fmla="*/ 7468828 w 12192000"/>
              <a:gd name="connsiteY79" fmla="*/ 838867 h 1008346"/>
              <a:gd name="connsiteX80" fmla="*/ 7463929 w 12192000"/>
              <a:gd name="connsiteY80" fmla="*/ 839915 h 1008346"/>
              <a:gd name="connsiteX81" fmla="*/ 7464881 w 12192000"/>
              <a:gd name="connsiteY81" fmla="*/ 840011 h 1008346"/>
              <a:gd name="connsiteX82" fmla="*/ 7462887 w 12192000"/>
              <a:gd name="connsiteY82" fmla="*/ 840589 h 1008346"/>
              <a:gd name="connsiteX83" fmla="*/ 7423655 w 12192000"/>
              <a:gd name="connsiteY83" fmla="*/ 848212 h 1008346"/>
              <a:gd name="connsiteX84" fmla="*/ 7346156 w 12192000"/>
              <a:gd name="connsiteY84" fmla="*/ 869806 h 1008346"/>
              <a:gd name="connsiteX85" fmla="*/ 7174543 w 12192000"/>
              <a:gd name="connsiteY85" fmla="*/ 893041 h 1008346"/>
              <a:gd name="connsiteX86" fmla="*/ 7120480 w 12192000"/>
              <a:gd name="connsiteY86" fmla="*/ 906142 h 1008346"/>
              <a:gd name="connsiteX87" fmla="*/ 7063799 w 12192000"/>
              <a:gd name="connsiteY87" fmla="*/ 904302 h 1008346"/>
              <a:gd name="connsiteX88" fmla="*/ 7046174 w 12192000"/>
              <a:gd name="connsiteY88" fmla="*/ 912191 h 1008346"/>
              <a:gd name="connsiteX89" fmla="*/ 7043236 w 12192000"/>
              <a:gd name="connsiteY89" fmla="*/ 913697 h 1008346"/>
              <a:gd name="connsiteX90" fmla="*/ 7029299 w 12192000"/>
              <a:gd name="connsiteY90" fmla="*/ 916535 h 1008346"/>
              <a:gd name="connsiteX91" fmla="*/ 7011341 w 12192000"/>
              <a:gd name="connsiteY91" fmla="*/ 922055 h 1008346"/>
              <a:gd name="connsiteX92" fmla="*/ 6962721 w 12192000"/>
              <a:gd name="connsiteY92" fmla="*/ 926136 h 1008346"/>
              <a:gd name="connsiteX93" fmla="*/ 6924046 w 12192000"/>
              <a:gd name="connsiteY93" fmla="*/ 935119 h 1008346"/>
              <a:gd name="connsiteX94" fmla="*/ 6803921 w 12192000"/>
              <a:gd name="connsiteY94" fmla="*/ 953749 h 1008346"/>
              <a:gd name="connsiteX95" fmla="*/ 6753130 w 12192000"/>
              <a:gd name="connsiteY95" fmla="*/ 967574 h 1008346"/>
              <a:gd name="connsiteX96" fmla="*/ 6715125 w 12192000"/>
              <a:gd name="connsiteY96" fmla="*/ 976612 h 1008346"/>
              <a:gd name="connsiteX97" fmla="*/ 6558230 w 12192000"/>
              <a:gd name="connsiteY97" fmla="*/ 992648 h 1008346"/>
              <a:gd name="connsiteX98" fmla="*/ 6424995 w 12192000"/>
              <a:gd name="connsiteY98" fmla="*/ 997785 h 1008346"/>
              <a:gd name="connsiteX99" fmla="*/ 6223993 w 12192000"/>
              <a:gd name="connsiteY99" fmla="*/ 996254 h 1008346"/>
              <a:gd name="connsiteX100" fmla="*/ 6170626 w 12192000"/>
              <a:gd name="connsiteY100" fmla="*/ 996191 h 1008346"/>
              <a:gd name="connsiteX101" fmla="*/ 6139366 w 12192000"/>
              <a:gd name="connsiteY101" fmla="*/ 1000894 h 1008346"/>
              <a:gd name="connsiteX102" fmla="*/ 6132311 w 12192000"/>
              <a:gd name="connsiteY102" fmla="*/ 1006678 h 1008346"/>
              <a:gd name="connsiteX103" fmla="*/ 6112202 w 12192000"/>
              <a:gd name="connsiteY103" fmla="*/ 1007107 h 1008346"/>
              <a:gd name="connsiteX104" fmla="*/ 6106903 w 12192000"/>
              <a:gd name="connsiteY104" fmla="*/ 1008346 h 1008346"/>
              <a:gd name="connsiteX105" fmla="*/ 6010290 w 12192000"/>
              <a:gd name="connsiteY105" fmla="*/ 999136 h 1008346"/>
              <a:gd name="connsiteX106" fmla="*/ 5859922 w 12192000"/>
              <a:gd name="connsiteY106" fmla="*/ 1004321 h 1008346"/>
              <a:gd name="connsiteX107" fmla="*/ 5623801 w 12192000"/>
              <a:gd name="connsiteY107" fmla="*/ 983916 h 1008346"/>
              <a:gd name="connsiteX108" fmla="*/ 5462286 w 12192000"/>
              <a:gd name="connsiteY108" fmla="*/ 972082 h 1008346"/>
              <a:gd name="connsiteX109" fmla="*/ 5263300 w 12192000"/>
              <a:gd name="connsiteY109" fmla="*/ 962419 h 1008346"/>
              <a:gd name="connsiteX110" fmla="*/ 5146583 w 12192000"/>
              <a:gd name="connsiteY110" fmla="*/ 948153 h 1008346"/>
              <a:gd name="connsiteX111" fmla="*/ 5067376 w 12192000"/>
              <a:gd name="connsiteY111" fmla="*/ 951851 h 1008346"/>
              <a:gd name="connsiteX112" fmla="*/ 4992329 w 12192000"/>
              <a:gd name="connsiteY112" fmla="*/ 947102 h 1008346"/>
              <a:gd name="connsiteX113" fmla="*/ 4965683 w 12192000"/>
              <a:gd name="connsiteY113" fmla="*/ 945215 h 1008346"/>
              <a:gd name="connsiteX114" fmla="*/ 4961310 w 12192000"/>
              <a:gd name="connsiteY114" fmla="*/ 941890 h 1008346"/>
              <a:gd name="connsiteX115" fmla="*/ 4943488 w 12192000"/>
              <a:gd name="connsiteY115" fmla="*/ 939683 h 1008346"/>
              <a:gd name="connsiteX116" fmla="*/ 4849224 w 12192000"/>
              <a:gd name="connsiteY116" fmla="*/ 927230 h 1008346"/>
              <a:gd name="connsiteX117" fmla="*/ 4847947 w 12192000"/>
              <a:gd name="connsiteY117" fmla="*/ 928231 h 1008346"/>
              <a:gd name="connsiteX118" fmla="*/ 4754288 w 12192000"/>
              <a:gd name="connsiteY118" fmla="*/ 938607 h 1008346"/>
              <a:gd name="connsiteX119" fmla="*/ 4663397 w 12192000"/>
              <a:gd name="connsiteY119" fmla="*/ 947888 h 1008346"/>
              <a:gd name="connsiteX120" fmla="*/ 4651959 w 12192000"/>
              <a:gd name="connsiteY120" fmla="*/ 947106 h 1008346"/>
              <a:gd name="connsiteX121" fmla="*/ 4651598 w 12192000"/>
              <a:gd name="connsiteY121" fmla="*/ 947335 h 1008346"/>
              <a:gd name="connsiteX122" fmla="*/ 4639268 w 12192000"/>
              <a:gd name="connsiteY122" fmla="*/ 946997 h 1008346"/>
              <a:gd name="connsiteX123" fmla="*/ 4631109 w 12192000"/>
              <a:gd name="connsiteY123" fmla="*/ 945679 h 1008346"/>
              <a:gd name="connsiteX124" fmla="*/ 4543237 w 12192000"/>
              <a:gd name="connsiteY124" fmla="*/ 945685 h 1008346"/>
              <a:gd name="connsiteX125" fmla="*/ 4438018 w 12192000"/>
              <a:gd name="connsiteY125" fmla="*/ 952550 h 1008346"/>
              <a:gd name="connsiteX126" fmla="*/ 4248478 w 12192000"/>
              <a:gd name="connsiteY126" fmla="*/ 943944 h 1008346"/>
              <a:gd name="connsiteX127" fmla="*/ 4060040 w 12192000"/>
              <a:gd name="connsiteY127" fmla="*/ 924627 h 1008346"/>
              <a:gd name="connsiteX128" fmla="*/ 3900993 w 12192000"/>
              <a:gd name="connsiteY128" fmla="*/ 901281 h 1008346"/>
              <a:gd name="connsiteX129" fmla="*/ 3894163 w 12192000"/>
              <a:gd name="connsiteY129" fmla="*/ 893057 h 1008346"/>
              <a:gd name="connsiteX130" fmla="*/ 3882282 w 12192000"/>
              <a:gd name="connsiteY130" fmla="*/ 887118 h 1008346"/>
              <a:gd name="connsiteX131" fmla="*/ 3879568 w 12192000"/>
              <a:gd name="connsiteY131" fmla="*/ 887386 h 1008346"/>
              <a:gd name="connsiteX132" fmla="*/ 3862018 w 12192000"/>
              <a:gd name="connsiteY132" fmla="*/ 883446 h 1008346"/>
              <a:gd name="connsiteX133" fmla="*/ 3860685 w 12192000"/>
              <a:gd name="connsiteY133" fmla="*/ 880589 h 1008346"/>
              <a:gd name="connsiteX134" fmla="*/ 3849430 w 12192000"/>
              <a:gd name="connsiteY134" fmla="*/ 877261 h 1008346"/>
              <a:gd name="connsiteX135" fmla="*/ 3829379 w 12192000"/>
              <a:gd name="connsiteY135" fmla="*/ 869021 h 1008346"/>
              <a:gd name="connsiteX136" fmla="*/ 3823641 w 12192000"/>
              <a:gd name="connsiteY136" fmla="*/ 869057 h 1008346"/>
              <a:gd name="connsiteX137" fmla="*/ 3790304 w 12192000"/>
              <a:gd name="connsiteY137" fmla="*/ 859084 h 1008346"/>
              <a:gd name="connsiteX138" fmla="*/ 3788900 w 12192000"/>
              <a:gd name="connsiteY138" fmla="*/ 859697 h 1008346"/>
              <a:gd name="connsiteX139" fmla="*/ 3775383 w 12192000"/>
              <a:gd name="connsiteY139" fmla="*/ 860158 h 1008346"/>
              <a:gd name="connsiteX140" fmla="*/ 3650549 w 12192000"/>
              <a:gd name="connsiteY140" fmla="*/ 856389 h 1008346"/>
              <a:gd name="connsiteX141" fmla="*/ 3643002 w 12192000"/>
              <a:gd name="connsiteY141" fmla="*/ 854718 h 1008346"/>
              <a:gd name="connsiteX142" fmla="*/ 3642633 w 12192000"/>
              <a:gd name="connsiteY142" fmla="*/ 854851 h 1008346"/>
              <a:gd name="connsiteX143" fmla="*/ 3634236 w 12192000"/>
              <a:gd name="connsiteY143" fmla="*/ 853421 h 1008346"/>
              <a:gd name="connsiteX144" fmla="*/ 3629243 w 12192000"/>
              <a:gd name="connsiteY144" fmla="*/ 851670 h 1008346"/>
              <a:gd name="connsiteX145" fmla="*/ 3614602 w 12192000"/>
              <a:gd name="connsiteY145" fmla="*/ 848429 h 1008346"/>
              <a:gd name="connsiteX146" fmla="*/ 3543752 w 12192000"/>
              <a:gd name="connsiteY146" fmla="*/ 861253 h 1008346"/>
              <a:gd name="connsiteX147" fmla="*/ 3430556 w 12192000"/>
              <a:gd name="connsiteY147" fmla="*/ 860564 h 1008346"/>
              <a:gd name="connsiteX148" fmla="*/ 3385450 w 12192000"/>
              <a:gd name="connsiteY148" fmla="*/ 861153 h 1008346"/>
              <a:gd name="connsiteX149" fmla="*/ 3206411 w 12192000"/>
              <a:gd name="connsiteY149" fmla="*/ 856342 h 1008346"/>
              <a:gd name="connsiteX150" fmla="*/ 3172172 w 12192000"/>
              <a:gd name="connsiteY150" fmla="*/ 859926 h 1008346"/>
              <a:gd name="connsiteX151" fmla="*/ 3167260 w 12192000"/>
              <a:gd name="connsiteY151" fmla="*/ 861600 h 1008346"/>
              <a:gd name="connsiteX152" fmla="*/ 3160907 w 12192000"/>
              <a:gd name="connsiteY152" fmla="*/ 862337 h 1008346"/>
              <a:gd name="connsiteX153" fmla="*/ 3144557 w 12192000"/>
              <a:gd name="connsiteY153" fmla="*/ 860933 h 1008346"/>
              <a:gd name="connsiteX154" fmla="*/ 3138575 w 12192000"/>
              <a:gd name="connsiteY154" fmla="*/ 859842 h 1008346"/>
              <a:gd name="connsiteX155" fmla="*/ 3129468 w 12192000"/>
              <a:gd name="connsiteY155" fmla="*/ 859445 h 1008346"/>
              <a:gd name="connsiteX156" fmla="*/ 3129191 w 12192000"/>
              <a:gd name="connsiteY156" fmla="*/ 859614 h 1008346"/>
              <a:gd name="connsiteX157" fmla="*/ 3080632 w 12192000"/>
              <a:gd name="connsiteY157" fmla="*/ 859576 h 1008346"/>
              <a:gd name="connsiteX158" fmla="*/ 3020075 w 12192000"/>
              <a:gd name="connsiteY158" fmla="*/ 867669 h 1008346"/>
              <a:gd name="connsiteX159" fmla="*/ 2996410 w 12192000"/>
              <a:gd name="connsiteY159" fmla="*/ 869598 h 1008346"/>
              <a:gd name="connsiteX160" fmla="*/ 2983493 w 12192000"/>
              <a:gd name="connsiteY160" fmla="*/ 871583 h 1008346"/>
              <a:gd name="connsiteX161" fmla="*/ 2982508 w 12192000"/>
              <a:gd name="connsiteY161" fmla="*/ 872324 h 1008346"/>
              <a:gd name="connsiteX162" fmla="*/ 2943646 w 12192000"/>
              <a:gd name="connsiteY162" fmla="*/ 866671 h 1008346"/>
              <a:gd name="connsiteX163" fmla="*/ 2937624 w 12192000"/>
              <a:gd name="connsiteY163" fmla="*/ 860873 h 1008346"/>
              <a:gd name="connsiteX164" fmla="*/ 2900278 w 12192000"/>
              <a:gd name="connsiteY164" fmla="*/ 855890 h 1008346"/>
              <a:gd name="connsiteX165" fmla="*/ 2877094 w 12192000"/>
              <a:gd name="connsiteY165" fmla="*/ 850038 h 1008346"/>
              <a:gd name="connsiteX166" fmla="*/ 2876089 w 12192000"/>
              <a:gd name="connsiteY166" fmla="*/ 849428 h 1008346"/>
              <a:gd name="connsiteX167" fmla="*/ 2858491 w 12192000"/>
              <a:gd name="connsiteY167" fmla="*/ 836891 h 1008346"/>
              <a:gd name="connsiteX168" fmla="*/ 2853221 w 12192000"/>
              <a:gd name="connsiteY168" fmla="*/ 836141 h 1008346"/>
              <a:gd name="connsiteX169" fmla="*/ 2809798 w 12192000"/>
              <a:gd name="connsiteY169" fmla="*/ 818931 h 1008346"/>
              <a:gd name="connsiteX170" fmla="*/ 2788143 w 12192000"/>
              <a:gd name="connsiteY170" fmla="*/ 814680 h 1008346"/>
              <a:gd name="connsiteX171" fmla="*/ 2726584 w 12192000"/>
              <a:gd name="connsiteY171" fmla="*/ 814258 h 1008346"/>
              <a:gd name="connsiteX172" fmla="*/ 2695593 w 12192000"/>
              <a:gd name="connsiteY172" fmla="*/ 797218 h 1008346"/>
              <a:gd name="connsiteX173" fmla="*/ 2688833 w 12192000"/>
              <a:gd name="connsiteY173" fmla="*/ 794195 h 1008346"/>
              <a:gd name="connsiteX174" fmla="*/ 2688479 w 12192000"/>
              <a:gd name="connsiteY174" fmla="*/ 794303 h 1008346"/>
              <a:gd name="connsiteX175" fmla="*/ 2680911 w 12192000"/>
              <a:gd name="connsiteY175" fmla="*/ 791446 h 1008346"/>
              <a:gd name="connsiteX176" fmla="*/ 2676500 w 12192000"/>
              <a:gd name="connsiteY176" fmla="*/ 788684 h 1008346"/>
              <a:gd name="connsiteX177" fmla="*/ 2597106 w 12192000"/>
              <a:gd name="connsiteY177" fmla="*/ 788233 h 1008346"/>
              <a:gd name="connsiteX178" fmla="*/ 2493284 w 12192000"/>
              <a:gd name="connsiteY178" fmla="*/ 771780 h 1008346"/>
              <a:gd name="connsiteX179" fmla="*/ 2391347 w 12192000"/>
              <a:gd name="connsiteY179" fmla="*/ 752808 h 1008346"/>
              <a:gd name="connsiteX180" fmla="*/ 2354862 w 12192000"/>
              <a:gd name="connsiteY180" fmla="*/ 744636 h 1008346"/>
              <a:gd name="connsiteX181" fmla="*/ 2287979 w 12192000"/>
              <a:gd name="connsiteY181" fmla="*/ 735811 h 1008346"/>
              <a:gd name="connsiteX182" fmla="*/ 2255010 w 12192000"/>
              <a:gd name="connsiteY182" fmla="*/ 734698 h 1008346"/>
              <a:gd name="connsiteX183" fmla="*/ 2251535 w 12192000"/>
              <a:gd name="connsiteY183" fmla="*/ 736637 h 1008346"/>
              <a:gd name="connsiteX184" fmla="*/ 2245631 w 12192000"/>
              <a:gd name="connsiteY184" fmla="*/ 736631 h 1008346"/>
              <a:gd name="connsiteX185" fmla="*/ 2230763 w 12192000"/>
              <a:gd name="connsiteY185" fmla="*/ 732710 h 1008346"/>
              <a:gd name="connsiteX186" fmla="*/ 2225379 w 12192000"/>
              <a:gd name="connsiteY186" fmla="*/ 730591 h 1008346"/>
              <a:gd name="connsiteX187" fmla="*/ 2217057 w 12192000"/>
              <a:gd name="connsiteY187" fmla="*/ 728862 h 1008346"/>
              <a:gd name="connsiteX188" fmla="*/ 2216788 w 12192000"/>
              <a:gd name="connsiteY188" fmla="*/ 729024 h 1008346"/>
              <a:gd name="connsiteX189" fmla="*/ 2209124 w 12192000"/>
              <a:gd name="connsiteY189" fmla="*/ 727003 h 1008346"/>
              <a:gd name="connsiteX190" fmla="*/ 2172459 w 12192000"/>
              <a:gd name="connsiteY190" fmla="*/ 714519 h 1008346"/>
              <a:gd name="connsiteX191" fmla="*/ 2115857 w 12192000"/>
              <a:gd name="connsiteY191" fmla="*/ 723498 h 1008346"/>
              <a:gd name="connsiteX192" fmla="*/ 2093949 w 12192000"/>
              <a:gd name="connsiteY192" fmla="*/ 722515 h 1008346"/>
              <a:gd name="connsiteX193" fmla="*/ 2080925 w 12192000"/>
              <a:gd name="connsiteY193" fmla="*/ 723827 h 1008346"/>
              <a:gd name="connsiteX194" fmla="*/ 1983785 w 12192000"/>
              <a:gd name="connsiteY194" fmla="*/ 689896 h 1008346"/>
              <a:gd name="connsiteX195" fmla="*/ 1959913 w 12192000"/>
              <a:gd name="connsiteY195" fmla="*/ 672734 h 1008346"/>
              <a:gd name="connsiteX196" fmla="*/ 1804159 w 12192000"/>
              <a:gd name="connsiteY196" fmla="*/ 644533 h 1008346"/>
              <a:gd name="connsiteX197" fmla="*/ 1591576 w 12192000"/>
              <a:gd name="connsiteY197" fmla="*/ 571258 h 1008346"/>
              <a:gd name="connsiteX198" fmla="*/ 1496826 w 12192000"/>
              <a:gd name="connsiteY198" fmla="*/ 568535 h 1008346"/>
              <a:gd name="connsiteX199" fmla="*/ 1356936 w 12192000"/>
              <a:gd name="connsiteY199" fmla="*/ 530781 h 1008346"/>
              <a:gd name="connsiteX200" fmla="*/ 1269628 w 12192000"/>
              <a:gd name="connsiteY200" fmla="*/ 539232 h 1008346"/>
              <a:gd name="connsiteX201" fmla="*/ 1194874 w 12192000"/>
              <a:gd name="connsiteY201" fmla="*/ 523525 h 1008346"/>
              <a:gd name="connsiteX202" fmla="*/ 1138189 w 12192000"/>
              <a:gd name="connsiteY202" fmla="*/ 509746 h 1008346"/>
              <a:gd name="connsiteX203" fmla="*/ 976781 w 12192000"/>
              <a:gd name="connsiteY203" fmla="*/ 468644 h 1008346"/>
              <a:gd name="connsiteX204" fmla="*/ 882061 w 12192000"/>
              <a:gd name="connsiteY204" fmla="*/ 458215 h 1008346"/>
              <a:gd name="connsiteX205" fmla="*/ 833317 w 12192000"/>
              <a:gd name="connsiteY205" fmla="*/ 447431 h 1008346"/>
              <a:gd name="connsiteX206" fmla="*/ 827386 w 12192000"/>
              <a:gd name="connsiteY206" fmla="*/ 446883 h 1008346"/>
              <a:gd name="connsiteX207" fmla="*/ 786341 w 12192000"/>
              <a:gd name="connsiteY207" fmla="*/ 445842 h 1008346"/>
              <a:gd name="connsiteX208" fmla="*/ 725073 w 12192000"/>
              <a:gd name="connsiteY208" fmla="*/ 448531 h 1008346"/>
              <a:gd name="connsiteX209" fmla="*/ 624284 w 12192000"/>
              <a:gd name="connsiteY209" fmla="*/ 462606 h 1008346"/>
              <a:gd name="connsiteX210" fmla="*/ 527403 w 12192000"/>
              <a:gd name="connsiteY210" fmla="*/ 467566 h 1008346"/>
              <a:gd name="connsiteX211" fmla="*/ 407139 w 12192000"/>
              <a:gd name="connsiteY211" fmla="*/ 461890 h 1008346"/>
              <a:gd name="connsiteX212" fmla="*/ 363011 w 12192000"/>
              <a:gd name="connsiteY212" fmla="*/ 466758 h 1008346"/>
              <a:gd name="connsiteX213" fmla="*/ 360644 w 12192000"/>
              <a:gd name="connsiteY213" fmla="*/ 472114 h 1008346"/>
              <a:gd name="connsiteX214" fmla="*/ 347271 w 12192000"/>
              <a:gd name="connsiteY214" fmla="*/ 472897 h 1008346"/>
              <a:gd name="connsiteX215" fmla="*/ 344210 w 12192000"/>
              <a:gd name="connsiteY215" fmla="*/ 474119 h 1008346"/>
              <a:gd name="connsiteX216" fmla="*/ 326160 w 12192000"/>
              <a:gd name="connsiteY216" fmla="*/ 480110 h 1008346"/>
              <a:gd name="connsiteX217" fmla="*/ 275309 w 12192000"/>
              <a:gd name="connsiteY217" fmla="*/ 467738 h 1008346"/>
              <a:gd name="connsiteX218" fmla="*/ 251787 w 12192000"/>
              <a:gd name="connsiteY218" fmla="*/ 466296 h 1008346"/>
              <a:gd name="connsiteX219" fmla="*/ 229585 w 12192000"/>
              <a:gd name="connsiteY219" fmla="*/ 458043 h 1008346"/>
              <a:gd name="connsiteX220" fmla="*/ 218012 w 12192000"/>
              <a:gd name="connsiteY220" fmla="*/ 449412 h 1008346"/>
              <a:gd name="connsiteX221" fmla="*/ 133735 w 12192000"/>
              <a:gd name="connsiteY221" fmla="*/ 416518 h 1008346"/>
              <a:gd name="connsiteX222" fmla="*/ 77108 w 12192000"/>
              <a:gd name="connsiteY222" fmla="*/ 390937 h 1008346"/>
              <a:gd name="connsiteX223" fmla="*/ 65936 w 12192000"/>
              <a:gd name="connsiteY223" fmla="*/ 382568 h 1008346"/>
              <a:gd name="connsiteX224" fmla="*/ 49890 w 12192000"/>
              <a:gd name="connsiteY224" fmla="*/ 382282 h 1008346"/>
              <a:gd name="connsiteX225" fmla="*/ 44249 w 12192000"/>
              <a:gd name="connsiteY225" fmla="*/ 384936 h 1008346"/>
              <a:gd name="connsiteX226" fmla="*/ 0 w 12192000"/>
              <a:gd name="connsiteY226" fmla="*/ 363641 h 100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12192000" h="1008346">
                <a:moveTo>
                  <a:pt x="0" y="0"/>
                </a:moveTo>
                <a:lnTo>
                  <a:pt x="12187583" y="0"/>
                </a:lnTo>
                <a:lnTo>
                  <a:pt x="12192000" y="65613"/>
                </a:lnTo>
                <a:lnTo>
                  <a:pt x="12192000" y="84629"/>
                </a:lnTo>
                <a:lnTo>
                  <a:pt x="12176433" y="86996"/>
                </a:lnTo>
                <a:cubicBezTo>
                  <a:pt x="12073182" y="101789"/>
                  <a:pt x="12117356" y="120931"/>
                  <a:pt x="11966438" y="112672"/>
                </a:cubicBezTo>
                <a:cubicBezTo>
                  <a:pt x="11964149" y="128655"/>
                  <a:pt x="11948882" y="132320"/>
                  <a:pt x="11916918" y="131001"/>
                </a:cubicBezTo>
                <a:cubicBezTo>
                  <a:pt x="11886791" y="145641"/>
                  <a:pt x="11820109" y="185794"/>
                  <a:pt x="11785675" y="200504"/>
                </a:cubicBezTo>
                <a:cubicBezTo>
                  <a:pt x="11767893" y="223073"/>
                  <a:pt x="11729657" y="198901"/>
                  <a:pt x="11710307" y="219266"/>
                </a:cubicBezTo>
                <a:lnTo>
                  <a:pt x="11488515" y="272573"/>
                </a:lnTo>
                <a:cubicBezTo>
                  <a:pt x="11451393" y="267628"/>
                  <a:pt x="11433126" y="277361"/>
                  <a:pt x="11419631" y="292041"/>
                </a:cubicBezTo>
                <a:cubicBezTo>
                  <a:pt x="11351766" y="302526"/>
                  <a:pt x="11316239" y="329144"/>
                  <a:pt x="11247844" y="350265"/>
                </a:cubicBezTo>
                <a:cubicBezTo>
                  <a:pt x="11176630" y="380253"/>
                  <a:pt x="11168845" y="398802"/>
                  <a:pt x="11126425" y="419544"/>
                </a:cubicBezTo>
                <a:lnTo>
                  <a:pt x="11017611" y="445382"/>
                </a:lnTo>
                <a:lnTo>
                  <a:pt x="10964524" y="459636"/>
                </a:lnTo>
                <a:lnTo>
                  <a:pt x="10937482" y="479175"/>
                </a:lnTo>
                <a:cubicBezTo>
                  <a:pt x="10928984" y="479690"/>
                  <a:pt x="10923663" y="480566"/>
                  <a:pt x="10920340" y="481765"/>
                </a:cubicBezTo>
                <a:cubicBezTo>
                  <a:pt x="10920271" y="481905"/>
                  <a:pt x="10920203" y="482045"/>
                  <a:pt x="10920133" y="482186"/>
                </a:cubicBezTo>
                <a:lnTo>
                  <a:pt x="10815604" y="500583"/>
                </a:lnTo>
                <a:lnTo>
                  <a:pt x="10736979" y="537354"/>
                </a:lnTo>
                <a:cubicBezTo>
                  <a:pt x="10701168" y="539251"/>
                  <a:pt x="10671225" y="526691"/>
                  <a:pt x="10697572" y="549656"/>
                </a:cubicBezTo>
                <a:cubicBezTo>
                  <a:pt x="10686217" y="550987"/>
                  <a:pt x="10680616" y="554110"/>
                  <a:pt x="10677680" y="558131"/>
                </a:cubicBezTo>
                <a:lnTo>
                  <a:pt x="10677187" y="559888"/>
                </a:lnTo>
                <a:lnTo>
                  <a:pt x="10588288" y="566845"/>
                </a:lnTo>
                <a:lnTo>
                  <a:pt x="10533913" y="565526"/>
                </a:lnTo>
                <a:lnTo>
                  <a:pt x="10427096" y="571439"/>
                </a:lnTo>
                <a:lnTo>
                  <a:pt x="10283366" y="601076"/>
                </a:lnTo>
                <a:cubicBezTo>
                  <a:pt x="10219534" y="608345"/>
                  <a:pt x="10191304" y="590560"/>
                  <a:pt x="10071988" y="612649"/>
                </a:cubicBezTo>
                <a:cubicBezTo>
                  <a:pt x="10057074" y="615410"/>
                  <a:pt x="10039347" y="619216"/>
                  <a:pt x="10019577" y="623784"/>
                </a:cubicBezTo>
                <a:lnTo>
                  <a:pt x="9996598" y="629362"/>
                </a:lnTo>
                <a:lnTo>
                  <a:pt x="9994226" y="629693"/>
                </a:lnTo>
                <a:cubicBezTo>
                  <a:pt x="9969462" y="631806"/>
                  <a:pt x="9926429" y="636434"/>
                  <a:pt x="9886928" y="637803"/>
                </a:cubicBezTo>
                <a:cubicBezTo>
                  <a:pt x="9846681" y="625129"/>
                  <a:pt x="9789914" y="647341"/>
                  <a:pt x="9757216" y="637903"/>
                </a:cubicBezTo>
                <a:lnTo>
                  <a:pt x="9630666" y="634301"/>
                </a:lnTo>
                <a:cubicBezTo>
                  <a:pt x="9589814" y="639083"/>
                  <a:pt x="9614560" y="612902"/>
                  <a:pt x="9552588" y="654919"/>
                </a:cubicBezTo>
                <a:cubicBezTo>
                  <a:pt x="9480258" y="649249"/>
                  <a:pt x="9479892" y="669316"/>
                  <a:pt x="9415821" y="653970"/>
                </a:cubicBezTo>
                <a:lnTo>
                  <a:pt x="9163817" y="650641"/>
                </a:lnTo>
                <a:cubicBezTo>
                  <a:pt x="9121629" y="655493"/>
                  <a:pt x="9110866" y="652022"/>
                  <a:pt x="9050386" y="653852"/>
                </a:cubicBezTo>
                <a:cubicBezTo>
                  <a:pt x="8989096" y="658189"/>
                  <a:pt x="8982352" y="653254"/>
                  <a:pt x="8929125" y="654038"/>
                </a:cubicBezTo>
                <a:cubicBezTo>
                  <a:pt x="8895525" y="654011"/>
                  <a:pt x="8854261" y="655068"/>
                  <a:pt x="8848784" y="653686"/>
                </a:cubicBezTo>
                <a:lnTo>
                  <a:pt x="8846477" y="654426"/>
                </a:lnTo>
                <a:cubicBezTo>
                  <a:pt x="8836488" y="655974"/>
                  <a:pt x="8830524" y="655525"/>
                  <a:pt x="8826356" y="654200"/>
                </a:cubicBezTo>
                <a:lnTo>
                  <a:pt x="8788426" y="644734"/>
                </a:lnTo>
                <a:lnTo>
                  <a:pt x="8715784" y="655804"/>
                </a:lnTo>
                <a:cubicBezTo>
                  <a:pt x="8700486" y="660164"/>
                  <a:pt x="8674656" y="657180"/>
                  <a:pt x="8652446" y="660966"/>
                </a:cubicBezTo>
                <a:cubicBezTo>
                  <a:pt x="8638945" y="659778"/>
                  <a:pt x="8617129" y="670043"/>
                  <a:pt x="8602565" y="669503"/>
                </a:cubicBezTo>
                <a:lnTo>
                  <a:pt x="8593932" y="669427"/>
                </a:lnTo>
                <a:lnTo>
                  <a:pt x="8593705" y="669613"/>
                </a:lnTo>
                <a:cubicBezTo>
                  <a:pt x="8591714" y="669998"/>
                  <a:pt x="8588833" y="670123"/>
                  <a:pt x="8584494" y="669906"/>
                </a:cubicBezTo>
                <a:lnTo>
                  <a:pt x="8578197" y="669287"/>
                </a:lnTo>
                <a:lnTo>
                  <a:pt x="8506463" y="693584"/>
                </a:lnTo>
                <a:cubicBezTo>
                  <a:pt x="8463764" y="700193"/>
                  <a:pt x="8447826" y="702186"/>
                  <a:pt x="8399267" y="713948"/>
                </a:cubicBezTo>
                <a:cubicBezTo>
                  <a:pt x="8359327" y="720193"/>
                  <a:pt x="8328180" y="730649"/>
                  <a:pt x="8291640" y="731915"/>
                </a:cubicBezTo>
                <a:cubicBezTo>
                  <a:pt x="8280654" y="738095"/>
                  <a:pt x="8268777" y="741688"/>
                  <a:pt x="8251948" y="737355"/>
                </a:cubicBezTo>
                <a:cubicBezTo>
                  <a:pt x="8215882" y="744957"/>
                  <a:pt x="8212832" y="755146"/>
                  <a:pt x="8184393" y="751751"/>
                </a:cubicBezTo>
                <a:cubicBezTo>
                  <a:pt x="8173075" y="769174"/>
                  <a:pt x="8168114" y="763895"/>
                  <a:pt x="8155434" y="761257"/>
                </a:cubicBezTo>
                <a:lnTo>
                  <a:pt x="8153823" y="761173"/>
                </a:lnTo>
                <a:lnTo>
                  <a:pt x="8152337" y="763644"/>
                </a:lnTo>
                <a:lnTo>
                  <a:pt x="8147026" y="765472"/>
                </a:lnTo>
                <a:lnTo>
                  <a:pt x="8130352" y="767262"/>
                </a:lnTo>
                <a:lnTo>
                  <a:pt x="8123725" y="767408"/>
                </a:lnTo>
                <a:cubicBezTo>
                  <a:pt x="8119291" y="767706"/>
                  <a:pt x="8116515" y="768155"/>
                  <a:pt x="8114787" y="768745"/>
                </a:cubicBezTo>
                <a:cubicBezTo>
                  <a:pt x="8114753" y="768812"/>
                  <a:pt x="8114716" y="768878"/>
                  <a:pt x="8114681" y="768946"/>
                </a:cubicBezTo>
                <a:lnTo>
                  <a:pt x="8106087" y="769868"/>
                </a:lnTo>
                <a:cubicBezTo>
                  <a:pt x="8090192" y="774423"/>
                  <a:pt x="8064932" y="784432"/>
                  <a:pt x="8047050" y="789846"/>
                </a:cubicBezTo>
                <a:cubicBezTo>
                  <a:pt x="8028366" y="790970"/>
                  <a:pt x="7984943" y="791619"/>
                  <a:pt x="7998793" y="802356"/>
                </a:cubicBezTo>
                <a:cubicBezTo>
                  <a:pt x="7992871" y="803059"/>
                  <a:pt x="7989962" y="804576"/>
                  <a:pt x="7988446" y="806503"/>
                </a:cubicBezTo>
                <a:cubicBezTo>
                  <a:pt x="7988363" y="806782"/>
                  <a:pt x="7988279" y="807061"/>
                  <a:pt x="7988194" y="807340"/>
                </a:cubicBezTo>
                <a:lnTo>
                  <a:pt x="7941821" y="811196"/>
                </a:lnTo>
                <a:lnTo>
                  <a:pt x="7913431" y="810908"/>
                </a:lnTo>
                <a:lnTo>
                  <a:pt x="7899391" y="811681"/>
                </a:lnTo>
                <a:lnTo>
                  <a:pt x="7894134" y="809997"/>
                </a:lnTo>
                <a:cubicBezTo>
                  <a:pt x="7889170" y="809235"/>
                  <a:pt x="7882983" y="809505"/>
                  <a:pt x="7874065" y="812104"/>
                </a:cubicBezTo>
                <a:lnTo>
                  <a:pt x="7872250" y="813063"/>
                </a:lnTo>
                <a:lnTo>
                  <a:pt x="7825620" y="810757"/>
                </a:lnTo>
                <a:cubicBezTo>
                  <a:pt x="7819392" y="809994"/>
                  <a:pt x="7764833" y="816501"/>
                  <a:pt x="7759398" y="814526"/>
                </a:cubicBezTo>
                <a:cubicBezTo>
                  <a:pt x="7724819" y="813934"/>
                  <a:pt x="7729736" y="814205"/>
                  <a:pt x="7671781" y="825332"/>
                </a:cubicBezTo>
                <a:cubicBezTo>
                  <a:pt x="7662860" y="827124"/>
                  <a:pt x="7506038" y="834490"/>
                  <a:pt x="7470640" y="840596"/>
                </a:cubicBezTo>
                <a:lnTo>
                  <a:pt x="7464881" y="840011"/>
                </a:lnTo>
                <a:lnTo>
                  <a:pt x="7468828" y="838867"/>
                </a:lnTo>
                <a:cubicBezTo>
                  <a:pt x="7467755" y="838929"/>
                  <a:pt x="7464874" y="839452"/>
                  <a:pt x="7463929" y="839915"/>
                </a:cubicBezTo>
                <a:lnTo>
                  <a:pt x="7464881" y="840011"/>
                </a:lnTo>
                <a:lnTo>
                  <a:pt x="7462887" y="840589"/>
                </a:lnTo>
                <a:cubicBezTo>
                  <a:pt x="7456605" y="841972"/>
                  <a:pt x="7444775" y="844340"/>
                  <a:pt x="7423655" y="848212"/>
                </a:cubicBezTo>
                <a:cubicBezTo>
                  <a:pt x="7401789" y="849153"/>
                  <a:pt x="7379434" y="857438"/>
                  <a:pt x="7346156" y="869806"/>
                </a:cubicBezTo>
                <a:cubicBezTo>
                  <a:pt x="7271178" y="897611"/>
                  <a:pt x="7249743" y="890013"/>
                  <a:pt x="7174543" y="893041"/>
                </a:cubicBezTo>
                <a:cubicBezTo>
                  <a:pt x="7148347" y="916454"/>
                  <a:pt x="7157917" y="896956"/>
                  <a:pt x="7120480" y="906142"/>
                </a:cubicBezTo>
                <a:cubicBezTo>
                  <a:pt x="7120216" y="888189"/>
                  <a:pt x="7078525" y="922435"/>
                  <a:pt x="7063799" y="904302"/>
                </a:cubicBezTo>
                <a:cubicBezTo>
                  <a:pt x="7057452" y="906549"/>
                  <a:pt x="7051768" y="909296"/>
                  <a:pt x="7046174" y="912191"/>
                </a:cubicBezTo>
                <a:lnTo>
                  <a:pt x="7043236" y="913697"/>
                </a:lnTo>
                <a:lnTo>
                  <a:pt x="7029299" y="916535"/>
                </a:lnTo>
                <a:lnTo>
                  <a:pt x="7011341" y="922055"/>
                </a:lnTo>
                <a:lnTo>
                  <a:pt x="6962721" y="926136"/>
                </a:lnTo>
                <a:cubicBezTo>
                  <a:pt x="6955177" y="928190"/>
                  <a:pt x="6934298" y="934551"/>
                  <a:pt x="6924046" y="935119"/>
                </a:cubicBezTo>
                <a:lnTo>
                  <a:pt x="6803921" y="953749"/>
                </a:lnTo>
                <a:cubicBezTo>
                  <a:pt x="6793798" y="956148"/>
                  <a:pt x="6756114" y="960863"/>
                  <a:pt x="6753130" y="967574"/>
                </a:cubicBezTo>
                <a:cubicBezTo>
                  <a:pt x="6747365" y="975888"/>
                  <a:pt x="6707255" y="968409"/>
                  <a:pt x="6715125" y="976612"/>
                </a:cubicBezTo>
                <a:lnTo>
                  <a:pt x="6558230" y="992648"/>
                </a:lnTo>
                <a:lnTo>
                  <a:pt x="6424995" y="997785"/>
                </a:lnTo>
                <a:lnTo>
                  <a:pt x="6223993" y="996254"/>
                </a:lnTo>
                <a:cubicBezTo>
                  <a:pt x="6210976" y="994645"/>
                  <a:pt x="6182117" y="995304"/>
                  <a:pt x="6170626" y="996191"/>
                </a:cubicBezTo>
                <a:lnTo>
                  <a:pt x="6139366" y="1000894"/>
                </a:lnTo>
                <a:lnTo>
                  <a:pt x="6132311" y="1006678"/>
                </a:lnTo>
                <a:lnTo>
                  <a:pt x="6112202" y="1007107"/>
                </a:lnTo>
                <a:lnTo>
                  <a:pt x="6106903" y="1008346"/>
                </a:lnTo>
                <a:cubicBezTo>
                  <a:pt x="6089917" y="1007017"/>
                  <a:pt x="6051453" y="999806"/>
                  <a:pt x="6010290" y="999136"/>
                </a:cubicBezTo>
                <a:cubicBezTo>
                  <a:pt x="5969128" y="998465"/>
                  <a:pt x="5880801" y="1013593"/>
                  <a:pt x="5859922" y="1004321"/>
                </a:cubicBezTo>
                <a:cubicBezTo>
                  <a:pt x="5765762" y="991088"/>
                  <a:pt x="5703766" y="1009352"/>
                  <a:pt x="5623801" y="983916"/>
                </a:cubicBezTo>
                <a:cubicBezTo>
                  <a:pt x="5544186" y="983963"/>
                  <a:pt x="5522368" y="975664"/>
                  <a:pt x="5462286" y="972082"/>
                </a:cubicBezTo>
                <a:cubicBezTo>
                  <a:pt x="5381152" y="966377"/>
                  <a:pt x="5295596" y="957595"/>
                  <a:pt x="5263300" y="962419"/>
                </a:cubicBezTo>
                <a:cubicBezTo>
                  <a:pt x="5223679" y="967819"/>
                  <a:pt x="5228790" y="951744"/>
                  <a:pt x="5146583" y="948153"/>
                </a:cubicBezTo>
                <a:cubicBezTo>
                  <a:pt x="5114696" y="951070"/>
                  <a:pt x="5103593" y="950913"/>
                  <a:pt x="5067376" y="951851"/>
                </a:cubicBezTo>
                <a:lnTo>
                  <a:pt x="4992329" y="947102"/>
                </a:lnTo>
                <a:cubicBezTo>
                  <a:pt x="4978545" y="948367"/>
                  <a:pt x="4970776" y="947303"/>
                  <a:pt x="4965683" y="945215"/>
                </a:cubicBezTo>
                <a:lnTo>
                  <a:pt x="4961310" y="941890"/>
                </a:lnTo>
                <a:lnTo>
                  <a:pt x="4943488" y="939683"/>
                </a:lnTo>
                <a:lnTo>
                  <a:pt x="4849224" y="927230"/>
                </a:lnTo>
                <a:lnTo>
                  <a:pt x="4847947" y="928231"/>
                </a:lnTo>
                <a:cubicBezTo>
                  <a:pt x="4826178" y="932813"/>
                  <a:pt x="4785045" y="935332"/>
                  <a:pt x="4754288" y="938607"/>
                </a:cubicBezTo>
                <a:cubicBezTo>
                  <a:pt x="4736761" y="935966"/>
                  <a:pt x="4682562" y="949752"/>
                  <a:pt x="4663397" y="947888"/>
                </a:cubicBezTo>
                <a:lnTo>
                  <a:pt x="4651959" y="947106"/>
                </a:lnTo>
                <a:lnTo>
                  <a:pt x="4651598" y="947335"/>
                </a:lnTo>
                <a:cubicBezTo>
                  <a:pt x="4648828" y="947687"/>
                  <a:pt x="4644956" y="947627"/>
                  <a:pt x="4639268" y="946997"/>
                </a:cubicBezTo>
                <a:lnTo>
                  <a:pt x="4631109" y="945679"/>
                </a:lnTo>
                <a:lnTo>
                  <a:pt x="4543237" y="945685"/>
                </a:lnTo>
                <a:lnTo>
                  <a:pt x="4438018" y="952550"/>
                </a:lnTo>
                <a:cubicBezTo>
                  <a:pt x="4374838" y="949681"/>
                  <a:pt x="4320080" y="950605"/>
                  <a:pt x="4248478" y="943944"/>
                </a:cubicBezTo>
                <a:cubicBezTo>
                  <a:pt x="4186345" y="948231"/>
                  <a:pt x="4126469" y="936911"/>
                  <a:pt x="4060040" y="924627"/>
                </a:cubicBezTo>
                <a:cubicBezTo>
                  <a:pt x="4001992" y="917353"/>
                  <a:pt x="3965469" y="896563"/>
                  <a:pt x="3900993" y="901281"/>
                </a:cubicBezTo>
                <a:cubicBezTo>
                  <a:pt x="3899958" y="898137"/>
                  <a:pt x="3897537" y="895435"/>
                  <a:pt x="3894163" y="893057"/>
                </a:cubicBezTo>
                <a:lnTo>
                  <a:pt x="3882282" y="887118"/>
                </a:lnTo>
                <a:lnTo>
                  <a:pt x="3879568" y="887386"/>
                </a:lnTo>
                <a:cubicBezTo>
                  <a:pt x="3869341" y="886992"/>
                  <a:pt x="3864486" y="885466"/>
                  <a:pt x="3862018" y="883446"/>
                </a:cubicBezTo>
                <a:lnTo>
                  <a:pt x="3860685" y="880589"/>
                </a:lnTo>
                <a:lnTo>
                  <a:pt x="3849430" y="877261"/>
                </a:lnTo>
                <a:lnTo>
                  <a:pt x="3829379" y="869021"/>
                </a:lnTo>
                <a:lnTo>
                  <a:pt x="3823641" y="869057"/>
                </a:lnTo>
                <a:lnTo>
                  <a:pt x="3790304" y="859084"/>
                </a:lnTo>
                <a:lnTo>
                  <a:pt x="3788900" y="859697"/>
                </a:lnTo>
                <a:cubicBezTo>
                  <a:pt x="3784995" y="860839"/>
                  <a:pt x="3780679" y="861255"/>
                  <a:pt x="3775383" y="860158"/>
                </a:cubicBezTo>
                <a:lnTo>
                  <a:pt x="3650549" y="856389"/>
                </a:lnTo>
                <a:lnTo>
                  <a:pt x="3643002" y="854718"/>
                </a:lnTo>
                <a:lnTo>
                  <a:pt x="3642633" y="854851"/>
                </a:lnTo>
                <a:cubicBezTo>
                  <a:pt x="3640525" y="854845"/>
                  <a:pt x="3637865" y="854429"/>
                  <a:pt x="3634236" y="853421"/>
                </a:cubicBezTo>
                <a:lnTo>
                  <a:pt x="3629243" y="851670"/>
                </a:lnTo>
                <a:lnTo>
                  <a:pt x="3614602" y="848429"/>
                </a:lnTo>
                <a:lnTo>
                  <a:pt x="3543752" y="861253"/>
                </a:lnTo>
                <a:cubicBezTo>
                  <a:pt x="3500035" y="859566"/>
                  <a:pt x="3467992" y="871747"/>
                  <a:pt x="3430556" y="860564"/>
                </a:cubicBezTo>
                <a:cubicBezTo>
                  <a:pt x="3389606" y="859043"/>
                  <a:pt x="3418847" y="866729"/>
                  <a:pt x="3385450" y="861153"/>
                </a:cubicBezTo>
                <a:cubicBezTo>
                  <a:pt x="3348090" y="860448"/>
                  <a:pt x="3237697" y="855648"/>
                  <a:pt x="3206411" y="856342"/>
                </a:cubicBezTo>
                <a:cubicBezTo>
                  <a:pt x="3180515" y="870648"/>
                  <a:pt x="3180956" y="864759"/>
                  <a:pt x="3172172" y="859926"/>
                </a:cubicBezTo>
                <a:lnTo>
                  <a:pt x="3167260" y="861600"/>
                </a:lnTo>
                <a:lnTo>
                  <a:pt x="3160907" y="862337"/>
                </a:lnTo>
                <a:lnTo>
                  <a:pt x="3144557" y="860933"/>
                </a:lnTo>
                <a:lnTo>
                  <a:pt x="3138575" y="859842"/>
                </a:lnTo>
                <a:cubicBezTo>
                  <a:pt x="3134393" y="859301"/>
                  <a:pt x="3131532" y="859210"/>
                  <a:pt x="3129468" y="859445"/>
                </a:cubicBezTo>
                <a:lnTo>
                  <a:pt x="3129191" y="859614"/>
                </a:lnTo>
                <a:lnTo>
                  <a:pt x="3080632" y="859576"/>
                </a:lnTo>
                <a:cubicBezTo>
                  <a:pt x="3066428" y="869092"/>
                  <a:pt x="3020225" y="848520"/>
                  <a:pt x="3020075" y="867669"/>
                </a:cubicBezTo>
                <a:cubicBezTo>
                  <a:pt x="3002560" y="865266"/>
                  <a:pt x="2993991" y="856922"/>
                  <a:pt x="2996410" y="869598"/>
                </a:cubicBezTo>
                <a:cubicBezTo>
                  <a:pt x="2990543" y="869161"/>
                  <a:pt x="2986591" y="870051"/>
                  <a:pt x="2983493" y="871583"/>
                </a:cubicBezTo>
                <a:lnTo>
                  <a:pt x="2982508" y="872324"/>
                </a:lnTo>
                <a:lnTo>
                  <a:pt x="2943646" y="866671"/>
                </a:lnTo>
                <a:lnTo>
                  <a:pt x="2937624" y="860873"/>
                </a:lnTo>
                <a:lnTo>
                  <a:pt x="2900278" y="855890"/>
                </a:lnTo>
                <a:lnTo>
                  <a:pt x="2877094" y="850038"/>
                </a:lnTo>
                <a:lnTo>
                  <a:pt x="2876089" y="849428"/>
                </a:lnTo>
                <a:lnTo>
                  <a:pt x="2858491" y="836891"/>
                </a:lnTo>
                <a:lnTo>
                  <a:pt x="2853221" y="836141"/>
                </a:lnTo>
                <a:cubicBezTo>
                  <a:pt x="2845104" y="833148"/>
                  <a:pt x="2820643" y="822508"/>
                  <a:pt x="2809798" y="818931"/>
                </a:cubicBezTo>
                <a:cubicBezTo>
                  <a:pt x="2803336" y="833150"/>
                  <a:pt x="2801586" y="821927"/>
                  <a:pt x="2788143" y="814680"/>
                </a:cubicBezTo>
                <a:cubicBezTo>
                  <a:pt x="2775104" y="835149"/>
                  <a:pt x="2745218" y="807855"/>
                  <a:pt x="2726584" y="814258"/>
                </a:cubicBezTo>
                <a:cubicBezTo>
                  <a:pt x="2717002" y="808472"/>
                  <a:pt x="2706629" y="802727"/>
                  <a:pt x="2695593" y="797218"/>
                </a:cubicBezTo>
                <a:lnTo>
                  <a:pt x="2688833" y="794195"/>
                </a:lnTo>
                <a:lnTo>
                  <a:pt x="2688479" y="794303"/>
                </a:lnTo>
                <a:cubicBezTo>
                  <a:pt x="2686546" y="794003"/>
                  <a:pt x="2684146" y="793143"/>
                  <a:pt x="2680911" y="791446"/>
                </a:cubicBezTo>
                <a:lnTo>
                  <a:pt x="2676500" y="788684"/>
                </a:lnTo>
                <a:lnTo>
                  <a:pt x="2597106" y="788233"/>
                </a:lnTo>
                <a:cubicBezTo>
                  <a:pt x="2557147" y="780192"/>
                  <a:pt x="2526549" y="790205"/>
                  <a:pt x="2493284" y="771780"/>
                </a:cubicBezTo>
                <a:cubicBezTo>
                  <a:pt x="2455850" y="764319"/>
                  <a:pt x="2421460" y="764032"/>
                  <a:pt x="2391347" y="752808"/>
                </a:cubicBezTo>
                <a:cubicBezTo>
                  <a:pt x="2376903" y="755171"/>
                  <a:pt x="2364156" y="754671"/>
                  <a:pt x="2354862" y="744636"/>
                </a:cubicBezTo>
                <a:cubicBezTo>
                  <a:pt x="2319232" y="739843"/>
                  <a:pt x="2307341" y="748884"/>
                  <a:pt x="2287979" y="735811"/>
                </a:cubicBezTo>
                <a:lnTo>
                  <a:pt x="2255010" y="734698"/>
                </a:lnTo>
                <a:lnTo>
                  <a:pt x="2251535" y="736637"/>
                </a:lnTo>
                <a:lnTo>
                  <a:pt x="2245631" y="736631"/>
                </a:lnTo>
                <a:lnTo>
                  <a:pt x="2230763" y="732710"/>
                </a:lnTo>
                <a:lnTo>
                  <a:pt x="2225379" y="730591"/>
                </a:lnTo>
                <a:cubicBezTo>
                  <a:pt x="2221589" y="729370"/>
                  <a:pt x="2218976" y="728867"/>
                  <a:pt x="2217057" y="728862"/>
                </a:cubicBezTo>
                <a:lnTo>
                  <a:pt x="2216788" y="729024"/>
                </a:lnTo>
                <a:lnTo>
                  <a:pt x="2209124" y="727003"/>
                </a:lnTo>
                <a:cubicBezTo>
                  <a:pt x="2196342" y="723123"/>
                  <a:pt x="2184048" y="718901"/>
                  <a:pt x="2172459" y="714519"/>
                </a:cubicBezTo>
                <a:cubicBezTo>
                  <a:pt x="2158494" y="723838"/>
                  <a:pt x="2117863" y="700822"/>
                  <a:pt x="2115857" y="723498"/>
                </a:cubicBezTo>
                <a:cubicBezTo>
                  <a:pt x="2100018" y="718231"/>
                  <a:pt x="2092968" y="707158"/>
                  <a:pt x="2093949" y="722515"/>
                </a:cubicBezTo>
                <a:lnTo>
                  <a:pt x="2080925" y="723827"/>
                </a:lnTo>
                <a:lnTo>
                  <a:pt x="1983785" y="689896"/>
                </a:lnTo>
                <a:cubicBezTo>
                  <a:pt x="1963617" y="681381"/>
                  <a:pt x="1989851" y="680295"/>
                  <a:pt x="1959913" y="672734"/>
                </a:cubicBezTo>
                <a:cubicBezTo>
                  <a:pt x="1903668" y="678499"/>
                  <a:pt x="1860398" y="653313"/>
                  <a:pt x="1804159" y="644533"/>
                </a:cubicBezTo>
                <a:cubicBezTo>
                  <a:pt x="1743487" y="627658"/>
                  <a:pt x="1612652" y="582310"/>
                  <a:pt x="1591576" y="571258"/>
                </a:cubicBezTo>
                <a:cubicBezTo>
                  <a:pt x="1573388" y="564719"/>
                  <a:pt x="1489080" y="557055"/>
                  <a:pt x="1496826" y="568535"/>
                </a:cubicBezTo>
                <a:cubicBezTo>
                  <a:pt x="1445419" y="536648"/>
                  <a:pt x="1419299" y="553467"/>
                  <a:pt x="1356936" y="530781"/>
                </a:cubicBezTo>
                <a:lnTo>
                  <a:pt x="1269628" y="539232"/>
                </a:lnTo>
                <a:lnTo>
                  <a:pt x="1194874" y="523525"/>
                </a:lnTo>
                <a:lnTo>
                  <a:pt x="1138189" y="509746"/>
                </a:lnTo>
                <a:lnTo>
                  <a:pt x="976781" y="468644"/>
                </a:lnTo>
                <a:cubicBezTo>
                  <a:pt x="929088" y="460952"/>
                  <a:pt x="905972" y="461750"/>
                  <a:pt x="882061" y="458215"/>
                </a:cubicBezTo>
                <a:lnTo>
                  <a:pt x="833317" y="447431"/>
                </a:lnTo>
                <a:lnTo>
                  <a:pt x="827386" y="446883"/>
                </a:lnTo>
                <a:lnTo>
                  <a:pt x="786341" y="445842"/>
                </a:lnTo>
                <a:lnTo>
                  <a:pt x="725073" y="448531"/>
                </a:lnTo>
                <a:cubicBezTo>
                  <a:pt x="698064" y="451325"/>
                  <a:pt x="645372" y="459412"/>
                  <a:pt x="624284" y="462606"/>
                </a:cubicBezTo>
                <a:cubicBezTo>
                  <a:pt x="591338" y="465778"/>
                  <a:pt x="563594" y="467685"/>
                  <a:pt x="527403" y="467566"/>
                </a:cubicBezTo>
                <a:cubicBezTo>
                  <a:pt x="485975" y="450521"/>
                  <a:pt x="440521" y="474706"/>
                  <a:pt x="407139" y="461890"/>
                </a:cubicBezTo>
                <a:cubicBezTo>
                  <a:pt x="379741" y="461756"/>
                  <a:pt x="370760" y="465054"/>
                  <a:pt x="363011" y="466758"/>
                </a:cubicBezTo>
                <a:lnTo>
                  <a:pt x="360644" y="472114"/>
                </a:lnTo>
                <a:lnTo>
                  <a:pt x="347271" y="472897"/>
                </a:lnTo>
                <a:lnTo>
                  <a:pt x="344210" y="474119"/>
                </a:lnTo>
                <a:cubicBezTo>
                  <a:pt x="338378" y="476473"/>
                  <a:pt x="332503" y="478642"/>
                  <a:pt x="326160" y="480110"/>
                </a:cubicBezTo>
                <a:cubicBezTo>
                  <a:pt x="317620" y="456362"/>
                  <a:pt x="270799" y="488667"/>
                  <a:pt x="275309" y="467738"/>
                </a:cubicBezTo>
                <a:lnTo>
                  <a:pt x="251787" y="466296"/>
                </a:lnTo>
                <a:lnTo>
                  <a:pt x="229585" y="458043"/>
                </a:lnTo>
                <a:lnTo>
                  <a:pt x="218012" y="449412"/>
                </a:lnTo>
                <a:lnTo>
                  <a:pt x="133735" y="416518"/>
                </a:lnTo>
                <a:lnTo>
                  <a:pt x="77108" y="390937"/>
                </a:lnTo>
                <a:lnTo>
                  <a:pt x="65936" y="382568"/>
                </a:lnTo>
                <a:lnTo>
                  <a:pt x="49890" y="382282"/>
                </a:lnTo>
                <a:cubicBezTo>
                  <a:pt x="47699" y="382935"/>
                  <a:pt x="45800" y="383830"/>
                  <a:pt x="44249" y="384936"/>
                </a:cubicBezTo>
                <a:lnTo>
                  <a:pt x="0" y="363641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A61ECB-521C-4BFC-9F12-1BA566BC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4068"/>
            <a:ext cx="12192000" cy="1163932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2192000" h="1163932">
                <a:moveTo>
                  <a:pt x="2955508" y="929"/>
                </a:moveTo>
                <a:cubicBezTo>
                  <a:pt x="2962603" y="-560"/>
                  <a:pt x="2968871" y="-381"/>
                  <a:pt x="2973472" y="2369"/>
                </a:cubicBezTo>
                <a:cubicBezTo>
                  <a:pt x="2988398" y="1582"/>
                  <a:pt x="3039854" y="237"/>
                  <a:pt x="3052621" y="14030"/>
                </a:cubicBezTo>
                <a:cubicBezTo>
                  <a:pt x="3074269" y="13590"/>
                  <a:pt x="3124337" y="16403"/>
                  <a:pt x="3145220" y="16277"/>
                </a:cubicBezTo>
                <a:cubicBezTo>
                  <a:pt x="3177400" y="20825"/>
                  <a:pt x="3204801" y="-725"/>
                  <a:pt x="3233309" y="8968"/>
                </a:cubicBezTo>
                <a:cubicBezTo>
                  <a:pt x="3255675" y="17814"/>
                  <a:pt x="3297066" y="12790"/>
                  <a:pt x="3320851" y="18902"/>
                </a:cubicBezTo>
                <a:cubicBezTo>
                  <a:pt x="3329831" y="31255"/>
                  <a:pt x="3377875" y="43091"/>
                  <a:pt x="3394552" y="38279"/>
                </a:cubicBezTo>
                <a:cubicBezTo>
                  <a:pt x="3429790" y="45194"/>
                  <a:pt x="3435943" y="63076"/>
                  <a:pt x="3462252" y="68646"/>
                </a:cubicBezTo>
                <a:lnTo>
                  <a:pt x="3504799" y="93363"/>
                </a:lnTo>
                <a:lnTo>
                  <a:pt x="3568807" y="84557"/>
                </a:lnTo>
                <a:lnTo>
                  <a:pt x="3571993" y="87105"/>
                </a:lnTo>
                <a:cubicBezTo>
                  <a:pt x="3578062" y="92009"/>
                  <a:pt x="3584192" y="96609"/>
                  <a:pt x="3590879" y="100115"/>
                </a:cubicBezTo>
                <a:cubicBezTo>
                  <a:pt x="3596400" y="81013"/>
                  <a:pt x="3611075" y="86890"/>
                  <a:pt x="3623973" y="93084"/>
                </a:cubicBezTo>
                <a:lnTo>
                  <a:pt x="3636728" y="98019"/>
                </a:lnTo>
                <a:lnTo>
                  <a:pt x="3676976" y="96600"/>
                </a:lnTo>
                <a:cubicBezTo>
                  <a:pt x="3705974" y="106056"/>
                  <a:pt x="3711759" y="107306"/>
                  <a:pt x="3722653" y="115363"/>
                </a:cubicBezTo>
                <a:lnTo>
                  <a:pt x="3775112" y="98970"/>
                </a:lnTo>
                <a:lnTo>
                  <a:pt x="3932956" y="122337"/>
                </a:lnTo>
                <a:cubicBezTo>
                  <a:pt x="3980745" y="133345"/>
                  <a:pt x="4055421" y="160233"/>
                  <a:pt x="4100593" y="163834"/>
                </a:cubicBezTo>
                <a:cubicBezTo>
                  <a:pt x="4235789" y="175679"/>
                  <a:pt x="4169239" y="187722"/>
                  <a:pt x="4316364" y="177453"/>
                </a:cubicBezTo>
                <a:cubicBezTo>
                  <a:pt x="4321343" y="172718"/>
                  <a:pt x="4381395" y="166811"/>
                  <a:pt x="4387387" y="164360"/>
                </a:cubicBezTo>
                <a:lnTo>
                  <a:pt x="4427957" y="177526"/>
                </a:lnTo>
                <a:lnTo>
                  <a:pt x="4502291" y="188197"/>
                </a:lnTo>
                <a:lnTo>
                  <a:pt x="4600771" y="212143"/>
                </a:lnTo>
                <a:cubicBezTo>
                  <a:pt x="4614771" y="210903"/>
                  <a:pt x="4629325" y="210251"/>
                  <a:pt x="4644102" y="210363"/>
                </a:cubicBezTo>
                <a:lnTo>
                  <a:pt x="4652752" y="210902"/>
                </a:lnTo>
                <a:cubicBezTo>
                  <a:pt x="4652799" y="211030"/>
                  <a:pt x="4652848" y="211157"/>
                  <a:pt x="4652896" y="211286"/>
                </a:cubicBezTo>
                <a:cubicBezTo>
                  <a:pt x="4658320" y="211626"/>
                  <a:pt x="4678972" y="212192"/>
                  <a:pt x="4685303" y="212939"/>
                </a:cubicBezTo>
                <a:lnTo>
                  <a:pt x="4690886" y="215767"/>
                </a:lnTo>
                <a:lnTo>
                  <a:pt x="4725430" y="238732"/>
                </a:lnTo>
                <a:cubicBezTo>
                  <a:pt x="4737427" y="231591"/>
                  <a:pt x="4775104" y="226830"/>
                  <a:pt x="4800051" y="231099"/>
                </a:cubicBezTo>
                <a:cubicBezTo>
                  <a:pt x="4824999" y="235370"/>
                  <a:pt x="4838104" y="254681"/>
                  <a:pt x="4875115" y="264350"/>
                </a:cubicBezTo>
                <a:cubicBezTo>
                  <a:pt x="4910396" y="272074"/>
                  <a:pt x="4896976" y="272080"/>
                  <a:pt x="4936450" y="280902"/>
                </a:cubicBezTo>
                <a:cubicBezTo>
                  <a:pt x="4977972" y="291139"/>
                  <a:pt x="4987604" y="299206"/>
                  <a:pt x="5030961" y="305912"/>
                </a:cubicBezTo>
                <a:cubicBezTo>
                  <a:pt x="5067269" y="323566"/>
                  <a:pt x="5060686" y="296079"/>
                  <a:pt x="5082734" y="308581"/>
                </a:cubicBezTo>
                <a:lnTo>
                  <a:pt x="5138799" y="303800"/>
                </a:lnTo>
                <a:cubicBezTo>
                  <a:pt x="5159783" y="303972"/>
                  <a:pt x="5222232" y="329865"/>
                  <a:pt x="5259695" y="330476"/>
                </a:cubicBezTo>
                <a:cubicBezTo>
                  <a:pt x="5294177" y="331408"/>
                  <a:pt x="5329952" y="341580"/>
                  <a:pt x="5359642" y="340575"/>
                </a:cubicBezTo>
                <a:lnTo>
                  <a:pt x="5372918" y="336834"/>
                </a:lnTo>
                <a:lnTo>
                  <a:pt x="5396084" y="328268"/>
                </a:lnTo>
                <a:lnTo>
                  <a:pt x="5414292" y="320863"/>
                </a:lnTo>
                <a:cubicBezTo>
                  <a:pt x="5419283" y="317134"/>
                  <a:pt x="5483979" y="313053"/>
                  <a:pt x="5487276" y="307350"/>
                </a:cubicBezTo>
                <a:cubicBezTo>
                  <a:pt x="5545059" y="311386"/>
                  <a:pt x="5551468" y="308718"/>
                  <a:pt x="5612716" y="308118"/>
                </a:cubicBezTo>
                <a:cubicBezTo>
                  <a:pt x="5706701" y="319100"/>
                  <a:pt x="5706403" y="275903"/>
                  <a:pt x="5864813" y="257852"/>
                </a:cubicBezTo>
                <a:cubicBezTo>
                  <a:pt x="5919383" y="252630"/>
                  <a:pt x="6095366" y="235151"/>
                  <a:pt x="6151392" y="225732"/>
                </a:cubicBezTo>
                <a:cubicBezTo>
                  <a:pt x="6137061" y="192047"/>
                  <a:pt x="6183146" y="231837"/>
                  <a:pt x="6209396" y="220469"/>
                </a:cubicBezTo>
                <a:cubicBezTo>
                  <a:pt x="6229147" y="220563"/>
                  <a:pt x="6253887" y="222487"/>
                  <a:pt x="6269898" y="226300"/>
                </a:cubicBezTo>
                <a:cubicBezTo>
                  <a:pt x="6278362" y="227355"/>
                  <a:pt x="6287329" y="226959"/>
                  <a:pt x="6297029" y="224230"/>
                </a:cubicBezTo>
                <a:cubicBezTo>
                  <a:pt x="6312240" y="212407"/>
                  <a:pt x="6330874" y="209880"/>
                  <a:pt x="6352373" y="209161"/>
                </a:cubicBezTo>
                <a:lnTo>
                  <a:pt x="6353759" y="209135"/>
                </a:lnTo>
                <a:lnTo>
                  <a:pt x="6363346" y="196700"/>
                </a:lnTo>
                <a:cubicBezTo>
                  <a:pt x="6374599" y="188260"/>
                  <a:pt x="6378877" y="205848"/>
                  <a:pt x="6400681" y="204402"/>
                </a:cubicBezTo>
                <a:lnTo>
                  <a:pt x="6402041" y="207073"/>
                </a:lnTo>
                <a:lnTo>
                  <a:pt x="6424912" y="204940"/>
                </a:lnTo>
                <a:cubicBezTo>
                  <a:pt x="6440035" y="209475"/>
                  <a:pt x="6489474" y="188920"/>
                  <a:pt x="6502019" y="198788"/>
                </a:cubicBezTo>
                <a:cubicBezTo>
                  <a:pt x="6507553" y="199163"/>
                  <a:pt x="6513074" y="197832"/>
                  <a:pt x="6518229" y="197839"/>
                </a:cubicBezTo>
                <a:lnTo>
                  <a:pt x="6519089" y="198274"/>
                </a:lnTo>
                <a:lnTo>
                  <a:pt x="6561047" y="182276"/>
                </a:lnTo>
                <a:cubicBezTo>
                  <a:pt x="6576908" y="188273"/>
                  <a:pt x="6586597" y="187556"/>
                  <a:pt x="6595639" y="174596"/>
                </a:cubicBezTo>
                <a:cubicBezTo>
                  <a:pt x="6669524" y="204588"/>
                  <a:pt x="6631660" y="167763"/>
                  <a:pt x="6692265" y="171261"/>
                </a:cubicBezTo>
                <a:lnTo>
                  <a:pt x="6697219" y="171733"/>
                </a:lnTo>
                <a:lnTo>
                  <a:pt x="6713656" y="160032"/>
                </a:lnTo>
                <a:cubicBezTo>
                  <a:pt x="6713896" y="158972"/>
                  <a:pt x="6714141" y="157917"/>
                  <a:pt x="6714383" y="156857"/>
                </a:cubicBezTo>
                <a:lnTo>
                  <a:pt x="6774793" y="166145"/>
                </a:lnTo>
                <a:lnTo>
                  <a:pt x="6782112" y="161687"/>
                </a:lnTo>
                <a:lnTo>
                  <a:pt x="6822392" y="175020"/>
                </a:lnTo>
                <a:lnTo>
                  <a:pt x="6842719" y="178025"/>
                </a:lnTo>
                <a:lnTo>
                  <a:pt x="6878958" y="187256"/>
                </a:lnTo>
                <a:lnTo>
                  <a:pt x="6881972" y="184277"/>
                </a:lnTo>
                <a:lnTo>
                  <a:pt x="6889133" y="187492"/>
                </a:lnTo>
                <a:lnTo>
                  <a:pt x="6894439" y="184074"/>
                </a:lnTo>
                <a:lnTo>
                  <a:pt x="6900419" y="185342"/>
                </a:lnTo>
                <a:cubicBezTo>
                  <a:pt x="6911884" y="183619"/>
                  <a:pt x="6950507" y="175071"/>
                  <a:pt x="6963220" y="173736"/>
                </a:cubicBezTo>
                <a:lnTo>
                  <a:pt x="6976706" y="177326"/>
                </a:lnTo>
                <a:lnTo>
                  <a:pt x="6987064" y="166834"/>
                </a:lnTo>
                <a:lnTo>
                  <a:pt x="7030230" y="166147"/>
                </a:lnTo>
                <a:lnTo>
                  <a:pt x="7045014" y="175533"/>
                </a:lnTo>
                <a:lnTo>
                  <a:pt x="7058714" y="182424"/>
                </a:lnTo>
                <a:lnTo>
                  <a:pt x="7060499" y="182495"/>
                </a:lnTo>
                <a:lnTo>
                  <a:pt x="7078430" y="183225"/>
                </a:lnTo>
                <a:lnTo>
                  <a:pt x="7176563" y="179676"/>
                </a:lnTo>
                <a:lnTo>
                  <a:pt x="7205529" y="187443"/>
                </a:lnTo>
                <a:lnTo>
                  <a:pt x="7310118" y="169037"/>
                </a:lnTo>
                <a:cubicBezTo>
                  <a:pt x="7440488" y="161452"/>
                  <a:pt x="7553495" y="197026"/>
                  <a:pt x="7673859" y="156768"/>
                </a:cubicBezTo>
                <a:lnTo>
                  <a:pt x="7692748" y="167969"/>
                </a:lnTo>
                <a:lnTo>
                  <a:pt x="7715729" y="163804"/>
                </a:lnTo>
                <a:cubicBezTo>
                  <a:pt x="7811110" y="149060"/>
                  <a:pt x="7909958" y="141152"/>
                  <a:pt x="7974189" y="161251"/>
                </a:cubicBezTo>
                <a:cubicBezTo>
                  <a:pt x="8006066" y="157939"/>
                  <a:pt x="8083084" y="150326"/>
                  <a:pt x="8101969" y="150927"/>
                </a:cubicBezTo>
                <a:lnTo>
                  <a:pt x="8106826" y="146285"/>
                </a:lnTo>
                <a:lnTo>
                  <a:pt x="8162058" y="103136"/>
                </a:lnTo>
                <a:lnTo>
                  <a:pt x="8184568" y="100422"/>
                </a:lnTo>
                <a:lnTo>
                  <a:pt x="8205350" y="106344"/>
                </a:lnTo>
                <a:cubicBezTo>
                  <a:pt x="8213920" y="108834"/>
                  <a:pt x="8222826" y="111343"/>
                  <a:pt x="8228227" y="112404"/>
                </a:cubicBezTo>
                <a:lnTo>
                  <a:pt x="8229109" y="109777"/>
                </a:lnTo>
                <a:lnTo>
                  <a:pt x="8237963" y="113428"/>
                </a:lnTo>
                <a:lnTo>
                  <a:pt x="8248358" y="112494"/>
                </a:lnTo>
                <a:lnTo>
                  <a:pt x="8249309" y="113130"/>
                </a:lnTo>
                <a:lnTo>
                  <a:pt x="8249997" y="112347"/>
                </a:lnTo>
                <a:lnTo>
                  <a:pt x="8272162" y="110356"/>
                </a:lnTo>
                <a:lnTo>
                  <a:pt x="8292349" y="103912"/>
                </a:lnTo>
                <a:lnTo>
                  <a:pt x="8292491" y="103935"/>
                </a:lnTo>
                <a:cubicBezTo>
                  <a:pt x="8298009" y="104409"/>
                  <a:pt x="8303135" y="103922"/>
                  <a:pt x="8307239" y="101023"/>
                </a:cubicBezTo>
                <a:cubicBezTo>
                  <a:pt x="8317233" y="106089"/>
                  <a:pt x="8327966" y="110943"/>
                  <a:pt x="8339282" y="115374"/>
                </a:cubicBezTo>
                <a:lnTo>
                  <a:pt x="8346156" y="117659"/>
                </a:lnTo>
                <a:lnTo>
                  <a:pt x="8346467" y="117456"/>
                </a:lnTo>
                <a:cubicBezTo>
                  <a:pt x="8348336" y="117423"/>
                  <a:pt x="8350739" y="117978"/>
                  <a:pt x="8354069" y="119374"/>
                </a:cubicBezTo>
                <a:lnTo>
                  <a:pt x="8358687" y="121825"/>
                </a:lnTo>
                <a:lnTo>
                  <a:pt x="8433385" y="106101"/>
                </a:lnTo>
                <a:cubicBezTo>
                  <a:pt x="8472316" y="107679"/>
                  <a:pt x="8499361" y="89243"/>
                  <a:pt x="8533779" y="104806"/>
                </a:cubicBezTo>
                <a:cubicBezTo>
                  <a:pt x="8570237" y="106199"/>
                  <a:pt x="8602608" y="99501"/>
                  <a:pt x="8632833" y="106964"/>
                </a:cubicBezTo>
                <a:cubicBezTo>
                  <a:pt x="8646003" y="101130"/>
                  <a:pt x="8658069" y="99126"/>
                  <a:pt x="8668523" y="109411"/>
                </a:cubicBezTo>
                <a:cubicBezTo>
                  <a:pt x="8702829" y="107932"/>
                  <a:pt x="8712456" y="94511"/>
                  <a:pt x="8732893" y="106423"/>
                </a:cubicBezTo>
                <a:lnTo>
                  <a:pt x="8764071" y="101019"/>
                </a:lnTo>
                <a:lnTo>
                  <a:pt x="8767004" y="97951"/>
                </a:lnTo>
                <a:lnTo>
                  <a:pt x="8772553" y="96746"/>
                </a:lnTo>
                <a:lnTo>
                  <a:pt x="8787201" y="98465"/>
                </a:lnTo>
                <a:lnTo>
                  <a:pt x="8792624" y="99935"/>
                </a:lnTo>
                <a:cubicBezTo>
                  <a:pt x="8796395" y="100640"/>
                  <a:pt x="8798936" y="100714"/>
                  <a:pt x="8800741" y="100329"/>
                </a:cubicBezTo>
                <a:lnTo>
                  <a:pt x="8800966" y="100077"/>
                </a:lnTo>
                <a:lnTo>
                  <a:pt x="8808513" y="100962"/>
                </a:lnTo>
                <a:cubicBezTo>
                  <a:pt x="8821191" y="103057"/>
                  <a:pt x="8833467" y="105663"/>
                  <a:pt x="8845110" y="108611"/>
                </a:cubicBezTo>
                <a:cubicBezTo>
                  <a:pt x="8856640" y="94429"/>
                  <a:pt x="8898769" y="114061"/>
                  <a:pt x="8896773" y="86101"/>
                </a:cubicBezTo>
                <a:cubicBezTo>
                  <a:pt x="8912560" y="89254"/>
                  <a:pt x="8921083" y="101262"/>
                  <a:pt x="8917529" y="82805"/>
                </a:cubicBezTo>
                <a:lnTo>
                  <a:pt x="8929546" y="78543"/>
                </a:lnTo>
                <a:lnTo>
                  <a:pt x="9026654" y="99852"/>
                </a:lnTo>
                <a:lnTo>
                  <a:pt x="9040737" y="105786"/>
                </a:lnTo>
                <a:cubicBezTo>
                  <a:pt x="9045198" y="108424"/>
                  <a:pt x="9049055" y="111684"/>
                  <a:pt x="9052026" y="115808"/>
                </a:cubicBezTo>
                <a:cubicBezTo>
                  <a:pt x="9103902" y="97277"/>
                  <a:pt x="9148883" y="119005"/>
                  <a:pt x="9203241" y="118145"/>
                </a:cubicBezTo>
                <a:cubicBezTo>
                  <a:pt x="9263154" y="126206"/>
                  <a:pt x="9393882" y="154481"/>
                  <a:pt x="9415584" y="163588"/>
                </a:cubicBezTo>
                <a:cubicBezTo>
                  <a:pt x="9433796" y="167802"/>
                  <a:pt x="9514347" y="159834"/>
                  <a:pt x="9505102" y="147474"/>
                </a:cubicBezTo>
                <a:cubicBezTo>
                  <a:pt x="9558875" y="175676"/>
                  <a:pt x="9580546" y="149889"/>
                  <a:pt x="9643040" y="164665"/>
                </a:cubicBezTo>
                <a:lnTo>
                  <a:pt x="9762999" y="169055"/>
                </a:lnTo>
                <a:lnTo>
                  <a:pt x="9776183" y="168623"/>
                </a:lnTo>
                <a:lnTo>
                  <a:pt x="9780532" y="162255"/>
                </a:lnTo>
                <a:lnTo>
                  <a:pt x="9824924" y="158079"/>
                </a:lnTo>
                <a:cubicBezTo>
                  <a:pt x="9845325" y="170634"/>
                  <a:pt x="9880317" y="158344"/>
                  <a:pt x="9910588" y="160759"/>
                </a:cubicBezTo>
                <a:lnTo>
                  <a:pt x="9924173" y="165023"/>
                </a:lnTo>
                <a:lnTo>
                  <a:pt x="10010969" y="162234"/>
                </a:lnTo>
                <a:lnTo>
                  <a:pt x="10070699" y="164286"/>
                </a:lnTo>
                <a:lnTo>
                  <a:pt x="10083825" y="168444"/>
                </a:lnTo>
                <a:lnTo>
                  <a:pt x="10097932" y="161160"/>
                </a:lnTo>
                <a:cubicBezTo>
                  <a:pt x="10099580" y="159385"/>
                  <a:pt x="10100873" y="157473"/>
                  <a:pt x="10101779" y="155488"/>
                </a:cubicBezTo>
                <a:lnTo>
                  <a:pt x="10149437" y="158598"/>
                </a:lnTo>
                <a:lnTo>
                  <a:pt x="10155104" y="158045"/>
                </a:lnTo>
                <a:lnTo>
                  <a:pt x="10250982" y="135074"/>
                </a:lnTo>
                <a:cubicBezTo>
                  <a:pt x="10282349" y="124953"/>
                  <a:pt x="10324027" y="105518"/>
                  <a:pt x="10343301" y="97316"/>
                </a:cubicBezTo>
                <a:cubicBezTo>
                  <a:pt x="10346266" y="87573"/>
                  <a:pt x="10357577" y="89038"/>
                  <a:pt x="10366625" y="85860"/>
                </a:cubicBezTo>
                <a:cubicBezTo>
                  <a:pt x="10373832" y="76124"/>
                  <a:pt x="10418445" y="69199"/>
                  <a:pt x="10433505" y="71432"/>
                </a:cubicBezTo>
                <a:cubicBezTo>
                  <a:pt x="10475361" y="83650"/>
                  <a:pt x="10513941" y="44949"/>
                  <a:pt x="10547510" y="53678"/>
                </a:cubicBezTo>
                <a:cubicBezTo>
                  <a:pt x="10573283" y="48227"/>
                  <a:pt x="10581157" y="42377"/>
                  <a:pt x="10588150" y="38719"/>
                </a:cubicBezTo>
                <a:lnTo>
                  <a:pt x="10589457" y="31728"/>
                </a:lnTo>
                <a:lnTo>
                  <a:pt x="10699976" y="49777"/>
                </a:lnTo>
                <a:cubicBezTo>
                  <a:pt x="10735033" y="53897"/>
                  <a:pt x="10768025" y="45042"/>
                  <a:pt x="10812237" y="52759"/>
                </a:cubicBezTo>
                <a:lnTo>
                  <a:pt x="10869837" y="72227"/>
                </a:lnTo>
                <a:lnTo>
                  <a:pt x="10881770" y="80104"/>
                </a:lnTo>
                <a:lnTo>
                  <a:pt x="10896899" y="77163"/>
                </a:lnTo>
                <a:cubicBezTo>
                  <a:pt x="10898848" y="75922"/>
                  <a:pt x="10900479" y="74444"/>
                  <a:pt x="10901748" y="72784"/>
                </a:cubicBezTo>
                <a:lnTo>
                  <a:pt x="10947419" y="89748"/>
                </a:lnTo>
                <a:lnTo>
                  <a:pt x="10953034" y="90870"/>
                </a:lnTo>
                <a:lnTo>
                  <a:pt x="10992070" y="95273"/>
                </a:lnTo>
                <a:lnTo>
                  <a:pt x="11112372" y="88679"/>
                </a:lnTo>
                <a:cubicBezTo>
                  <a:pt x="11108439" y="74830"/>
                  <a:pt x="11140018" y="97031"/>
                  <a:pt x="11147719" y="86992"/>
                </a:cubicBezTo>
                <a:cubicBezTo>
                  <a:pt x="11152509" y="78401"/>
                  <a:pt x="11163205" y="83136"/>
                  <a:pt x="11172617" y="82697"/>
                </a:cubicBezTo>
                <a:cubicBezTo>
                  <a:pt x="11181525" y="75359"/>
                  <a:pt x="11226208" y="81688"/>
                  <a:pt x="11240397" y="88262"/>
                </a:cubicBezTo>
                <a:cubicBezTo>
                  <a:pt x="11249960" y="94287"/>
                  <a:pt x="11259949" y="97164"/>
                  <a:pt x="11270034" y="98379"/>
                </a:cubicBezTo>
                <a:lnTo>
                  <a:pt x="11293091" y="98474"/>
                </a:lnTo>
                <a:lnTo>
                  <a:pt x="11310949" y="104274"/>
                </a:lnTo>
                <a:lnTo>
                  <a:pt x="11345279" y="101883"/>
                </a:lnTo>
                <a:lnTo>
                  <a:pt x="11354597" y="104385"/>
                </a:lnTo>
                <a:lnTo>
                  <a:pt x="11367725" y="104431"/>
                </a:lnTo>
                <a:lnTo>
                  <a:pt x="11399832" y="117048"/>
                </a:lnTo>
                <a:cubicBezTo>
                  <a:pt x="11426330" y="131555"/>
                  <a:pt x="11452641" y="150886"/>
                  <a:pt x="11487595" y="158754"/>
                </a:cubicBezTo>
                <a:cubicBezTo>
                  <a:pt x="11515406" y="151514"/>
                  <a:pt x="11531776" y="244887"/>
                  <a:pt x="11590850" y="244984"/>
                </a:cubicBezTo>
                <a:cubicBezTo>
                  <a:pt x="11687863" y="198241"/>
                  <a:pt x="11587614" y="291800"/>
                  <a:pt x="11736204" y="283941"/>
                </a:cubicBezTo>
                <a:cubicBezTo>
                  <a:pt x="11744762" y="275580"/>
                  <a:pt x="11762511" y="286184"/>
                  <a:pt x="11760331" y="298368"/>
                </a:cubicBezTo>
                <a:cubicBezTo>
                  <a:pt x="11769810" y="295289"/>
                  <a:pt x="11817448" y="290644"/>
                  <a:pt x="11819139" y="310575"/>
                </a:cubicBezTo>
                <a:lnTo>
                  <a:pt x="11821967" y="312222"/>
                </a:lnTo>
                <a:lnTo>
                  <a:pt x="11847125" y="303833"/>
                </a:lnTo>
                <a:cubicBezTo>
                  <a:pt x="11890550" y="301151"/>
                  <a:pt x="11927400" y="329991"/>
                  <a:pt x="11980134" y="328343"/>
                </a:cubicBezTo>
                <a:cubicBezTo>
                  <a:pt x="11999877" y="317657"/>
                  <a:pt x="12100908" y="364667"/>
                  <a:pt x="12174576" y="382540"/>
                </a:cubicBezTo>
                <a:lnTo>
                  <a:pt x="12192000" y="385665"/>
                </a:lnTo>
                <a:lnTo>
                  <a:pt x="12192000" y="1163932"/>
                </a:lnTo>
                <a:lnTo>
                  <a:pt x="0" y="1163932"/>
                </a:lnTo>
                <a:lnTo>
                  <a:pt x="0" y="489977"/>
                </a:lnTo>
                <a:lnTo>
                  <a:pt x="5331" y="489229"/>
                </a:lnTo>
                <a:cubicBezTo>
                  <a:pt x="18193" y="486710"/>
                  <a:pt x="30228" y="483363"/>
                  <a:pt x="39902" y="478716"/>
                </a:cubicBezTo>
                <a:lnTo>
                  <a:pt x="117880" y="427388"/>
                </a:lnTo>
                <a:lnTo>
                  <a:pt x="238140" y="385729"/>
                </a:lnTo>
                <a:lnTo>
                  <a:pt x="249589" y="385949"/>
                </a:lnTo>
                <a:lnTo>
                  <a:pt x="296963" y="362534"/>
                </a:lnTo>
                <a:cubicBezTo>
                  <a:pt x="312678" y="353496"/>
                  <a:pt x="327245" y="343226"/>
                  <a:pt x="339235" y="330857"/>
                </a:cubicBezTo>
                <a:cubicBezTo>
                  <a:pt x="358017" y="316348"/>
                  <a:pt x="430593" y="324331"/>
                  <a:pt x="447152" y="333855"/>
                </a:cubicBezTo>
                <a:cubicBezTo>
                  <a:pt x="455944" y="335789"/>
                  <a:pt x="465515" y="339134"/>
                  <a:pt x="475247" y="343146"/>
                </a:cubicBezTo>
                <a:lnTo>
                  <a:pt x="477967" y="344392"/>
                </a:lnTo>
                <a:lnTo>
                  <a:pt x="527683" y="339655"/>
                </a:lnTo>
                <a:lnTo>
                  <a:pt x="703732" y="323031"/>
                </a:lnTo>
                <a:cubicBezTo>
                  <a:pt x="746107" y="337252"/>
                  <a:pt x="806181" y="307763"/>
                  <a:pt x="853391" y="310023"/>
                </a:cubicBezTo>
                <a:cubicBezTo>
                  <a:pt x="890324" y="307038"/>
                  <a:pt x="911072" y="307293"/>
                  <a:pt x="925332" y="305118"/>
                </a:cubicBezTo>
                <a:lnTo>
                  <a:pt x="941286" y="295364"/>
                </a:lnTo>
                <a:lnTo>
                  <a:pt x="950845" y="293027"/>
                </a:lnTo>
                <a:lnTo>
                  <a:pt x="953292" y="287324"/>
                </a:lnTo>
                <a:lnTo>
                  <a:pt x="967499" y="280192"/>
                </a:lnTo>
                <a:cubicBezTo>
                  <a:pt x="972860" y="278300"/>
                  <a:pt x="978671" y="277177"/>
                  <a:pt x="985161" y="277297"/>
                </a:cubicBezTo>
                <a:cubicBezTo>
                  <a:pt x="1006876" y="286454"/>
                  <a:pt x="1042482" y="256677"/>
                  <a:pt x="1069267" y="269198"/>
                </a:cubicBezTo>
                <a:cubicBezTo>
                  <a:pt x="1094808" y="265150"/>
                  <a:pt x="1122462" y="257023"/>
                  <a:pt x="1138407" y="252999"/>
                </a:cubicBezTo>
                <a:cubicBezTo>
                  <a:pt x="1144898" y="243390"/>
                  <a:pt x="1166843" y="255604"/>
                  <a:pt x="1164931" y="245054"/>
                </a:cubicBezTo>
                <a:cubicBezTo>
                  <a:pt x="1180564" y="253372"/>
                  <a:pt x="1196701" y="233033"/>
                  <a:pt x="1211622" y="227108"/>
                </a:cubicBezTo>
                <a:cubicBezTo>
                  <a:pt x="1223659" y="235648"/>
                  <a:pt x="1243095" y="214792"/>
                  <a:pt x="1274567" y="209812"/>
                </a:cubicBezTo>
                <a:cubicBezTo>
                  <a:pt x="1293468" y="207689"/>
                  <a:pt x="1311321" y="214329"/>
                  <a:pt x="1325029" y="214369"/>
                </a:cubicBezTo>
                <a:cubicBezTo>
                  <a:pt x="1338735" y="214409"/>
                  <a:pt x="1348238" y="204450"/>
                  <a:pt x="1356805" y="210054"/>
                </a:cubicBezTo>
                <a:cubicBezTo>
                  <a:pt x="1397191" y="226080"/>
                  <a:pt x="1434108" y="220864"/>
                  <a:pt x="1468752" y="221036"/>
                </a:cubicBezTo>
                <a:lnTo>
                  <a:pt x="1650750" y="171522"/>
                </a:lnTo>
                <a:cubicBezTo>
                  <a:pt x="1648963" y="175128"/>
                  <a:pt x="1647366" y="179078"/>
                  <a:pt x="1655056" y="178538"/>
                </a:cubicBezTo>
                <a:cubicBezTo>
                  <a:pt x="1671361" y="175610"/>
                  <a:pt x="1673472" y="191103"/>
                  <a:pt x="1683220" y="176084"/>
                </a:cubicBezTo>
                <a:lnTo>
                  <a:pt x="1685599" y="171820"/>
                </a:lnTo>
                <a:lnTo>
                  <a:pt x="1689230" y="171091"/>
                </a:lnTo>
                <a:cubicBezTo>
                  <a:pt x="1691077" y="171209"/>
                  <a:pt x="1691927" y="172238"/>
                  <a:pt x="1691052" y="175010"/>
                </a:cubicBezTo>
                <a:cubicBezTo>
                  <a:pt x="1708143" y="163422"/>
                  <a:pt x="1721518" y="180819"/>
                  <a:pt x="1735783" y="183832"/>
                </a:cubicBezTo>
                <a:cubicBezTo>
                  <a:pt x="1749257" y="172743"/>
                  <a:pt x="1765900" y="189995"/>
                  <a:pt x="1797102" y="188721"/>
                </a:cubicBezTo>
                <a:cubicBezTo>
                  <a:pt x="1811926" y="175989"/>
                  <a:pt x="1818113" y="188014"/>
                  <a:pt x="1845638" y="170206"/>
                </a:cubicBezTo>
                <a:cubicBezTo>
                  <a:pt x="1846487" y="171605"/>
                  <a:pt x="1847613" y="172863"/>
                  <a:pt x="1848980" y="173948"/>
                </a:cubicBezTo>
                <a:cubicBezTo>
                  <a:pt x="1856916" y="180245"/>
                  <a:pt x="1871067" y="179345"/>
                  <a:pt x="1880587" y="171938"/>
                </a:cubicBezTo>
                <a:cubicBezTo>
                  <a:pt x="1923931" y="147552"/>
                  <a:pt x="1960626" y="145420"/>
                  <a:pt x="1995803" y="138279"/>
                </a:cubicBezTo>
                <a:cubicBezTo>
                  <a:pt x="2035252" y="132570"/>
                  <a:pt x="2005733" y="159108"/>
                  <a:pt x="2057448" y="135082"/>
                </a:cubicBezTo>
                <a:lnTo>
                  <a:pt x="2119088" y="119940"/>
                </a:lnTo>
                <a:lnTo>
                  <a:pt x="2138831" y="122626"/>
                </a:lnTo>
                <a:lnTo>
                  <a:pt x="2174180" y="117121"/>
                </a:lnTo>
                <a:lnTo>
                  <a:pt x="2214259" y="116974"/>
                </a:lnTo>
                <a:cubicBezTo>
                  <a:pt x="2231866" y="115824"/>
                  <a:pt x="2248895" y="113224"/>
                  <a:pt x="2264911" y="108071"/>
                </a:cubicBezTo>
                <a:lnTo>
                  <a:pt x="2298963" y="107788"/>
                </a:lnTo>
                <a:cubicBezTo>
                  <a:pt x="2352919" y="99467"/>
                  <a:pt x="2408915" y="93907"/>
                  <a:pt x="2454058" y="73698"/>
                </a:cubicBezTo>
                <a:cubicBezTo>
                  <a:pt x="2493261" y="67427"/>
                  <a:pt x="2507044" y="73914"/>
                  <a:pt x="2534188" y="70162"/>
                </a:cubicBezTo>
                <a:cubicBezTo>
                  <a:pt x="2561369" y="61552"/>
                  <a:pt x="2595762" y="55004"/>
                  <a:pt x="2616912" y="51189"/>
                </a:cubicBezTo>
                <a:lnTo>
                  <a:pt x="2698592" y="42305"/>
                </a:lnTo>
                <a:lnTo>
                  <a:pt x="2891953" y="34973"/>
                </a:lnTo>
                <a:cubicBezTo>
                  <a:pt x="2905485" y="24878"/>
                  <a:pt x="2934220" y="5398"/>
                  <a:pt x="2955508" y="92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471FFE-2707-0D78-5C1B-BF455836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dirty="0" err="1">
                <a:ea typeface="Batang"/>
              </a:rPr>
              <a:t>Testing</a:t>
            </a:r>
            <a:r>
              <a:rPr lang="fr-FR" dirty="0">
                <a:ea typeface="Batang"/>
              </a:rPr>
              <a:t> ? WHY ?</a:t>
            </a:r>
            <a:endParaRPr lang="fr-FR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376B050-3CB8-6303-2516-4A7FA0CD9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436470"/>
              </p:ext>
            </p:extLst>
          </p:nvPr>
        </p:nvGraphicFramePr>
        <p:xfrm>
          <a:off x="1050925" y="2504941"/>
          <a:ext cx="9810750" cy="374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395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574FE1-B658-6042-D15E-90221AC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dirty="0" err="1">
                <a:ea typeface="Batang"/>
              </a:rPr>
              <a:t>Testing</a:t>
            </a:r>
            <a:r>
              <a:rPr lang="fr-FR" dirty="0">
                <a:ea typeface="Batang"/>
              </a:rPr>
              <a:t> ? WHY ?</a:t>
            </a:r>
            <a:endParaRPr lang="fr-FR">
              <a:ea typeface="Batang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4AB26-C293-695D-A6E8-1AC469AD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ea typeface="Batang"/>
            </a:endParaRPr>
          </a:p>
          <a:p>
            <a:endParaRPr lang="fr-FR" dirty="0"/>
          </a:p>
        </p:txBody>
      </p:sp>
      <p:pic>
        <p:nvPicPr>
          <p:cNvPr id="4" name="Image 3" descr="Une image contenant texte, capture d’écran, affichage, diagramme&#10;&#10;Description générée automatiquement">
            <a:extLst>
              <a:ext uri="{FF2B5EF4-FFF2-40B4-BE49-F238E27FC236}">
                <a16:creationId xmlns:a16="http://schemas.microsoft.com/office/drawing/2014/main" id="{B4F70741-C2BD-0081-1146-650C3B2F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07" y="1976279"/>
            <a:ext cx="7206208" cy="402853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695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29F41E-3224-5D0C-541D-E6BC9A7D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dirty="0">
                <a:ea typeface="Batang"/>
              </a:rPr>
              <a:t>The </a:t>
            </a:r>
            <a:r>
              <a:rPr lang="fr-FR" dirty="0" err="1">
                <a:ea typeface="Batang"/>
              </a:rPr>
              <a:t>great</a:t>
            </a:r>
            <a:r>
              <a:rPr lang="fr-FR" dirty="0">
                <a:ea typeface="Batang"/>
              </a:rPr>
              <a:t> PYRAMID</a:t>
            </a:r>
            <a:endParaRPr lang="fr-FR"/>
          </a:p>
        </p:txBody>
      </p:sp>
      <p:pic>
        <p:nvPicPr>
          <p:cNvPr id="4" name="Espace réservé du contenu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F1F22A69-D914-67AF-17C0-69E7BB2B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18" y="1718046"/>
            <a:ext cx="6271315" cy="4963505"/>
          </a:xfrm>
          <a:prstGeom prst="rect">
            <a:avLst/>
          </a:prstGeom>
        </p:spPr>
      </p:pic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7521CB-D49D-A2AD-1ADD-560924BD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60" y="1790700"/>
            <a:ext cx="8106770" cy="2010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UNIT TEST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9168E3-50B5-4B32-B3BA-B53352278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0"/>
            <a:ext cx="12192000" cy="1371600"/>
          </a:xfrm>
          <a:custGeom>
            <a:avLst/>
            <a:gdLst>
              <a:gd name="connsiteX0" fmla="*/ 0 w 12192000"/>
              <a:gd name="connsiteY0" fmla="*/ 0 h 1008346"/>
              <a:gd name="connsiteX1" fmla="*/ 12187583 w 12192000"/>
              <a:gd name="connsiteY1" fmla="*/ 0 h 1008346"/>
              <a:gd name="connsiteX2" fmla="*/ 12192000 w 12192000"/>
              <a:gd name="connsiteY2" fmla="*/ 65613 h 1008346"/>
              <a:gd name="connsiteX3" fmla="*/ 12192000 w 12192000"/>
              <a:gd name="connsiteY3" fmla="*/ 84629 h 1008346"/>
              <a:gd name="connsiteX4" fmla="*/ 12176433 w 12192000"/>
              <a:gd name="connsiteY4" fmla="*/ 86996 h 1008346"/>
              <a:gd name="connsiteX5" fmla="*/ 11966438 w 12192000"/>
              <a:gd name="connsiteY5" fmla="*/ 112672 h 1008346"/>
              <a:gd name="connsiteX6" fmla="*/ 11916918 w 12192000"/>
              <a:gd name="connsiteY6" fmla="*/ 131001 h 1008346"/>
              <a:gd name="connsiteX7" fmla="*/ 11785675 w 12192000"/>
              <a:gd name="connsiteY7" fmla="*/ 200504 h 1008346"/>
              <a:gd name="connsiteX8" fmla="*/ 11710307 w 12192000"/>
              <a:gd name="connsiteY8" fmla="*/ 219266 h 1008346"/>
              <a:gd name="connsiteX9" fmla="*/ 11488515 w 12192000"/>
              <a:gd name="connsiteY9" fmla="*/ 272573 h 1008346"/>
              <a:gd name="connsiteX10" fmla="*/ 11419631 w 12192000"/>
              <a:gd name="connsiteY10" fmla="*/ 292041 h 1008346"/>
              <a:gd name="connsiteX11" fmla="*/ 11247844 w 12192000"/>
              <a:gd name="connsiteY11" fmla="*/ 350265 h 1008346"/>
              <a:gd name="connsiteX12" fmla="*/ 11126425 w 12192000"/>
              <a:gd name="connsiteY12" fmla="*/ 419544 h 1008346"/>
              <a:gd name="connsiteX13" fmla="*/ 11017611 w 12192000"/>
              <a:gd name="connsiteY13" fmla="*/ 445382 h 1008346"/>
              <a:gd name="connsiteX14" fmla="*/ 10964524 w 12192000"/>
              <a:gd name="connsiteY14" fmla="*/ 459636 h 1008346"/>
              <a:gd name="connsiteX15" fmla="*/ 10937482 w 12192000"/>
              <a:gd name="connsiteY15" fmla="*/ 479175 h 1008346"/>
              <a:gd name="connsiteX16" fmla="*/ 10920340 w 12192000"/>
              <a:gd name="connsiteY16" fmla="*/ 481765 h 1008346"/>
              <a:gd name="connsiteX17" fmla="*/ 10920133 w 12192000"/>
              <a:gd name="connsiteY17" fmla="*/ 482186 h 1008346"/>
              <a:gd name="connsiteX18" fmla="*/ 10815604 w 12192000"/>
              <a:gd name="connsiteY18" fmla="*/ 500583 h 1008346"/>
              <a:gd name="connsiteX19" fmla="*/ 10736979 w 12192000"/>
              <a:gd name="connsiteY19" fmla="*/ 537354 h 1008346"/>
              <a:gd name="connsiteX20" fmla="*/ 10697572 w 12192000"/>
              <a:gd name="connsiteY20" fmla="*/ 549656 h 1008346"/>
              <a:gd name="connsiteX21" fmla="*/ 10677680 w 12192000"/>
              <a:gd name="connsiteY21" fmla="*/ 558131 h 1008346"/>
              <a:gd name="connsiteX22" fmla="*/ 10677187 w 12192000"/>
              <a:gd name="connsiteY22" fmla="*/ 559888 h 1008346"/>
              <a:gd name="connsiteX23" fmla="*/ 10588288 w 12192000"/>
              <a:gd name="connsiteY23" fmla="*/ 566845 h 1008346"/>
              <a:gd name="connsiteX24" fmla="*/ 10533913 w 12192000"/>
              <a:gd name="connsiteY24" fmla="*/ 565526 h 1008346"/>
              <a:gd name="connsiteX25" fmla="*/ 10427096 w 12192000"/>
              <a:gd name="connsiteY25" fmla="*/ 571439 h 1008346"/>
              <a:gd name="connsiteX26" fmla="*/ 10283366 w 12192000"/>
              <a:gd name="connsiteY26" fmla="*/ 601076 h 1008346"/>
              <a:gd name="connsiteX27" fmla="*/ 10071988 w 12192000"/>
              <a:gd name="connsiteY27" fmla="*/ 612649 h 1008346"/>
              <a:gd name="connsiteX28" fmla="*/ 10019577 w 12192000"/>
              <a:gd name="connsiteY28" fmla="*/ 623784 h 1008346"/>
              <a:gd name="connsiteX29" fmla="*/ 9996598 w 12192000"/>
              <a:gd name="connsiteY29" fmla="*/ 629362 h 1008346"/>
              <a:gd name="connsiteX30" fmla="*/ 9994226 w 12192000"/>
              <a:gd name="connsiteY30" fmla="*/ 629693 h 1008346"/>
              <a:gd name="connsiteX31" fmla="*/ 9886928 w 12192000"/>
              <a:gd name="connsiteY31" fmla="*/ 637803 h 1008346"/>
              <a:gd name="connsiteX32" fmla="*/ 9757216 w 12192000"/>
              <a:gd name="connsiteY32" fmla="*/ 637903 h 1008346"/>
              <a:gd name="connsiteX33" fmla="*/ 9630666 w 12192000"/>
              <a:gd name="connsiteY33" fmla="*/ 634301 h 1008346"/>
              <a:gd name="connsiteX34" fmla="*/ 9552588 w 12192000"/>
              <a:gd name="connsiteY34" fmla="*/ 654919 h 1008346"/>
              <a:gd name="connsiteX35" fmla="*/ 9415821 w 12192000"/>
              <a:gd name="connsiteY35" fmla="*/ 653970 h 1008346"/>
              <a:gd name="connsiteX36" fmla="*/ 9163817 w 12192000"/>
              <a:gd name="connsiteY36" fmla="*/ 650641 h 1008346"/>
              <a:gd name="connsiteX37" fmla="*/ 9050386 w 12192000"/>
              <a:gd name="connsiteY37" fmla="*/ 653852 h 1008346"/>
              <a:gd name="connsiteX38" fmla="*/ 8929125 w 12192000"/>
              <a:gd name="connsiteY38" fmla="*/ 654038 h 1008346"/>
              <a:gd name="connsiteX39" fmla="*/ 8848784 w 12192000"/>
              <a:gd name="connsiteY39" fmla="*/ 653686 h 1008346"/>
              <a:gd name="connsiteX40" fmla="*/ 8846477 w 12192000"/>
              <a:gd name="connsiteY40" fmla="*/ 654426 h 1008346"/>
              <a:gd name="connsiteX41" fmla="*/ 8826356 w 12192000"/>
              <a:gd name="connsiteY41" fmla="*/ 654200 h 1008346"/>
              <a:gd name="connsiteX42" fmla="*/ 8788426 w 12192000"/>
              <a:gd name="connsiteY42" fmla="*/ 644734 h 1008346"/>
              <a:gd name="connsiteX43" fmla="*/ 8715784 w 12192000"/>
              <a:gd name="connsiteY43" fmla="*/ 655804 h 1008346"/>
              <a:gd name="connsiteX44" fmla="*/ 8652446 w 12192000"/>
              <a:gd name="connsiteY44" fmla="*/ 660966 h 1008346"/>
              <a:gd name="connsiteX45" fmla="*/ 8602565 w 12192000"/>
              <a:gd name="connsiteY45" fmla="*/ 669503 h 1008346"/>
              <a:gd name="connsiteX46" fmla="*/ 8593932 w 12192000"/>
              <a:gd name="connsiteY46" fmla="*/ 669427 h 1008346"/>
              <a:gd name="connsiteX47" fmla="*/ 8593705 w 12192000"/>
              <a:gd name="connsiteY47" fmla="*/ 669613 h 1008346"/>
              <a:gd name="connsiteX48" fmla="*/ 8584494 w 12192000"/>
              <a:gd name="connsiteY48" fmla="*/ 669906 h 1008346"/>
              <a:gd name="connsiteX49" fmla="*/ 8578197 w 12192000"/>
              <a:gd name="connsiteY49" fmla="*/ 669287 h 1008346"/>
              <a:gd name="connsiteX50" fmla="*/ 8506463 w 12192000"/>
              <a:gd name="connsiteY50" fmla="*/ 693584 h 1008346"/>
              <a:gd name="connsiteX51" fmla="*/ 8399267 w 12192000"/>
              <a:gd name="connsiteY51" fmla="*/ 713948 h 1008346"/>
              <a:gd name="connsiteX52" fmla="*/ 8291640 w 12192000"/>
              <a:gd name="connsiteY52" fmla="*/ 731915 h 1008346"/>
              <a:gd name="connsiteX53" fmla="*/ 8251948 w 12192000"/>
              <a:gd name="connsiteY53" fmla="*/ 737355 h 1008346"/>
              <a:gd name="connsiteX54" fmla="*/ 8184393 w 12192000"/>
              <a:gd name="connsiteY54" fmla="*/ 751751 h 1008346"/>
              <a:gd name="connsiteX55" fmla="*/ 8155434 w 12192000"/>
              <a:gd name="connsiteY55" fmla="*/ 761257 h 1008346"/>
              <a:gd name="connsiteX56" fmla="*/ 8153823 w 12192000"/>
              <a:gd name="connsiteY56" fmla="*/ 761173 h 1008346"/>
              <a:gd name="connsiteX57" fmla="*/ 8152337 w 12192000"/>
              <a:gd name="connsiteY57" fmla="*/ 763644 h 1008346"/>
              <a:gd name="connsiteX58" fmla="*/ 8147026 w 12192000"/>
              <a:gd name="connsiteY58" fmla="*/ 765472 h 1008346"/>
              <a:gd name="connsiteX59" fmla="*/ 8130352 w 12192000"/>
              <a:gd name="connsiteY59" fmla="*/ 767262 h 1008346"/>
              <a:gd name="connsiteX60" fmla="*/ 8123725 w 12192000"/>
              <a:gd name="connsiteY60" fmla="*/ 767408 h 1008346"/>
              <a:gd name="connsiteX61" fmla="*/ 8114787 w 12192000"/>
              <a:gd name="connsiteY61" fmla="*/ 768745 h 1008346"/>
              <a:gd name="connsiteX62" fmla="*/ 8114681 w 12192000"/>
              <a:gd name="connsiteY62" fmla="*/ 768946 h 1008346"/>
              <a:gd name="connsiteX63" fmla="*/ 8106087 w 12192000"/>
              <a:gd name="connsiteY63" fmla="*/ 769868 h 1008346"/>
              <a:gd name="connsiteX64" fmla="*/ 8047050 w 12192000"/>
              <a:gd name="connsiteY64" fmla="*/ 789846 h 1008346"/>
              <a:gd name="connsiteX65" fmla="*/ 7998793 w 12192000"/>
              <a:gd name="connsiteY65" fmla="*/ 802356 h 1008346"/>
              <a:gd name="connsiteX66" fmla="*/ 7988446 w 12192000"/>
              <a:gd name="connsiteY66" fmla="*/ 806503 h 1008346"/>
              <a:gd name="connsiteX67" fmla="*/ 7988194 w 12192000"/>
              <a:gd name="connsiteY67" fmla="*/ 807340 h 1008346"/>
              <a:gd name="connsiteX68" fmla="*/ 7941821 w 12192000"/>
              <a:gd name="connsiteY68" fmla="*/ 811196 h 1008346"/>
              <a:gd name="connsiteX69" fmla="*/ 7913431 w 12192000"/>
              <a:gd name="connsiteY69" fmla="*/ 810908 h 1008346"/>
              <a:gd name="connsiteX70" fmla="*/ 7899391 w 12192000"/>
              <a:gd name="connsiteY70" fmla="*/ 811681 h 1008346"/>
              <a:gd name="connsiteX71" fmla="*/ 7894134 w 12192000"/>
              <a:gd name="connsiteY71" fmla="*/ 809997 h 1008346"/>
              <a:gd name="connsiteX72" fmla="*/ 7874065 w 12192000"/>
              <a:gd name="connsiteY72" fmla="*/ 812104 h 1008346"/>
              <a:gd name="connsiteX73" fmla="*/ 7872250 w 12192000"/>
              <a:gd name="connsiteY73" fmla="*/ 813063 h 1008346"/>
              <a:gd name="connsiteX74" fmla="*/ 7825620 w 12192000"/>
              <a:gd name="connsiteY74" fmla="*/ 810757 h 1008346"/>
              <a:gd name="connsiteX75" fmla="*/ 7759398 w 12192000"/>
              <a:gd name="connsiteY75" fmla="*/ 814526 h 1008346"/>
              <a:gd name="connsiteX76" fmla="*/ 7671781 w 12192000"/>
              <a:gd name="connsiteY76" fmla="*/ 825332 h 1008346"/>
              <a:gd name="connsiteX77" fmla="*/ 7470640 w 12192000"/>
              <a:gd name="connsiteY77" fmla="*/ 840596 h 1008346"/>
              <a:gd name="connsiteX78" fmla="*/ 7464881 w 12192000"/>
              <a:gd name="connsiteY78" fmla="*/ 840011 h 1008346"/>
              <a:gd name="connsiteX79" fmla="*/ 7468828 w 12192000"/>
              <a:gd name="connsiteY79" fmla="*/ 838867 h 1008346"/>
              <a:gd name="connsiteX80" fmla="*/ 7463929 w 12192000"/>
              <a:gd name="connsiteY80" fmla="*/ 839915 h 1008346"/>
              <a:gd name="connsiteX81" fmla="*/ 7464881 w 12192000"/>
              <a:gd name="connsiteY81" fmla="*/ 840011 h 1008346"/>
              <a:gd name="connsiteX82" fmla="*/ 7462887 w 12192000"/>
              <a:gd name="connsiteY82" fmla="*/ 840589 h 1008346"/>
              <a:gd name="connsiteX83" fmla="*/ 7423655 w 12192000"/>
              <a:gd name="connsiteY83" fmla="*/ 848212 h 1008346"/>
              <a:gd name="connsiteX84" fmla="*/ 7346156 w 12192000"/>
              <a:gd name="connsiteY84" fmla="*/ 869806 h 1008346"/>
              <a:gd name="connsiteX85" fmla="*/ 7174543 w 12192000"/>
              <a:gd name="connsiteY85" fmla="*/ 893041 h 1008346"/>
              <a:gd name="connsiteX86" fmla="*/ 7120480 w 12192000"/>
              <a:gd name="connsiteY86" fmla="*/ 906142 h 1008346"/>
              <a:gd name="connsiteX87" fmla="*/ 7063799 w 12192000"/>
              <a:gd name="connsiteY87" fmla="*/ 904302 h 1008346"/>
              <a:gd name="connsiteX88" fmla="*/ 7046174 w 12192000"/>
              <a:gd name="connsiteY88" fmla="*/ 912191 h 1008346"/>
              <a:gd name="connsiteX89" fmla="*/ 7043236 w 12192000"/>
              <a:gd name="connsiteY89" fmla="*/ 913697 h 1008346"/>
              <a:gd name="connsiteX90" fmla="*/ 7029299 w 12192000"/>
              <a:gd name="connsiteY90" fmla="*/ 916535 h 1008346"/>
              <a:gd name="connsiteX91" fmla="*/ 7011341 w 12192000"/>
              <a:gd name="connsiteY91" fmla="*/ 922055 h 1008346"/>
              <a:gd name="connsiteX92" fmla="*/ 6962721 w 12192000"/>
              <a:gd name="connsiteY92" fmla="*/ 926136 h 1008346"/>
              <a:gd name="connsiteX93" fmla="*/ 6924046 w 12192000"/>
              <a:gd name="connsiteY93" fmla="*/ 935119 h 1008346"/>
              <a:gd name="connsiteX94" fmla="*/ 6803921 w 12192000"/>
              <a:gd name="connsiteY94" fmla="*/ 953749 h 1008346"/>
              <a:gd name="connsiteX95" fmla="*/ 6753130 w 12192000"/>
              <a:gd name="connsiteY95" fmla="*/ 967574 h 1008346"/>
              <a:gd name="connsiteX96" fmla="*/ 6715125 w 12192000"/>
              <a:gd name="connsiteY96" fmla="*/ 976612 h 1008346"/>
              <a:gd name="connsiteX97" fmla="*/ 6558230 w 12192000"/>
              <a:gd name="connsiteY97" fmla="*/ 992648 h 1008346"/>
              <a:gd name="connsiteX98" fmla="*/ 6424995 w 12192000"/>
              <a:gd name="connsiteY98" fmla="*/ 997785 h 1008346"/>
              <a:gd name="connsiteX99" fmla="*/ 6223993 w 12192000"/>
              <a:gd name="connsiteY99" fmla="*/ 996254 h 1008346"/>
              <a:gd name="connsiteX100" fmla="*/ 6170626 w 12192000"/>
              <a:gd name="connsiteY100" fmla="*/ 996191 h 1008346"/>
              <a:gd name="connsiteX101" fmla="*/ 6139366 w 12192000"/>
              <a:gd name="connsiteY101" fmla="*/ 1000894 h 1008346"/>
              <a:gd name="connsiteX102" fmla="*/ 6132311 w 12192000"/>
              <a:gd name="connsiteY102" fmla="*/ 1006678 h 1008346"/>
              <a:gd name="connsiteX103" fmla="*/ 6112202 w 12192000"/>
              <a:gd name="connsiteY103" fmla="*/ 1007107 h 1008346"/>
              <a:gd name="connsiteX104" fmla="*/ 6106903 w 12192000"/>
              <a:gd name="connsiteY104" fmla="*/ 1008346 h 1008346"/>
              <a:gd name="connsiteX105" fmla="*/ 6010290 w 12192000"/>
              <a:gd name="connsiteY105" fmla="*/ 999136 h 1008346"/>
              <a:gd name="connsiteX106" fmla="*/ 5859922 w 12192000"/>
              <a:gd name="connsiteY106" fmla="*/ 1004321 h 1008346"/>
              <a:gd name="connsiteX107" fmla="*/ 5623801 w 12192000"/>
              <a:gd name="connsiteY107" fmla="*/ 983916 h 1008346"/>
              <a:gd name="connsiteX108" fmla="*/ 5462286 w 12192000"/>
              <a:gd name="connsiteY108" fmla="*/ 972082 h 1008346"/>
              <a:gd name="connsiteX109" fmla="*/ 5263300 w 12192000"/>
              <a:gd name="connsiteY109" fmla="*/ 962419 h 1008346"/>
              <a:gd name="connsiteX110" fmla="*/ 5146583 w 12192000"/>
              <a:gd name="connsiteY110" fmla="*/ 948153 h 1008346"/>
              <a:gd name="connsiteX111" fmla="*/ 5067376 w 12192000"/>
              <a:gd name="connsiteY111" fmla="*/ 951851 h 1008346"/>
              <a:gd name="connsiteX112" fmla="*/ 4992329 w 12192000"/>
              <a:gd name="connsiteY112" fmla="*/ 947102 h 1008346"/>
              <a:gd name="connsiteX113" fmla="*/ 4965683 w 12192000"/>
              <a:gd name="connsiteY113" fmla="*/ 945215 h 1008346"/>
              <a:gd name="connsiteX114" fmla="*/ 4961310 w 12192000"/>
              <a:gd name="connsiteY114" fmla="*/ 941890 h 1008346"/>
              <a:gd name="connsiteX115" fmla="*/ 4943488 w 12192000"/>
              <a:gd name="connsiteY115" fmla="*/ 939683 h 1008346"/>
              <a:gd name="connsiteX116" fmla="*/ 4849224 w 12192000"/>
              <a:gd name="connsiteY116" fmla="*/ 927230 h 1008346"/>
              <a:gd name="connsiteX117" fmla="*/ 4847947 w 12192000"/>
              <a:gd name="connsiteY117" fmla="*/ 928231 h 1008346"/>
              <a:gd name="connsiteX118" fmla="*/ 4754288 w 12192000"/>
              <a:gd name="connsiteY118" fmla="*/ 938607 h 1008346"/>
              <a:gd name="connsiteX119" fmla="*/ 4663397 w 12192000"/>
              <a:gd name="connsiteY119" fmla="*/ 947888 h 1008346"/>
              <a:gd name="connsiteX120" fmla="*/ 4651959 w 12192000"/>
              <a:gd name="connsiteY120" fmla="*/ 947106 h 1008346"/>
              <a:gd name="connsiteX121" fmla="*/ 4651598 w 12192000"/>
              <a:gd name="connsiteY121" fmla="*/ 947335 h 1008346"/>
              <a:gd name="connsiteX122" fmla="*/ 4639268 w 12192000"/>
              <a:gd name="connsiteY122" fmla="*/ 946997 h 1008346"/>
              <a:gd name="connsiteX123" fmla="*/ 4631109 w 12192000"/>
              <a:gd name="connsiteY123" fmla="*/ 945679 h 1008346"/>
              <a:gd name="connsiteX124" fmla="*/ 4543237 w 12192000"/>
              <a:gd name="connsiteY124" fmla="*/ 945685 h 1008346"/>
              <a:gd name="connsiteX125" fmla="*/ 4438018 w 12192000"/>
              <a:gd name="connsiteY125" fmla="*/ 952550 h 1008346"/>
              <a:gd name="connsiteX126" fmla="*/ 4248478 w 12192000"/>
              <a:gd name="connsiteY126" fmla="*/ 943944 h 1008346"/>
              <a:gd name="connsiteX127" fmla="*/ 4060040 w 12192000"/>
              <a:gd name="connsiteY127" fmla="*/ 924627 h 1008346"/>
              <a:gd name="connsiteX128" fmla="*/ 3900993 w 12192000"/>
              <a:gd name="connsiteY128" fmla="*/ 901281 h 1008346"/>
              <a:gd name="connsiteX129" fmla="*/ 3894163 w 12192000"/>
              <a:gd name="connsiteY129" fmla="*/ 893057 h 1008346"/>
              <a:gd name="connsiteX130" fmla="*/ 3882282 w 12192000"/>
              <a:gd name="connsiteY130" fmla="*/ 887118 h 1008346"/>
              <a:gd name="connsiteX131" fmla="*/ 3879568 w 12192000"/>
              <a:gd name="connsiteY131" fmla="*/ 887386 h 1008346"/>
              <a:gd name="connsiteX132" fmla="*/ 3862018 w 12192000"/>
              <a:gd name="connsiteY132" fmla="*/ 883446 h 1008346"/>
              <a:gd name="connsiteX133" fmla="*/ 3860685 w 12192000"/>
              <a:gd name="connsiteY133" fmla="*/ 880589 h 1008346"/>
              <a:gd name="connsiteX134" fmla="*/ 3849430 w 12192000"/>
              <a:gd name="connsiteY134" fmla="*/ 877261 h 1008346"/>
              <a:gd name="connsiteX135" fmla="*/ 3829379 w 12192000"/>
              <a:gd name="connsiteY135" fmla="*/ 869021 h 1008346"/>
              <a:gd name="connsiteX136" fmla="*/ 3823641 w 12192000"/>
              <a:gd name="connsiteY136" fmla="*/ 869057 h 1008346"/>
              <a:gd name="connsiteX137" fmla="*/ 3790304 w 12192000"/>
              <a:gd name="connsiteY137" fmla="*/ 859084 h 1008346"/>
              <a:gd name="connsiteX138" fmla="*/ 3788900 w 12192000"/>
              <a:gd name="connsiteY138" fmla="*/ 859697 h 1008346"/>
              <a:gd name="connsiteX139" fmla="*/ 3775383 w 12192000"/>
              <a:gd name="connsiteY139" fmla="*/ 860158 h 1008346"/>
              <a:gd name="connsiteX140" fmla="*/ 3650549 w 12192000"/>
              <a:gd name="connsiteY140" fmla="*/ 856389 h 1008346"/>
              <a:gd name="connsiteX141" fmla="*/ 3643002 w 12192000"/>
              <a:gd name="connsiteY141" fmla="*/ 854718 h 1008346"/>
              <a:gd name="connsiteX142" fmla="*/ 3642633 w 12192000"/>
              <a:gd name="connsiteY142" fmla="*/ 854851 h 1008346"/>
              <a:gd name="connsiteX143" fmla="*/ 3634236 w 12192000"/>
              <a:gd name="connsiteY143" fmla="*/ 853421 h 1008346"/>
              <a:gd name="connsiteX144" fmla="*/ 3629243 w 12192000"/>
              <a:gd name="connsiteY144" fmla="*/ 851670 h 1008346"/>
              <a:gd name="connsiteX145" fmla="*/ 3614602 w 12192000"/>
              <a:gd name="connsiteY145" fmla="*/ 848429 h 1008346"/>
              <a:gd name="connsiteX146" fmla="*/ 3543752 w 12192000"/>
              <a:gd name="connsiteY146" fmla="*/ 861253 h 1008346"/>
              <a:gd name="connsiteX147" fmla="*/ 3430556 w 12192000"/>
              <a:gd name="connsiteY147" fmla="*/ 860564 h 1008346"/>
              <a:gd name="connsiteX148" fmla="*/ 3385450 w 12192000"/>
              <a:gd name="connsiteY148" fmla="*/ 861153 h 1008346"/>
              <a:gd name="connsiteX149" fmla="*/ 3206411 w 12192000"/>
              <a:gd name="connsiteY149" fmla="*/ 856342 h 1008346"/>
              <a:gd name="connsiteX150" fmla="*/ 3172172 w 12192000"/>
              <a:gd name="connsiteY150" fmla="*/ 859926 h 1008346"/>
              <a:gd name="connsiteX151" fmla="*/ 3167260 w 12192000"/>
              <a:gd name="connsiteY151" fmla="*/ 861600 h 1008346"/>
              <a:gd name="connsiteX152" fmla="*/ 3160907 w 12192000"/>
              <a:gd name="connsiteY152" fmla="*/ 862337 h 1008346"/>
              <a:gd name="connsiteX153" fmla="*/ 3144557 w 12192000"/>
              <a:gd name="connsiteY153" fmla="*/ 860933 h 1008346"/>
              <a:gd name="connsiteX154" fmla="*/ 3138575 w 12192000"/>
              <a:gd name="connsiteY154" fmla="*/ 859842 h 1008346"/>
              <a:gd name="connsiteX155" fmla="*/ 3129468 w 12192000"/>
              <a:gd name="connsiteY155" fmla="*/ 859445 h 1008346"/>
              <a:gd name="connsiteX156" fmla="*/ 3129191 w 12192000"/>
              <a:gd name="connsiteY156" fmla="*/ 859614 h 1008346"/>
              <a:gd name="connsiteX157" fmla="*/ 3080632 w 12192000"/>
              <a:gd name="connsiteY157" fmla="*/ 859576 h 1008346"/>
              <a:gd name="connsiteX158" fmla="*/ 3020075 w 12192000"/>
              <a:gd name="connsiteY158" fmla="*/ 867669 h 1008346"/>
              <a:gd name="connsiteX159" fmla="*/ 2996410 w 12192000"/>
              <a:gd name="connsiteY159" fmla="*/ 869598 h 1008346"/>
              <a:gd name="connsiteX160" fmla="*/ 2983493 w 12192000"/>
              <a:gd name="connsiteY160" fmla="*/ 871583 h 1008346"/>
              <a:gd name="connsiteX161" fmla="*/ 2982508 w 12192000"/>
              <a:gd name="connsiteY161" fmla="*/ 872324 h 1008346"/>
              <a:gd name="connsiteX162" fmla="*/ 2943646 w 12192000"/>
              <a:gd name="connsiteY162" fmla="*/ 866671 h 1008346"/>
              <a:gd name="connsiteX163" fmla="*/ 2937624 w 12192000"/>
              <a:gd name="connsiteY163" fmla="*/ 860873 h 1008346"/>
              <a:gd name="connsiteX164" fmla="*/ 2900278 w 12192000"/>
              <a:gd name="connsiteY164" fmla="*/ 855890 h 1008346"/>
              <a:gd name="connsiteX165" fmla="*/ 2877094 w 12192000"/>
              <a:gd name="connsiteY165" fmla="*/ 850038 h 1008346"/>
              <a:gd name="connsiteX166" fmla="*/ 2876089 w 12192000"/>
              <a:gd name="connsiteY166" fmla="*/ 849428 h 1008346"/>
              <a:gd name="connsiteX167" fmla="*/ 2858491 w 12192000"/>
              <a:gd name="connsiteY167" fmla="*/ 836891 h 1008346"/>
              <a:gd name="connsiteX168" fmla="*/ 2853221 w 12192000"/>
              <a:gd name="connsiteY168" fmla="*/ 836141 h 1008346"/>
              <a:gd name="connsiteX169" fmla="*/ 2809798 w 12192000"/>
              <a:gd name="connsiteY169" fmla="*/ 818931 h 1008346"/>
              <a:gd name="connsiteX170" fmla="*/ 2788143 w 12192000"/>
              <a:gd name="connsiteY170" fmla="*/ 814680 h 1008346"/>
              <a:gd name="connsiteX171" fmla="*/ 2726584 w 12192000"/>
              <a:gd name="connsiteY171" fmla="*/ 814258 h 1008346"/>
              <a:gd name="connsiteX172" fmla="*/ 2695593 w 12192000"/>
              <a:gd name="connsiteY172" fmla="*/ 797218 h 1008346"/>
              <a:gd name="connsiteX173" fmla="*/ 2688833 w 12192000"/>
              <a:gd name="connsiteY173" fmla="*/ 794195 h 1008346"/>
              <a:gd name="connsiteX174" fmla="*/ 2688479 w 12192000"/>
              <a:gd name="connsiteY174" fmla="*/ 794303 h 1008346"/>
              <a:gd name="connsiteX175" fmla="*/ 2680911 w 12192000"/>
              <a:gd name="connsiteY175" fmla="*/ 791446 h 1008346"/>
              <a:gd name="connsiteX176" fmla="*/ 2676500 w 12192000"/>
              <a:gd name="connsiteY176" fmla="*/ 788684 h 1008346"/>
              <a:gd name="connsiteX177" fmla="*/ 2597106 w 12192000"/>
              <a:gd name="connsiteY177" fmla="*/ 788233 h 1008346"/>
              <a:gd name="connsiteX178" fmla="*/ 2493284 w 12192000"/>
              <a:gd name="connsiteY178" fmla="*/ 771780 h 1008346"/>
              <a:gd name="connsiteX179" fmla="*/ 2391347 w 12192000"/>
              <a:gd name="connsiteY179" fmla="*/ 752808 h 1008346"/>
              <a:gd name="connsiteX180" fmla="*/ 2354862 w 12192000"/>
              <a:gd name="connsiteY180" fmla="*/ 744636 h 1008346"/>
              <a:gd name="connsiteX181" fmla="*/ 2287979 w 12192000"/>
              <a:gd name="connsiteY181" fmla="*/ 735811 h 1008346"/>
              <a:gd name="connsiteX182" fmla="*/ 2255010 w 12192000"/>
              <a:gd name="connsiteY182" fmla="*/ 734698 h 1008346"/>
              <a:gd name="connsiteX183" fmla="*/ 2251535 w 12192000"/>
              <a:gd name="connsiteY183" fmla="*/ 736637 h 1008346"/>
              <a:gd name="connsiteX184" fmla="*/ 2245631 w 12192000"/>
              <a:gd name="connsiteY184" fmla="*/ 736631 h 1008346"/>
              <a:gd name="connsiteX185" fmla="*/ 2230763 w 12192000"/>
              <a:gd name="connsiteY185" fmla="*/ 732710 h 1008346"/>
              <a:gd name="connsiteX186" fmla="*/ 2225379 w 12192000"/>
              <a:gd name="connsiteY186" fmla="*/ 730591 h 1008346"/>
              <a:gd name="connsiteX187" fmla="*/ 2217057 w 12192000"/>
              <a:gd name="connsiteY187" fmla="*/ 728862 h 1008346"/>
              <a:gd name="connsiteX188" fmla="*/ 2216788 w 12192000"/>
              <a:gd name="connsiteY188" fmla="*/ 729024 h 1008346"/>
              <a:gd name="connsiteX189" fmla="*/ 2209124 w 12192000"/>
              <a:gd name="connsiteY189" fmla="*/ 727003 h 1008346"/>
              <a:gd name="connsiteX190" fmla="*/ 2172459 w 12192000"/>
              <a:gd name="connsiteY190" fmla="*/ 714519 h 1008346"/>
              <a:gd name="connsiteX191" fmla="*/ 2115857 w 12192000"/>
              <a:gd name="connsiteY191" fmla="*/ 723498 h 1008346"/>
              <a:gd name="connsiteX192" fmla="*/ 2093949 w 12192000"/>
              <a:gd name="connsiteY192" fmla="*/ 722515 h 1008346"/>
              <a:gd name="connsiteX193" fmla="*/ 2080925 w 12192000"/>
              <a:gd name="connsiteY193" fmla="*/ 723827 h 1008346"/>
              <a:gd name="connsiteX194" fmla="*/ 1983785 w 12192000"/>
              <a:gd name="connsiteY194" fmla="*/ 689896 h 1008346"/>
              <a:gd name="connsiteX195" fmla="*/ 1959913 w 12192000"/>
              <a:gd name="connsiteY195" fmla="*/ 672734 h 1008346"/>
              <a:gd name="connsiteX196" fmla="*/ 1804159 w 12192000"/>
              <a:gd name="connsiteY196" fmla="*/ 644533 h 1008346"/>
              <a:gd name="connsiteX197" fmla="*/ 1591576 w 12192000"/>
              <a:gd name="connsiteY197" fmla="*/ 571258 h 1008346"/>
              <a:gd name="connsiteX198" fmla="*/ 1496826 w 12192000"/>
              <a:gd name="connsiteY198" fmla="*/ 568535 h 1008346"/>
              <a:gd name="connsiteX199" fmla="*/ 1356936 w 12192000"/>
              <a:gd name="connsiteY199" fmla="*/ 530781 h 1008346"/>
              <a:gd name="connsiteX200" fmla="*/ 1269628 w 12192000"/>
              <a:gd name="connsiteY200" fmla="*/ 539232 h 1008346"/>
              <a:gd name="connsiteX201" fmla="*/ 1194874 w 12192000"/>
              <a:gd name="connsiteY201" fmla="*/ 523525 h 1008346"/>
              <a:gd name="connsiteX202" fmla="*/ 1138189 w 12192000"/>
              <a:gd name="connsiteY202" fmla="*/ 509746 h 1008346"/>
              <a:gd name="connsiteX203" fmla="*/ 976781 w 12192000"/>
              <a:gd name="connsiteY203" fmla="*/ 468644 h 1008346"/>
              <a:gd name="connsiteX204" fmla="*/ 882061 w 12192000"/>
              <a:gd name="connsiteY204" fmla="*/ 458215 h 1008346"/>
              <a:gd name="connsiteX205" fmla="*/ 833317 w 12192000"/>
              <a:gd name="connsiteY205" fmla="*/ 447431 h 1008346"/>
              <a:gd name="connsiteX206" fmla="*/ 827386 w 12192000"/>
              <a:gd name="connsiteY206" fmla="*/ 446883 h 1008346"/>
              <a:gd name="connsiteX207" fmla="*/ 786341 w 12192000"/>
              <a:gd name="connsiteY207" fmla="*/ 445842 h 1008346"/>
              <a:gd name="connsiteX208" fmla="*/ 725073 w 12192000"/>
              <a:gd name="connsiteY208" fmla="*/ 448531 h 1008346"/>
              <a:gd name="connsiteX209" fmla="*/ 624284 w 12192000"/>
              <a:gd name="connsiteY209" fmla="*/ 462606 h 1008346"/>
              <a:gd name="connsiteX210" fmla="*/ 527403 w 12192000"/>
              <a:gd name="connsiteY210" fmla="*/ 467566 h 1008346"/>
              <a:gd name="connsiteX211" fmla="*/ 407139 w 12192000"/>
              <a:gd name="connsiteY211" fmla="*/ 461890 h 1008346"/>
              <a:gd name="connsiteX212" fmla="*/ 363011 w 12192000"/>
              <a:gd name="connsiteY212" fmla="*/ 466758 h 1008346"/>
              <a:gd name="connsiteX213" fmla="*/ 360644 w 12192000"/>
              <a:gd name="connsiteY213" fmla="*/ 472114 h 1008346"/>
              <a:gd name="connsiteX214" fmla="*/ 347271 w 12192000"/>
              <a:gd name="connsiteY214" fmla="*/ 472897 h 1008346"/>
              <a:gd name="connsiteX215" fmla="*/ 344210 w 12192000"/>
              <a:gd name="connsiteY215" fmla="*/ 474119 h 1008346"/>
              <a:gd name="connsiteX216" fmla="*/ 326160 w 12192000"/>
              <a:gd name="connsiteY216" fmla="*/ 480110 h 1008346"/>
              <a:gd name="connsiteX217" fmla="*/ 275309 w 12192000"/>
              <a:gd name="connsiteY217" fmla="*/ 467738 h 1008346"/>
              <a:gd name="connsiteX218" fmla="*/ 251787 w 12192000"/>
              <a:gd name="connsiteY218" fmla="*/ 466296 h 1008346"/>
              <a:gd name="connsiteX219" fmla="*/ 229585 w 12192000"/>
              <a:gd name="connsiteY219" fmla="*/ 458043 h 1008346"/>
              <a:gd name="connsiteX220" fmla="*/ 218012 w 12192000"/>
              <a:gd name="connsiteY220" fmla="*/ 449412 h 1008346"/>
              <a:gd name="connsiteX221" fmla="*/ 133735 w 12192000"/>
              <a:gd name="connsiteY221" fmla="*/ 416518 h 1008346"/>
              <a:gd name="connsiteX222" fmla="*/ 77108 w 12192000"/>
              <a:gd name="connsiteY222" fmla="*/ 390937 h 1008346"/>
              <a:gd name="connsiteX223" fmla="*/ 65936 w 12192000"/>
              <a:gd name="connsiteY223" fmla="*/ 382568 h 1008346"/>
              <a:gd name="connsiteX224" fmla="*/ 49890 w 12192000"/>
              <a:gd name="connsiteY224" fmla="*/ 382282 h 1008346"/>
              <a:gd name="connsiteX225" fmla="*/ 44249 w 12192000"/>
              <a:gd name="connsiteY225" fmla="*/ 384936 h 1008346"/>
              <a:gd name="connsiteX226" fmla="*/ 0 w 12192000"/>
              <a:gd name="connsiteY226" fmla="*/ 363641 h 100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12192000" h="1008346">
                <a:moveTo>
                  <a:pt x="0" y="0"/>
                </a:moveTo>
                <a:lnTo>
                  <a:pt x="12187583" y="0"/>
                </a:lnTo>
                <a:lnTo>
                  <a:pt x="12192000" y="65613"/>
                </a:lnTo>
                <a:lnTo>
                  <a:pt x="12192000" y="84629"/>
                </a:lnTo>
                <a:lnTo>
                  <a:pt x="12176433" y="86996"/>
                </a:lnTo>
                <a:cubicBezTo>
                  <a:pt x="12073182" y="101789"/>
                  <a:pt x="12117356" y="120931"/>
                  <a:pt x="11966438" y="112672"/>
                </a:cubicBezTo>
                <a:cubicBezTo>
                  <a:pt x="11964149" y="128655"/>
                  <a:pt x="11948882" y="132320"/>
                  <a:pt x="11916918" y="131001"/>
                </a:cubicBezTo>
                <a:cubicBezTo>
                  <a:pt x="11886791" y="145641"/>
                  <a:pt x="11820109" y="185794"/>
                  <a:pt x="11785675" y="200504"/>
                </a:cubicBezTo>
                <a:cubicBezTo>
                  <a:pt x="11767893" y="223073"/>
                  <a:pt x="11729657" y="198901"/>
                  <a:pt x="11710307" y="219266"/>
                </a:cubicBezTo>
                <a:lnTo>
                  <a:pt x="11488515" y="272573"/>
                </a:lnTo>
                <a:cubicBezTo>
                  <a:pt x="11451393" y="267628"/>
                  <a:pt x="11433126" y="277361"/>
                  <a:pt x="11419631" y="292041"/>
                </a:cubicBezTo>
                <a:cubicBezTo>
                  <a:pt x="11351766" y="302526"/>
                  <a:pt x="11316239" y="329144"/>
                  <a:pt x="11247844" y="350265"/>
                </a:cubicBezTo>
                <a:cubicBezTo>
                  <a:pt x="11176630" y="380253"/>
                  <a:pt x="11168845" y="398802"/>
                  <a:pt x="11126425" y="419544"/>
                </a:cubicBezTo>
                <a:lnTo>
                  <a:pt x="11017611" y="445382"/>
                </a:lnTo>
                <a:lnTo>
                  <a:pt x="10964524" y="459636"/>
                </a:lnTo>
                <a:lnTo>
                  <a:pt x="10937482" y="479175"/>
                </a:lnTo>
                <a:cubicBezTo>
                  <a:pt x="10928984" y="479690"/>
                  <a:pt x="10923663" y="480566"/>
                  <a:pt x="10920340" y="481765"/>
                </a:cubicBezTo>
                <a:cubicBezTo>
                  <a:pt x="10920271" y="481905"/>
                  <a:pt x="10920203" y="482045"/>
                  <a:pt x="10920133" y="482186"/>
                </a:cubicBezTo>
                <a:lnTo>
                  <a:pt x="10815604" y="500583"/>
                </a:lnTo>
                <a:lnTo>
                  <a:pt x="10736979" y="537354"/>
                </a:lnTo>
                <a:cubicBezTo>
                  <a:pt x="10701168" y="539251"/>
                  <a:pt x="10671225" y="526691"/>
                  <a:pt x="10697572" y="549656"/>
                </a:cubicBezTo>
                <a:cubicBezTo>
                  <a:pt x="10686217" y="550987"/>
                  <a:pt x="10680616" y="554110"/>
                  <a:pt x="10677680" y="558131"/>
                </a:cubicBezTo>
                <a:lnTo>
                  <a:pt x="10677187" y="559888"/>
                </a:lnTo>
                <a:lnTo>
                  <a:pt x="10588288" y="566845"/>
                </a:lnTo>
                <a:lnTo>
                  <a:pt x="10533913" y="565526"/>
                </a:lnTo>
                <a:lnTo>
                  <a:pt x="10427096" y="571439"/>
                </a:lnTo>
                <a:lnTo>
                  <a:pt x="10283366" y="601076"/>
                </a:lnTo>
                <a:cubicBezTo>
                  <a:pt x="10219534" y="608345"/>
                  <a:pt x="10191304" y="590560"/>
                  <a:pt x="10071988" y="612649"/>
                </a:cubicBezTo>
                <a:cubicBezTo>
                  <a:pt x="10057074" y="615410"/>
                  <a:pt x="10039347" y="619216"/>
                  <a:pt x="10019577" y="623784"/>
                </a:cubicBezTo>
                <a:lnTo>
                  <a:pt x="9996598" y="629362"/>
                </a:lnTo>
                <a:lnTo>
                  <a:pt x="9994226" y="629693"/>
                </a:lnTo>
                <a:cubicBezTo>
                  <a:pt x="9969462" y="631806"/>
                  <a:pt x="9926429" y="636434"/>
                  <a:pt x="9886928" y="637803"/>
                </a:cubicBezTo>
                <a:cubicBezTo>
                  <a:pt x="9846681" y="625129"/>
                  <a:pt x="9789914" y="647341"/>
                  <a:pt x="9757216" y="637903"/>
                </a:cubicBezTo>
                <a:lnTo>
                  <a:pt x="9630666" y="634301"/>
                </a:lnTo>
                <a:cubicBezTo>
                  <a:pt x="9589814" y="639083"/>
                  <a:pt x="9614560" y="612902"/>
                  <a:pt x="9552588" y="654919"/>
                </a:cubicBezTo>
                <a:cubicBezTo>
                  <a:pt x="9480258" y="649249"/>
                  <a:pt x="9479892" y="669316"/>
                  <a:pt x="9415821" y="653970"/>
                </a:cubicBezTo>
                <a:lnTo>
                  <a:pt x="9163817" y="650641"/>
                </a:lnTo>
                <a:cubicBezTo>
                  <a:pt x="9121629" y="655493"/>
                  <a:pt x="9110866" y="652022"/>
                  <a:pt x="9050386" y="653852"/>
                </a:cubicBezTo>
                <a:cubicBezTo>
                  <a:pt x="8989096" y="658189"/>
                  <a:pt x="8982352" y="653254"/>
                  <a:pt x="8929125" y="654038"/>
                </a:cubicBezTo>
                <a:cubicBezTo>
                  <a:pt x="8895525" y="654011"/>
                  <a:pt x="8854261" y="655068"/>
                  <a:pt x="8848784" y="653686"/>
                </a:cubicBezTo>
                <a:lnTo>
                  <a:pt x="8846477" y="654426"/>
                </a:lnTo>
                <a:cubicBezTo>
                  <a:pt x="8836488" y="655974"/>
                  <a:pt x="8830524" y="655525"/>
                  <a:pt x="8826356" y="654200"/>
                </a:cubicBezTo>
                <a:lnTo>
                  <a:pt x="8788426" y="644734"/>
                </a:lnTo>
                <a:lnTo>
                  <a:pt x="8715784" y="655804"/>
                </a:lnTo>
                <a:cubicBezTo>
                  <a:pt x="8700486" y="660164"/>
                  <a:pt x="8674656" y="657180"/>
                  <a:pt x="8652446" y="660966"/>
                </a:cubicBezTo>
                <a:cubicBezTo>
                  <a:pt x="8638945" y="659778"/>
                  <a:pt x="8617129" y="670043"/>
                  <a:pt x="8602565" y="669503"/>
                </a:cubicBezTo>
                <a:lnTo>
                  <a:pt x="8593932" y="669427"/>
                </a:lnTo>
                <a:lnTo>
                  <a:pt x="8593705" y="669613"/>
                </a:lnTo>
                <a:cubicBezTo>
                  <a:pt x="8591714" y="669998"/>
                  <a:pt x="8588833" y="670123"/>
                  <a:pt x="8584494" y="669906"/>
                </a:cubicBezTo>
                <a:lnTo>
                  <a:pt x="8578197" y="669287"/>
                </a:lnTo>
                <a:lnTo>
                  <a:pt x="8506463" y="693584"/>
                </a:lnTo>
                <a:cubicBezTo>
                  <a:pt x="8463764" y="700193"/>
                  <a:pt x="8447826" y="702186"/>
                  <a:pt x="8399267" y="713948"/>
                </a:cubicBezTo>
                <a:cubicBezTo>
                  <a:pt x="8359327" y="720193"/>
                  <a:pt x="8328180" y="730649"/>
                  <a:pt x="8291640" y="731915"/>
                </a:cubicBezTo>
                <a:cubicBezTo>
                  <a:pt x="8280654" y="738095"/>
                  <a:pt x="8268777" y="741688"/>
                  <a:pt x="8251948" y="737355"/>
                </a:cubicBezTo>
                <a:cubicBezTo>
                  <a:pt x="8215882" y="744957"/>
                  <a:pt x="8212832" y="755146"/>
                  <a:pt x="8184393" y="751751"/>
                </a:cubicBezTo>
                <a:cubicBezTo>
                  <a:pt x="8173075" y="769174"/>
                  <a:pt x="8168114" y="763895"/>
                  <a:pt x="8155434" y="761257"/>
                </a:cubicBezTo>
                <a:lnTo>
                  <a:pt x="8153823" y="761173"/>
                </a:lnTo>
                <a:lnTo>
                  <a:pt x="8152337" y="763644"/>
                </a:lnTo>
                <a:lnTo>
                  <a:pt x="8147026" y="765472"/>
                </a:lnTo>
                <a:lnTo>
                  <a:pt x="8130352" y="767262"/>
                </a:lnTo>
                <a:lnTo>
                  <a:pt x="8123725" y="767408"/>
                </a:lnTo>
                <a:cubicBezTo>
                  <a:pt x="8119291" y="767706"/>
                  <a:pt x="8116515" y="768155"/>
                  <a:pt x="8114787" y="768745"/>
                </a:cubicBezTo>
                <a:cubicBezTo>
                  <a:pt x="8114753" y="768812"/>
                  <a:pt x="8114716" y="768878"/>
                  <a:pt x="8114681" y="768946"/>
                </a:cubicBezTo>
                <a:lnTo>
                  <a:pt x="8106087" y="769868"/>
                </a:lnTo>
                <a:cubicBezTo>
                  <a:pt x="8090192" y="774423"/>
                  <a:pt x="8064932" y="784432"/>
                  <a:pt x="8047050" y="789846"/>
                </a:cubicBezTo>
                <a:cubicBezTo>
                  <a:pt x="8028366" y="790970"/>
                  <a:pt x="7984943" y="791619"/>
                  <a:pt x="7998793" y="802356"/>
                </a:cubicBezTo>
                <a:cubicBezTo>
                  <a:pt x="7992871" y="803059"/>
                  <a:pt x="7989962" y="804576"/>
                  <a:pt x="7988446" y="806503"/>
                </a:cubicBezTo>
                <a:cubicBezTo>
                  <a:pt x="7988363" y="806782"/>
                  <a:pt x="7988279" y="807061"/>
                  <a:pt x="7988194" y="807340"/>
                </a:cubicBezTo>
                <a:lnTo>
                  <a:pt x="7941821" y="811196"/>
                </a:lnTo>
                <a:lnTo>
                  <a:pt x="7913431" y="810908"/>
                </a:lnTo>
                <a:lnTo>
                  <a:pt x="7899391" y="811681"/>
                </a:lnTo>
                <a:lnTo>
                  <a:pt x="7894134" y="809997"/>
                </a:lnTo>
                <a:cubicBezTo>
                  <a:pt x="7889170" y="809235"/>
                  <a:pt x="7882983" y="809505"/>
                  <a:pt x="7874065" y="812104"/>
                </a:cubicBezTo>
                <a:lnTo>
                  <a:pt x="7872250" y="813063"/>
                </a:lnTo>
                <a:lnTo>
                  <a:pt x="7825620" y="810757"/>
                </a:lnTo>
                <a:cubicBezTo>
                  <a:pt x="7819392" y="809994"/>
                  <a:pt x="7764833" y="816501"/>
                  <a:pt x="7759398" y="814526"/>
                </a:cubicBezTo>
                <a:cubicBezTo>
                  <a:pt x="7724819" y="813934"/>
                  <a:pt x="7729736" y="814205"/>
                  <a:pt x="7671781" y="825332"/>
                </a:cubicBezTo>
                <a:cubicBezTo>
                  <a:pt x="7662860" y="827124"/>
                  <a:pt x="7506038" y="834490"/>
                  <a:pt x="7470640" y="840596"/>
                </a:cubicBezTo>
                <a:lnTo>
                  <a:pt x="7464881" y="840011"/>
                </a:lnTo>
                <a:lnTo>
                  <a:pt x="7468828" y="838867"/>
                </a:lnTo>
                <a:cubicBezTo>
                  <a:pt x="7467755" y="838929"/>
                  <a:pt x="7464874" y="839452"/>
                  <a:pt x="7463929" y="839915"/>
                </a:cubicBezTo>
                <a:lnTo>
                  <a:pt x="7464881" y="840011"/>
                </a:lnTo>
                <a:lnTo>
                  <a:pt x="7462887" y="840589"/>
                </a:lnTo>
                <a:cubicBezTo>
                  <a:pt x="7456605" y="841972"/>
                  <a:pt x="7444775" y="844340"/>
                  <a:pt x="7423655" y="848212"/>
                </a:cubicBezTo>
                <a:cubicBezTo>
                  <a:pt x="7401789" y="849153"/>
                  <a:pt x="7379434" y="857438"/>
                  <a:pt x="7346156" y="869806"/>
                </a:cubicBezTo>
                <a:cubicBezTo>
                  <a:pt x="7271178" y="897611"/>
                  <a:pt x="7249743" y="890013"/>
                  <a:pt x="7174543" y="893041"/>
                </a:cubicBezTo>
                <a:cubicBezTo>
                  <a:pt x="7148347" y="916454"/>
                  <a:pt x="7157917" y="896956"/>
                  <a:pt x="7120480" y="906142"/>
                </a:cubicBezTo>
                <a:cubicBezTo>
                  <a:pt x="7120216" y="888189"/>
                  <a:pt x="7078525" y="922435"/>
                  <a:pt x="7063799" y="904302"/>
                </a:cubicBezTo>
                <a:cubicBezTo>
                  <a:pt x="7057452" y="906549"/>
                  <a:pt x="7051768" y="909296"/>
                  <a:pt x="7046174" y="912191"/>
                </a:cubicBezTo>
                <a:lnTo>
                  <a:pt x="7043236" y="913697"/>
                </a:lnTo>
                <a:lnTo>
                  <a:pt x="7029299" y="916535"/>
                </a:lnTo>
                <a:lnTo>
                  <a:pt x="7011341" y="922055"/>
                </a:lnTo>
                <a:lnTo>
                  <a:pt x="6962721" y="926136"/>
                </a:lnTo>
                <a:cubicBezTo>
                  <a:pt x="6955177" y="928190"/>
                  <a:pt x="6934298" y="934551"/>
                  <a:pt x="6924046" y="935119"/>
                </a:cubicBezTo>
                <a:lnTo>
                  <a:pt x="6803921" y="953749"/>
                </a:lnTo>
                <a:cubicBezTo>
                  <a:pt x="6793798" y="956148"/>
                  <a:pt x="6756114" y="960863"/>
                  <a:pt x="6753130" y="967574"/>
                </a:cubicBezTo>
                <a:cubicBezTo>
                  <a:pt x="6747365" y="975888"/>
                  <a:pt x="6707255" y="968409"/>
                  <a:pt x="6715125" y="976612"/>
                </a:cubicBezTo>
                <a:lnTo>
                  <a:pt x="6558230" y="992648"/>
                </a:lnTo>
                <a:lnTo>
                  <a:pt x="6424995" y="997785"/>
                </a:lnTo>
                <a:lnTo>
                  <a:pt x="6223993" y="996254"/>
                </a:lnTo>
                <a:cubicBezTo>
                  <a:pt x="6210976" y="994645"/>
                  <a:pt x="6182117" y="995304"/>
                  <a:pt x="6170626" y="996191"/>
                </a:cubicBezTo>
                <a:lnTo>
                  <a:pt x="6139366" y="1000894"/>
                </a:lnTo>
                <a:lnTo>
                  <a:pt x="6132311" y="1006678"/>
                </a:lnTo>
                <a:lnTo>
                  <a:pt x="6112202" y="1007107"/>
                </a:lnTo>
                <a:lnTo>
                  <a:pt x="6106903" y="1008346"/>
                </a:lnTo>
                <a:cubicBezTo>
                  <a:pt x="6089917" y="1007017"/>
                  <a:pt x="6051453" y="999806"/>
                  <a:pt x="6010290" y="999136"/>
                </a:cubicBezTo>
                <a:cubicBezTo>
                  <a:pt x="5969128" y="998465"/>
                  <a:pt x="5880801" y="1013593"/>
                  <a:pt x="5859922" y="1004321"/>
                </a:cubicBezTo>
                <a:cubicBezTo>
                  <a:pt x="5765762" y="991088"/>
                  <a:pt x="5703766" y="1009352"/>
                  <a:pt x="5623801" y="983916"/>
                </a:cubicBezTo>
                <a:cubicBezTo>
                  <a:pt x="5544186" y="983963"/>
                  <a:pt x="5522368" y="975664"/>
                  <a:pt x="5462286" y="972082"/>
                </a:cubicBezTo>
                <a:cubicBezTo>
                  <a:pt x="5381152" y="966377"/>
                  <a:pt x="5295596" y="957595"/>
                  <a:pt x="5263300" y="962419"/>
                </a:cubicBezTo>
                <a:cubicBezTo>
                  <a:pt x="5223679" y="967819"/>
                  <a:pt x="5228790" y="951744"/>
                  <a:pt x="5146583" y="948153"/>
                </a:cubicBezTo>
                <a:cubicBezTo>
                  <a:pt x="5114696" y="951070"/>
                  <a:pt x="5103593" y="950913"/>
                  <a:pt x="5067376" y="951851"/>
                </a:cubicBezTo>
                <a:lnTo>
                  <a:pt x="4992329" y="947102"/>
                </a:lnTo>
                <a:cubicBezTo>
                  <a:pt x="4978545" y="948367"/>
                  <a:pt x="4970776" y="947303"/>
                  <a:pt x="4965683" y="945215"/>
                </a:cubicBezTo>
                <a:lnTo>
                  <a:pt x="4961310" y="941890"/>
                </a:lnTo>
                <a:lnTo>
                  <a:pt x="4943488" y="939683"/>
                </a:lnTo>
                <a:lnTo>
                  <a:pt x="4849224" y="927230"/>
                </a:lnTo>
                <a:lnTo>
                  <a:pt x="4847947" y="928231"/>
                </a:lnTo>
                <a:cubicBezTo>
                  <a:pt x="4826178" y="932813"/>
                  <a:pt x="4785045" y="935332"/>
                  <a:pt x="4754288" y="938607"/>
                </a:cubicBezTo>
                <a:cubicBezTo>
                  <a:pt x="4736761" y="935966"/>
                  <a:pt x="4682562" y="949752"/>
                  <a:pt x="4663397" y="947888"/>
                </a:cubicBezTo>
                <a:lnTo>
                  <a:pt x="4651959" y="947106"/>
                </a:lnTo>
                <a:lnTo>
                  <a:pt x="4651598" y="947335"/>
                </a:lnTo>
                <a:cubicBezTo>
                  <a:pt x="4648828" y="947687"/>
                  <a:pt x="4644956" y="947627"/>
                  <a:pt x="4639268" y="946997"/>
                </a:cubicBezTo>
                <a:lnTo>
                  <a:pt x="4631109" y="945679"/>
                </a:lnTo>
                <a:lnTo>
                  <a:pt x="4543237" y="945685"/>
                </a:lnTo>
                <a:lnTo>
                  <a:pt x="4438018" y="952550"/>
                </a:lnTo>
                <a:cubicBezTo>
                  <a:pt x="4374838" y="949681"/>
                  <a:pt x="4320080" y="950605"/>
                  <a:pt x="4248478" y="943944"/>
                </a:cubicBezTo>
                <a:cubicBezTo>
                  <a:pt x="4186345" y="948231"/>
                  <a:pt x="4126469" y="936911"/>
                  <a:pt x="4060040" y="924627"/>
                </a:cubicBezTo>
                <a:cubicBezTo>
                  <a:pt x="4001992" y="917353"/>
                  <a:pt x="3965469" y="896563"/>
                  <a:pt x="3900993" y="901281"/>
                </a:cubicBezTo>
                <a:cubicBezTo>
                  <a:pt x="3899958" y="898137"/>
                  <a:pt x="3897537" y="895435"/>
                  <a:pt x="3894163" y="893057"/>
                </a:cubicBezTo>
                <a:lnTo>
                  <a:pt x="3882282" y="887118"/>
                </a:lnTo>
                <a:lnTo>
                  <a:pt x="3879568" y="887386"/>
                </a:lnTo>
                <a:cubicBezTo>
                  <a:pt x="3869341" y="886992"/>
                  <a:pt x="3864486" y="885466"/>
                  <a:pt x="3862018" y="883446"/>
                </a:cubicBezTo>
                <a:lnTo>
                  <a:pt x="3860685" y="880589"/>
                </a:lnTo>
                <a:lnTo>
                  <a:pt x="3849430" y="877261"/>
                </a:lnTo>
                <a:lnTo>
                  <a:pt x="3829379" y="869021"/>
                </a:lnTo>
                <a:lnTo>
                  <a:pt x="3823641" y="869057"/>
                </a:lnTo>
                <a:lnTo>
                  <a:pt x="3790304" y="859084"/>
                </a:lnTo>
                <a:lnTo>
                  <a:pt x="3788900" y="859697"/>
                </a:lnTo>
                <a:cubicBezTo>
                  <a:pt x="3784995" y="860839"/>
                  <a:pt x="3780679" y="861255"/>
                  <a:pt x="3775383" y="860158"/>
                </a:cubicBezTo>
                <a:lnTo>
                  <a:pt x="3650549" y="856389"/>
                </a:lnTo>
                <a:lnTo>
                  <a:pt x="3643002" y="854718"/>
                </a:lnTo>
                <a:lnTo>
                  <a:pt x="3642633" y="854851"/>
                </a:lnTo>
                <a:cubicBezTo>
                  <a:pt x="3640525" y="854845"/>
                  <a:pt x="3637865" y="854429"/>
                  <a:pt x="3634236" y="853421"/>
                </a:cubicBezTo>
                <a:lnTo>
                  <a:pt x="3629243" y="851670"/>
                </a:lnTo>
                <a:lnTo>
                  <a:pt x="3614602" y="848429"/>
                </a:lnTo>
                <a:lnTo>
                  <a:pt x="3543752" y="861253"/>
                </a:lnTo>
                <a:cubicBezTo>
                  <a:pt x="3500035" y="859566"/>
                  <a:pt x="3467992" y="871747"/>
                  <a:pt x="3430556" y="860564"/>
                </a:cubicBezTo>
                <a:cubicBezTo>
                  <a:pt x="3389606" y="859043"/>
                  <a:pt x="3418847" y="866729"/>
                  <a:pt x="3385450" y="861153"/>
                </a:cubicBezTo>
                <a:cubicBezTo>
                  <a:pt x="3348090" y="860448"/>
                  <a:pt x="3237697" y="855648"/>
                  <a:pt x="3206411" y="856342"/>
                </a:cubicBezTo>
                <a:cubicBezTo>
                  <a:pt x="3180515" y="870648"/>
                  <a:pt x="3180956" y="864759"/>
                  <a:pt x="3172172" y="859926"/>
                </a:cubicBezTo>
                <a:lnTo>
                  <a:pt x="3167260" y="861600"/>
                </a:lnTo>
                <a:lnTo>
                  <a:pt x="3160907" y="862337"/>
                </a:lnTo>
                <a:lnTo>
                  <a:pt x="3144557" y="860933"/>
                </a:lnTo>
                <a:lnTo>
                  <a:pt x="3138575" y="859842"/>
                </a:lnTo>
                <a:cubicBezTo>
                  <a:pt x="3134393" y="859301"/>
                  <a:pt x="3131532" y="859210"/>
                  <a:pt x="3129468" y="859445"/>
                </a:cubicBezTo>
                <a:lnTo>
                  <a:pt x="3129191" y="859614"/>
                </a:lnTo>
                <a:lnTo>
                  <a:pt x="3080632" y="859576"/>
                </a:lnTo>
                <a:cubicBezTo>
                  <a:pt x="3066428" y="869092"/>
                  <a:pt x="3020225" y="848520"/>
                  <a:pt x="3020075" y="867669"/>
                </a:cubicBezTo>
                <a:cubicBezTo>
                  <a:pt x="3002560" y="865266"/>
                  <a:pt x="2993991" y="856922"/>
                  <a:pt x="2996410" y="869598"/>
                </a:cubicBezTo>
                <a:cubicBezTo>
                  <a:pt x="2990543" y="869161"/>
                  <a:pt x="2986591" y="870051"/>
                  <a:pt x="2983493" y="871583"/>
                </a:cubicBezTo>
                <a:lnTo>
                  <a:pt x="2982508" y="872324"/>
                </a:lnTo>
                <a:lnTo>
                  <a:pt x="2943646" y="866671"/>
                </a:lnTo>
                <a:lnTo>
                  <a:pt x="2937624" y="860873"/>
                </a:lnTo>
                <a:lnTo>
                  <a:pt x="2900278" y="855890"/>
                </a:lnTo>
                <a:lnTo>
                  <a:pt x="2877094" y="850038"/>
                </a:lnTo>
                <a:lnTo>
                  <a:pt x="2876089" y="849428"/>
                </a:lnTo>
                <a:lnTo>
                  <a:pt x="2858491" y="836891"/>
                </a:lnTo>
                <a:lnTo>
                  <a:pt x="2853221" y="836141"/>
                </a:lnTo>
                <a:cubicBezTo>
                  <a:pt x="2845104" y="833148"/>
                  <a:pt x="2820643" y="822508"/>
                  <a:pt x="2809798" y="818931"/>
                </a:cubicBezTo>
                <a:cubicBezTo>
                  <a:pt x="2803336" y="833150"/>
                  <a:pt x="2801586" y="821927"/>
                  <a:pt x="2788143" y="814680"/>
                </a:cubicBezTo>
                <a:cubicBezTo>
                  <a:pt x="2775104" y="835149"/>
                  <a:pt x="2745218" y="807855"/>
                  <a:pt x="2726584" y="814258"/>
                </a:cubicBezTo>
                <a:cubicBezTo>
                  <a:pt x="2717002" y="808472"/>
                  <a:pt x="2706629" y="802727"/>
                  <a:pt x="2695593" y="797218"/>
                </a:cubicBezTo>
                <a:lnTo>
                  <a:pt x="2688833" y="794195"/>
                </a:lnTo>
                <a:lnTo>
                  <a:pt x="2688479" y="794303"/>
                </a:lnTo>
                <a:cubicBezTo>
                  <a:pt x="2686546" y="794003"/>
                  <a:pt x="2684146" y="793143"/>
                  <a:pt x="2680911" y="791446"/>
                </a:cubicBezTo>
                <a:lnTo>
                  <a:pt x="2676500" y="788684"/>
                </a:lnTo>
                <a:lnTo>
                  <a:pt x="2597106" y="788233"/>
                </a:lnTo>
                <a:cubicBezTo>
                  <a:pt x="2557147" y="780192"/>
                  <a:pt x="2526549" y="790205"/>
                  <a:pt x="2493284" y="771780"/>
                </a:cubicBezTo>
                <a:cubicBezTo>
                  <a:pt x="2455850" y="764319"/>
                  <a:pt x="2421460" y="764032"/>
                  <a:pt x="2391347" y="752808"/>
                </a:cubicBezTo>
                <a:cubicBezTo>
                  <a:pt x="2376903" y="755171"/>
                  <a:pt x="2364156" y="754671"/>
                  <a:pt x="2354862" y="744636"/>
                </a:cubicBezTo>
                <a:cubicBezTo>
                  <a:pt x="2319232" y="739843"/>
                  <a:pt x="2307341" y="748884"/>
                  <a:pt x="2287979" y="735811"/>
                </a:cubicBezTo>
                <a:lnTo>
                  <a:pt x="2255010" y="734698"/>
                </a:lnTo>
                <a:lnTo>
                  <a:pt x="2251535" y="736637"/>
                </a:lnTo>
                <a:lnTo>
                  <a:pt x="2245631" y="736631"/>
                </a:lnTo>
                <a:lnTo>
                  <a:pt x="2230763" y="732710"/>
                </a:lnTo>
                <a:lnTo>
                  <a:pt x="2225379" y="730591"/>
                </a:lnTo>
                <a:cubicBezTo>
                  <a:pt x="2221589" y="729370"/>
                  <a:pt x="2218976" y="728867"/>
                  <a:pt x="2217057" y="728862"/>
                </a:cubicBezTo>
                <a:lnTo>
                  <a:pt x="2216788" y="729024"/>
                </a:lnTo>
                <a:lnTo>
                  <a:pt x="2209124" y="727003"/>
                </a:lnTo>
                <a:cubicBezTo>
                  <a:pt x="2196342" y="723123"/>
                  <a:pt x="2184048" y="718901"/>
                  <a:pt x="2172459" y="714519"/>
                </a:cubicBezTo>
                <a:cubicBezTo>
                  <a:pt x="2158494" y="723838"/>
                  <a:pt x="2117863" y="700822"/>
                  <a:pt x="2115857" y="723498"/>
                </a:cubicBezTo>
                <a:cubicBezTo>
                  <a:pt x="2100018" y="718231"/>
                  <a:pt x="2092968" y="707158"/>
                  <a:pt x="2093949" y="722515"/>
                </a:cubicBezTo>
                <a:lnTo>
                  <a:pt x="2080925" y="723827"/>
                </a:lnTo>
                <a:lnTo>
                  <a:pt x="1983785" y="689896"/>
                </a:lnTo>
                <a:cubicBezTo>
                  <a:pt x="1963617" y="681381"/>
                  <a:pt x="1989851" y="680295"/>
                  <a:pt x="1959913" y="672734"/>
                </a:cubicBezTo>
                <a:cubicBezTo>
                  <a:pt x="1903668" y="678499"/>
                  <a:pt x="1860398" y="653313"/>
                  <a:pt x="1804159" y="644533"/>
                </a:cubicBezTo>
                <a:cubicBezTo>
                  <a:pt x="1743487" y="627658"/>
                  <a:pt x="1612652" y="582310"/>
                  <a:pt x="1591576" y="571258"/>
                </a:cubicBezTo>
                <a:cubicBezTo>
                  <a:pt x="1573388" y="564719"/>
                  <a:pt x="1489080" y="557055"/>
                  <a:pt x="1496826" y="568535"/>
                </a:cubicBezTo>
                <a:cubicBezTo>
                  <a:pt x="1445419" y="536648"/>
                  <a:pt x="1419299" y="553467"/>
                  <a:pt x="1356936" y="530781"/>
                </a:cubicBezTo>
                <a:lnTo>
                  <a:pt x="1269628" y="539232"/>
                </a:lnTo>
                <a:lnTo>
                  <a:pt x="1194874" y="523525"/>
                </a:lnTo>
                <a:lnTo>
                  <a:pt x="1138189" y="509746"/>
                </a:lnTo>
                <a:lnTo>
                  <a:pt x="976781" y="468644"/>
                </a:lnTo>
                <a:cubicBezTo>
                  <a:pt x="929088" y="460952"/>
                  <a:pt x="905972" y="461750"/>
                  <a:pt x="882061" y="458215"/>
                </a:cubicBezTo>
                <a:lnTo>
                  <a:pt x="833317" y="447431"/>
                </a:lnTo>
                <a:lnTo>
                  <a:pt x="827386" y="446883"/>
                </a:lnTo>
                <a:lnTo>
                  <a:pt x="786341" y="445842"/>
                </a:lnTo>
                <a:lnTo>
                  <a:pt x="725073" y="448531"/>
                </a:lnTo>
                <a:cubicBezTo>
                  <a:pt x="698064" y="451325"/>
                  <a:pt x="645372" y="459412"/>
                  <a:pt x="624284" y="462606"/>
                </a:cubicBezTo>
                <a:cubicBezTo>
                  <a:pt x="591338" y="465778"/>
                  <a:pt x="563594" y="467685"/>
                  <a:pt x="527403" y="467566"/>
                </a:cubicBezTo>
                <a:cubicBezTo>
                  <a:pt x="485975" y="450521"/>
                  <a:pt x="440521" y="474706"/>
                  <a:pt x="407139" y="461890"/>
                </a:cubicBezTo>
                <a:cubicBezTo>
                  <a:pt x="379741" y="461756"/>
                  <a:pt x="370760" y="465054"/>
                  <a:pt x="363011" y="466758"/>
                </a:cubicBezTo>
                <a:lnTo>
                  <a:pt x="360644" y="472114"/>
                </a:lnTo>
                <a:lnTo>
                  <a:pt x="347271" y="472897"/>
                </a:lnTo>
                <a:lnTo>
                  <a:pt x="344210" y="474119"/>
                </a:lnTo>
                <a:cubicBezTo>
                  <a:pt x="338378" y="476473"/>
                  <a:pt x="332503" y="478642"/>
                  <a:pt x="326160" y="480110"/>
                </a:cubicBezTo>
                <a:cubicBezTo>
                  <a:pt x="317620" y="456362"/>
                  <a:pt x="270799" y="488667"/>
                  <a:pt x="275309" y="467738"/>
                </a:cubicBezTo>
                <a:lnTo>
                  <a:pt x="251787" y="466296"/>
                </a:lnTo>
                <a:lnTo>
                  <a:pt x="229585" y="458043"/>
                </a:lnTo>
                <a:lnTo>
                  <a:pt x="218012" y="449412"/>
                </a:lnTo>
                <a:lnTo>
                  <a:pt x="133735" y="416518"/>
                </a:lnTo>
                <a:lnTo>
                  <a:pt x="77108" y="390937"/>
                </a:lnTo>
                <a:lnTo>
                  <a:pt x="65936" y="382568"/>
                </a:lnTo>
                <a:lnTo>
                  <a:pt x="49890" y="382282"/>
                </a:lnTo>
                <a:cubicBezTo>
                  <a:pt x="47699" y="382935"/>
                  <a:pt x="45800" y="383830"/>
                  <a:pt x="44249" y="384936"/>
                </a:cubicBezTo>
                <a:lnTo>
                  <a:pt x="0" y="363641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A61ECB-521C-4BFC-9F12-1BA566BC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4068"/>
            <a:ext cx="12192000" cy="1163932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2192000" h="1163932">
                <a:moveTo>
                  <a:pt x="2955508" y="929"/>
                </a:moveTo>
                <a:cubicBezTo>
                  <a:pt x="2962603" y="-560"/>
                  <a:pt x="2968871" y="-381"/>
                  <a:pt x="2973472" y="2369"/>
                </a:cubicBezTo>
                <a:cubicBezTo>
                  <a:pt x="2988398" y="1582"/>
                  <a:pt x="3039854" y="237"/>
                  <a:pt x="3052621" y="14030"/>
                </a:cubicBezTo>
                <a:cubicBezTo>
                  <a:pt x="3074269" y="13590"/>
                  <a:pt x="3124337" y="16403"/>
                  <a:pt x="3145220" y="16277"/>
                </a:cubicBezTo>
                <a:cubicBezTo>
                  <a:pt x="3177400" y="20825"/>
                  <a:pt x="3204801" y="-725"/>
                  <a:pt x="3233309" y="8968"/>
                </a:cubicBezTo>
                <a:cubicBezTo>
                  <a:pt x="3255675" y="17814"/>
                  <a:pt x="3297066" y="12790"/>
                  <a:pt x="3320851" y="18902"/>
                </a:cubicBezTo>
                <a:cubicBezTo>
                  <a:pt x="3329831" y="31255"/>
                  <a:pt x="3377875" y="43091"/>
                  <a:pt x="3394552" y="38279"/>
                </a:cubicBezTo>
                <a:cubicBezTo>
                  <a:pt x="3429790" y="45194"/>
                  <a:pt x="3435943" y="63076"/>
                  <a:pt x="3462252" y="68646"/>
                </a:cubicBezTo>
                <a:lnTo>
                  <a:pt x="3504799" y="93363"/>
                </a:lnTo>
                <a:lnTo>
                  <a:pt x="3568807" y="84557"/>
                </a:lnTo>
                <a:lnTo>
                  <a:pt x="3571993" y="87105"/>
                </a:lnTo>
                <a:cubicBezTo>
                  <a:pt x="3578062" y="92009"/>
                  <a:pt x="3584192" y="96609"/>
                  <a:pt x="3590879" y="100115"/>
                </a:cubicBezTo>
                <a:cubicBezTo>
                  <a:pt x="3596400" y="81013"/>
                  <a:pt x="3611075" y="86890"/>
                  <a:pt x="3623973" y="93084"/>
                </a:cubicBezTo>
                <a:lnTo>
                  <a:pt x="3636728" y="98019"/>
                </a:lnTo>
                <a:lnTo>
                  <a:pt x="3676976" y="96600"/>
                </a:lnTo>
                <a:cubicBezTo>
                  <a:pt x="3705974" y="106056"/>
                  <a:pt x="3711759" y="107306"/>
                  <a:pt x="3722653" y="115363"/>
                </a:cubicBezTo>
                <a:lnTo>
                  <a:pt x="3775112" y="98970"/>
                </a:lnTo>
                <a:lnTo>
                  <a:pt x="3932956" y="122337"/>
                </a:lnTo>
                <a:cubicBezTo>
                  <a:pt x="3980745" y="133345"/>
                  <a:pt x="4055421" y="160233"/>
                  <a:pt x="4100593" y="163834"/>
                </a:cubicBezTo>
                <a:cubicBezTo>
                  <a:pt x="4235789" y="175679"/>
                  <a:pt x="4169239" y="187722"/>
                  <a:pt x="4316364" y="177453"/>
                </a:cubicBezTo>
                <a:cubicBezTo>
                  <a:pt x="4321343" y="172718"/>
                  <a:pt x="4381395" y="166811"/>
                  <a:pt x="4387387" y="164360"/>
                </a:cubicBezTo>
                <a:lnTo>
                  <a:pt x="4427957" y="177526"/>
                </a:lnTo>
                <a:lnTo>
                  <a:pt x="4502291" y="188197"/>
                </a:lnTo>
                <a:lnTo>
                  <a:pt x="4600771" y="212143"/>
                </a:lnTo>
                <a:cubicBezTo>
                  <a:pt x="4614771" y="210903"/>
                  <a:pt x="4629325" y="210251"/>
                  <a:pt x="4644102" y="210363"/>
                </a:cubicBezTo>
                <a:lnTo>
                  <a:pt x="4652752" y="210902"/>
                </a:lnTo>
                <a:cubicBezTo>
                  <a:pt x="4652799" y="211030"/>
                  <a:pt x="4652848" y="211157"/>
                  <a:pt x="4652896" y="211286"/>
                </a:cubicBezTo>
                <a:cubicBezTo>
                  <a:pt x="4658320" y="211626"/>
                  <a:pt x="4678972" y="212192"/>
                  <a:pt x="4685303" y="212939"/>
                </a:cubicBezTo>
                <a:lnTo>
                  <a:pt x="4690886" y="215767"/>
                </a:lnTo>
                <a:lnTo>
                  <a:pt x="4725430" y="238732"/>
                </a:lnTo>
                <a:cubicBezTo>
                  <a:pt x="4737427" y="231591"/>
                  <a:pt x="4775104" y="226830"/>
                  <a:pt x="4800051" y="231099"/>
                </a:cubicBezTo>
                <a:cubicBezTo>
                  <a:pt x="4824999" y="235370"/>
                  <a:pt x="4838104" y="254681"/>
                  <a:pt x="4875115" y="264350"/>
                </a:cubicBezTo>
                <a:cubicBezTo>
                  <a:pt x="4910396" y="272074"/>
                  <a:pt x="4896976" y="272080"/>
                  <a:pt x="4936450" y="280902"/>
                </a:cubicBezTo>
                <a:cubicBezTo>
                  <a:pt x="4977972" y="291139"/>
                  <a:pt x="4987604" y="299206"/>
                  <a:pt x="5030961" y="305912"/>
                </a:cubicBezTo>
                <a:cubicBezTo>
                  <a:pt x="5067269" y="323566"/>
                  <a:pt x="5060686" y="296079"/>
                  <a:pt x="5082734" y="308581"/>
                </a:cubicBezTo>
                <a:lnTo>
                  <a:pt x="5138799" y="303800"/>
                </a:lnTo>
                <a:cubicBezTo>
                  <a:pt x="5159783" y="303972"/>
                  <a:pt x="5222232" y="329865"/>
                  <a:pt x="5259695" y="330476"/>
                </a:cubicBezTo>
                <a:cubicBezTo>
                  <a:pt x="5294177" y="331408"/>
                  <a:pt x="5329952" y="341580"/>
                  <a:pt x="5359642" y="340575"/>
                </a:cubicBezTo>
                <a:lnTo>
                  <a:pt x="5372918" y="336834"/>
                </a:lnTo>
                <a:lnTo>
                  <a:pt x="5396084" y="328268"/>
                </a:lnTo>
                <a:lnTo>
                  <a:pt x="5414292" y="320863"/>
                </a:lnTo>
                <a:cubicBezTo>
                  <a:pt x="5419283" y="317134"/>
                  <a:pt x="5483979" y="313053"/>
                  <a:pt x="5487276" y="307350"/>
                </a:cubicBezTo>
                <a:cubicBezTo>
                  <a:pt x="5545059" y="311386"/>
                  <a:pt x="5551468" y="308718"/>
                  <a:pt x="5612716" y="308118"/>
                </a:cubicBezTo>
                <a:cubicBezTo>
                  <a:pt x="5706701" y="319100"/>
                  <a:pt x="5706403" y="275903"/>
                  <a:pt x="5864813" y="257852"/>
                </a:cubicBezTo>
                <a:cubicBezTo>
                  <a:pt x="5919383" y="252630"/>
                  <a:pt x="6095366" y="235151"/>
                  <a:pt x="6151392" y="225732"/>
                </a:cubicBezTo>
                <a:cubicBezTo>
                  <a:pt x="6137061" y="192047"/>
                  <a:pt x="6183146" y="231837"/>
                  <a:pt x="6209396" y="220469"/>
                </a:cubicBezTo>
                <a:cubicBezTo>
                  <a:pt x="6229147" y="220563"/>
                  <a:pt x="6253887" y="222487"/>
                  <a:pt x="6269898" y="226300"/>
                </a:cubicBezTo>
                <a:cubicBezTo>
                  <a:pt x="6278362" y="227355"/>
                  <a:pt x="6287329" y="226959"/>
                  <a:pt x="6297029" y="224230"/>
                </a:cubicBezTo>
                <a:cubicBezTo>
                  <a:pt x="6312240" y="212407"/>
                  <a:pt x="6330874" y="209880"/>
                  <a:pt x="6352373" y="209161"/>
                </a:cubicBezTo>
                <a:lnTo>
                  <a:pt x="6353759" y="209135"/>
                </a:lnTo>
                <a:lnTo>
                  <a:pt x="6363346" y="196700"/>
                </a:lnTo>
                <a:cubicBezTo>
                  <a:pt x="6374599" y="188260"/>
                  <a:pt x="6378877" y="205848"/>
                  <a:pt x="6400681" y="204402"/>
                </a:cubicBezTo>
                <a:lnTo>
                  <a:pt x="6402041" y="207073"/>
                </a:lnTo>
                <a:lnTo>
                  <a:pt x="6424912" y="204940"/>
                </a:lnTo>
                <a:cubicBezTo>
                  <a:pt x="6440035" y="209475"/>
                  <a:pt x="6489474" y="188920"/>
                  <a:pt x="6502019" y="198788"/>
                </a:cubicBezTo>
                <a:cubicBezTo>
                  <a:pt x="6507553" y="199163"/>
                  <a:pt x="6513074" y="197832"/>
                  <a:pt x="6518229" y="197839"/>
                </a:cubicBezTo>
                <a:lnTo>
                  <a:pt x="6519089" y="198274"/>
                </a:lnTo>
                <a:lnTo>
                  <a:pt x="6561047" y="182276"/>
                </a:lnTo>
                <a:cubicBezTo>
                  <a:pt x="6576908" y="188273"/>
                  <a:pt x="6586597" y="187556"/>
                  <a:pt x="6595639" y="174596"/>
                </a:cubicBezTo>
                <a:cubicBezTo>
                  <a:pt x="6669524" y="204588"/>
                  <a:pt x="6631660" y="167763"/>
                  <a:pt x="6692265" y="171261"/>
                </a:cubicBezTo>
                <a:lnTo>
                  <a:pt x="6697219" y="171733"/>
                </a:lnTo>
                <a:lnTo>
                  <a:pt x="6713656" y="160032"/>
                </a:lnTo>
                <a:cubicBezTo>
                  <a:pt x="6713896" y="158972"/>
                  <a:pt x="6714141" y="157917"/>
                  <a:pt x="6714383" y="156857"/>
                </a:cubicBezTo>
                <a:lnTo>
                  <a:pt x="6774793" y="166145"/>
                </a:lnTo>
                <a:lnTo>
                  <a:pt x="6782112" y="161687"/>
                </a:lnTo>
                <a:lnTo>
                  <a:pt x="6822392" y="175020"/>
                </a:lnTo>
                <a:lnTo>
                  <a:pt x="6842719" y="178025"/>
                </a:lnTo>
                <a:lnTo>
                  <a:pt x="6878958" y="187256"/>
                </a:lnTo>
                <a:lnTo>
                  <a:pt x="6881972" y="184277"/>
                </a:lnTo>
                <a:lnTo>
                  <a:pt x="6889133" y="187492"/>
                </a:lnTo>
                <a:lnTo>
                  <a:pt x="6894439" y="184074"/>
                </a:lnTo>
                <a:lnTo>
                  <a:pt x="6900419" y="185342"/>
                </a:lnTo>
                <a:cubicBezTo>
                  <a:pt x="6911884" y="183619"/>
                  <a:pt x="6950507" y="175071"/>
                  <a:pt x="6963220" y="173736"/>
                </a:cubicBezTo>
                <a:lnTo>
                  <a:pt x="6976706" y="177326"/>
                </a:lnTo>
                <a:lnTo>
                  <a:pt x="6987064" y="166834"/>
                </a:lnTo>
                <a:lnTo>
                  <a:pt x="7030230" y="166147"/>
                </a:lnTo>
                <a:lnTo>
                  <a:pt x="7045014" y="175533"/>
                </a:lnTo>
                <a:lnTo>
                  <a:pt x="7058714" y="182424"/>
                </a:lnTo>
                <a:lnTo>
                  <a:pt x="7060499" y="182495"/>
                </a:lnTo>
                <a:lnTo>
                  <a:pt x="7078430" y="183225"/>
                </a:lnTo>
                <a:lnTo>
                  <a:pt x="7176563" y="179676"/>
                </a:lnTo>
                <a:lnTo>
                  <a:pt x="7205529" y="187443"/>
                </a:lnTo>
                <a:lnTo>
                  <a:pt x="7310118" y="169037"/>
                </a:lnTo>
                <a:cubicBezTo>
                  <a:pt x="7440488" y="161452"/>
                  <a:pt x="7553495" y="197026"/>
                  <a:pt x="7673859" y="156768"/>
                </a:cubicBezTo>
                <a:lnTo>
                  <a:pt x="7692748" y="167969"/>
                </a:lnTo>
                <a:lnTo>
                  <a:pt x="7715729" y="163804"/>
                </a:lnTo>
                <a:cubicBezTo>
                  <a:pt x="7811110" y="149060"/>
                  <a:pt x="7909958" y="141152"/>
                  <a:pt x="7974189" y="161251"/>
                </a:cubicBezTo>
                <a:cubicBezTo>
                  <a:pt x="8006066" y="157939"/>
                  <a:pt x="8083084" y="150326"/>
                  <a:pt x="8101969" y="150927"/>
                </a:cubicBezTo>
                <a:lnTo>
                  <a:pt x="8106826" y="146285"/>
                </a:lnTo>
                <a:lnTo>
                  <a:pt x="8162058" y="103136"/>
                </a:lnTo>
                <a:lnTo>
                  <a:pt x="8184568" y="100422"/>
                </a:lnTo>
                <a:lnTo>
                  <a:pt x="8205350" y="106344"/>
                </a:lnTo>
                <a:cubicBezTo>
                  <a:pt x="8213920" y="108834"/>
                  <a:pt x="8222826" y="111343"/>
                  <a:pt x="8228227" y="112404"/>
                </a:cubicBezTo>
                <a:lnTo>
                  <a:pt x="8229109" y="109777"/>
                </a:lnTo>
                <a:lnTo>
                  <a:pt x="8237963" y="113428"/>
                </a:lnTo>
                <a:lnTo>
                  <a:pt x="8248358" y="112494"/>
                </a:lnTo>
                <a:lnTo>
                  <a:pt x="8249309" y="113130"/>
                </a:lnTo>
                <a:lnTo>
                  <a:pt x="8249997" y="112347"/>
                </a:lnTo>
                <a:lnTo>
                  <a:pt x="8272162" y="110356"/>
                </a:lnTo>
                <a:lnTo>
                  <a:pt x="8292349" y="103912"/>
                </a:lnTo>
                <a:lnTo>
                  <a:pt x="8292491" y="103935"/>
                </a:lnTo>
                <a:cubicBezTo>
                  <a:pt x="8298009" y="104409"/>
                  <a:pt x="8303135" y="103922"/>
                  <a:pt x="8307239" y="101023"/>
                </a:cubicBezTo>
                <a:cubicBezTo>
                  <a:pt x="8317233" y="106089"/>
                  <a:pt x="8327966" y="110943"/>
                  <a:pt x="8339282" y="115374"/>
                </a:cubicBezTo>
                <a:lnTo>
                  <a:pt x="8346156" y="117659"/>
                </a:lnTo>
                <a:lnTo>
                  <a:pt x="8346467" y="117456"/>
                </a:lnTo>
                <a:cubicBezTo>
                  <a:pt x="8348336" y="117423"/>
                  <a:pt x="8350739" y="117978"/>
                  <a:pt x="8354069" y="119374"/>
                </a:cubicBezTo>
                <a:lnTo>
                  <a:pt x="8358687" y="121825"/>
                </a:lnTo>
                <a:lnTo>
                  <a:pt x="8433385" y="106101"/>
                </a:lnTo>
                <a:cubicBezTo>
                  <a:pt x="8472316" y="107679"/>
                  <a:pt x="8499361" y="89243"/>
                  <a:pt x="8533779" y="104806"/>
                </a:cubicBezTo>
                <a:cubicBezTo>
                  <a:pt x="8570237" y="106199"/>
                  <a:pt x="8602608" y="99501"/>
                  <a:pt x="8632833" y="106964"/>
                </a:cubicBezTo>
                <a:cubicBezTo>
                  <a:pt x="8646003" y="101130"/>
                  <a:pt x="8658069" y="99126"/>
                  <a:pt x="8668523" y="109411"/>
                </a:cubicBezTo>
                <a:cubicBezTo>
                  <a:pt x="8702829" y="107932"/>
                  <a:pt x="8712456" y="94511"/>
                  <a:pt x="8732893" y="106423"/>
                </a:cubicBezTo>
                <a:lnTo>
                  <a:pt x="8764071" y="101019"/>
                </a:lnTo>
                <a:lnTo>
                  <a:pt x="8767004" y="97951"/>
                </a:lnTo>
                <a:lnTo>
                  <a:pt x="8772553" y="96746"/>
                </a:lnTo>
                <a:lnTo>
                  <a:pt x="8787201" y="98465"/>
                </a:lnTo>
                <a:lnTo>
                  <a:pt x="8792624" y="99935"/>
                </a:lnTo>
                <a:cubicBezTo>
                  <a:pt x="8796395" y="100640"/>
                  <a:pt x="8798936" y="100714"/>
                  <a:pt x="8800741" y="100329"/>
                </a:cubicBezTo>
                <a:lnTo>
                  <a:pt x="8800966" y="100077"/>
                </a:lnTo>
                <a:lnTo>
                  <a:pt x="8808513" y="100962"/>
                </a:lnTo>
                <a:cubicBezTo>
                  <a:pt x="8821191" y="103057"/>
                  <a:pt x="8833467" y="105663"/>
                  <a:pt x="8845110" y="108611"/>
                </a:cubicBezTo>
                <a:cubicBezTo>
                  <a:pt x="8856640" y="94429"/>
                  <a:pt x="8898769" y="114061"/>
                  <a:pt x="8896773" y="86101"/>
                </a:cubicBezTo>
                <a:cubicBezTo>
                  <a:pt x="8912560" y="89254"/>
                  <a:pt x="8921083" y="101262"/>
                  <a:pt x="8917529" y="82805"/>
                </a:cubicBezTo>
                <a:lnTo>
                  <a:pt x="8929546" y="78543"/>
                </a:lnTo>
                <a:lnTo>
                  <a:pt x="9026654" y="99852"/>
                </a:lnTo>
                <a:lnTo>
                  <a:pt x="9040737" y="105786"/>
                </a:lnTo>
                <a:cubicBezTo>
                  <a:pt x="9045198" y="108424"/>
                  <a:pt x="9049055" y="111684"/>
                  <a:pt x="9052026" y="115808"/>
                </a:cubicBezTo>
                <a:cubicBezTo>
                  <a:pt x="9103902" y="97277"/>
                  <a:pt x="9148883" y="119005"/>
                  <a:pt x="9203241" y="118145"/>
                </a:cubicBezTo>
                <a:cubicBezTo>
                  <a:pt x="9263154" y="126206"/>
                  <a:pt x="9393882" y="154481"/>
                  <a:pt x="9415584" y="163588"/>
                </a:cubicBezTo>
                <a:cubicBezTo>
                  <a:pt x="9433796" y="167802"/>
                  <a:pt x="9514347" y="159834"/>
                  <a:pt x="9505102" y="147474"/>
                </a:cubicBezTo>
                <a:cubicBezTo>
                  <a:pt x="9558875" y="175676"/>
                  <a:pt x="9580546" y="149889"/>
                  <a:pt x="9643040" y="164665"/>
                </a:cubicBezTo>
                <a:lnTo>
                  <a:pt x="9762999" y="169055"/>
                </a:lnTo>
                <a:lnTo>
                  <a:pt x="9776183" y="168623"/>
                </a:lnTo>
                <a:lnTo>
                  <a:pt x="9780532" y="162255"/>
                </a:lnTo>
                <a:lnTo>
                  <a:pt x="9824924" y="158079"/>
                </a:lnTo>
                <a:cubicBezTo>
                  <a:pt x="9845325" y="170634"/>
                  <a:pt x="9880317" y="158344"/>
                  <a:pt x="9910588" y="160759"/>
                </a:cubicBezTo>
                <a:lnTo>
                  <a:pt x="9924173" y="165023"/>
                </a:lnTo>
                <a:lnTo>
                  <a:pt x="10010969" y="162234"/>
                </a:lnTo>
                <a:lnTo>
                  <a:pt x="10070699" y="164286"/>
                </a:lnTo>
                <a:lnTo>
                  <a:pt x="10083825" y="168444"/>
                </a:lnTo>
                <a:lnTo>
                  <a:pt x="10097932" y="161160"/>
                </a:lnTo>
                <a:cubicBezTo>
                  <a:pt x="10099580" y="159385"/>
                  <a:pt x="10100873" y="157473"/>
                  <a:pt x="10101779" y="155488"/>
                </a:cubicBezTo>
                <a:lnTo>
                  <a:pt x="10149437" y="158598"/>
                </a:lnTo>
                <a:lnTo>
                  <a:pt x="10155104" y="158045"/>
                </a:lnTo>
                <a:lnTo>
                  <a:pt x="10250982" y="135074"/>
                </a:lnTo>
                <a:cubicBezTo>
                  <a:pt x="10282349" y="124953"/>
                  <a:pt x="10324027" y="105518"/>
                  <a:pt x="10343301" y="97316"/>
                </a:cubicBezTo>
                <a:cubicBezTo>
                  <a:pt x="10346266" y="87573"/>
                  <a:pt x="10357577" y="89038"/>
                  <a:pt x="10366625" y="85860"/>
                </a:cubicBezTo>
                <a:cubicBezTo>
                  <a:pt x="10373832" y="76124"/>
                  <a:pt x="10418445" y="69199"/>
                  <a:pt x="10433505" y="71432"/>
                </a:cubicBezTo>
                <a:cubicBezTo>
                  <a:pt x="10475361" y="83650"/>
                  <a:pt x="10513941" y="44949"/>
                  <a:pt x="10547510" y="53678"/>
                </a:cubicBezTo>
                <a:cubicBezTo>
                  <a:pt x="10573283" y="48227"/>
                  <a:pt x="10581157" y="42377"/>
                  <a:pt x="10588150" y="38719"/>
                </a:cubicBezTo>
                <a:lnTo>
                  <a:pt x="10589457" y="31728"/>
                </a:lnTo>
                <a:lnTo>
                  <a:pt x="10699976" y="49777"/>
                </a:lnTo>
                <a:cubicBezTo>
                  <a:pt x="10735033" y="53897"/>
                  <a:pt x="10768025" y="45042"/>
                  <a:pt x="10812237" y="52759"/>
                </a:cubicBezTo>
                <a:lnTo>
                  <a:pt x="10869837" y="72227"/>
                </a:lnTo>
                <a:lnTo>
                  <a:pt x="10881770" y="80104"/>
                </a:lnTo>
                <a:lnTo>
                  <a:pt x="10896899" y="77163"/>
                </a:lnTo>
                <a:cubicBezTo>
                  <a:pt x="10898848" y="75922"/>
                  <a:pt x="10900479" y="74444"/>
                  <a:pt x="10901748" y="72784"/>
                </a:cubicBezTo>
                <a:lnTo>
                  <a:pt x="10947419" y="89748"/>
                </a:lnTo>
                <a:lnTo>
                  <a:pt x="10953034" y="90870"/>
                </a:lnTo>
                <a:lnTo>
                  <a:pt x="10992070" y="95273"/>
                </a:lnTo>
                <a:lnTo>
                  <a:pt x="11112372" y="88679"/>
                </a:lnTo>
                <a:cubicBezTo>
                  <a:pt x="11108439" y="74830"/>
                  <a:pt x="11140018" y="97031"/>
                  <a:pt x="11147719" y="86992"/>
                </a:cubicBezTo>
                <a:cubicBezTo>
                  <a:pt x="11152509" y="78401"/>
                  <a:pt x="11163205" y="83136"/>
                  <a:pt x="11172617" y="82697"/>
                </a:cubicBezTo>
                <a:cubicBezTo>
                  <a:pt x="11181525" y="75359"/>
                  <a:pt x="11226208" y="81688"/>
                  <a:pt x="11240397" y="88262"/>
                </a:cubicBezTo>
                <a:cubicBezTo>
                  <a:pt x="11249960" y="94287"/>
                  <a:pt x="11259949" y="97164"/>
                  <a:pt x="11270034" y="98379"/>
                </a:cubicBezTo>
                <a:lnTo>
                  <a:pt x="11293091" y="98474"/>
                </a:lnTo>
                <a:lnTo>
                  <a:pt x="11310949" y="104274"/>
                </a:lnTo>
                <a:lnTo>
                  <a:pt x="11345279" y="101883"/>
                </a:lnTo>
                <a:lnTo>
                  <a:pt x="11354597" y="104385"/>
                </a:lnTo>
                <a:lnTo>
                  <a:pt x="11367725" y="104431"/>
                </a:lnTo>
                <a:lnTo>
                  <a:pt x="11399832" y="117048"/>
                </a:lnTo>
                <a:cubicBezTo>
                  <a:pt x="11426330" y="131555"/>
                  <a:pt x="11452641" y="150886"/>
                  <a:pt x="11487595" y="158754"/>
                </a:cubicBezTo>
                <a:cubicBezTo>
                  <a:pt x="11515406" y="151514"/>
                  <a:pt x="11531776" y="244887"/>
                  <a:pt x="11590850" y="244984"/>
                </a:cubicBezTo>
                <a:cubicBezTo>
                  <a:pt x="11687863" y="198241"/>
                  <a:pt x="11587614" y="291800"/>
                  <a:pt x="11736204" y="283941"/>
                </a:cubicBezTo>
                <a:cubicBezTo>
                  <a:pt x="11744762" y="275580"/>
                  <a:pt x="11762511" y="286184"/>
                  <a:pt x="11760331" y="298368"/>
                </a:cubicBezTo>
                <a:cubicBezTo>
                  <a:pt x="11769810" y="295289"/>
                  <a:pt x="11817448" y="290644"/>
                  <a:pt x="11819139" y="310575"/>
                </a:cubicBezTo>
                <a:lnTo>
                  <a:pt x="11821967" y="312222"/>
                </a:lnTo>
                <a:lnTo>
                  <a:pt x="11847125" y="303833"/>
                </a:lnTo>
                <a:cubicBezTo>
                  <a:pt x="11890550" y="301151"/>
                  <a:pt x="11927400" y="329991"/>
                  <a:pt x="11980134" y="328343"/>
                </a:cubicBezTo>
                <a:cubicBezTo>
                  <a:pt x="11999877" y="317657"/>
                  <a:pt x="12100908" y="364667"/>
                  <a:pt x="12174576" y="382540"/>
                </a:cubicBezTo>
                <a:lnTo>
                  <a:pt x="12192000" y="385665"/>
                </a:lnTo>
                <a:lnTo>
                  <a:pt x="12192000" y="1163932"/>
                </a:lnTo>
                <a:lnTo>
                  <a:pt x="0" y="1163932"/>
                </a:lnTo>
                <a:lnTo>
                  <a:pt x="0" y="489977"/>
                </a:lnTo>
                <a:lnTo>
                  <a:pt x="5331" y="489229"/>
                </a:lnTo>
                <a:cubicBezTo>
                  <a:pt x="18193" y="486710"/>
                  <a:pt x="30228" y="483363"/>
                  <a:pt x="39902" y="478716"/>
                </a:cubicBezTo>
                <a:lnTo>
                  <a:pt x="117880" y="427388"/>
                </a:lnTo>
                <a:lnTo>
                  <a:pt x="238140" y="385729"/>
                </a:lnTo>
                <a:lnTo>
                  <a:pt x="249589" y="385949"/>
                </a:lnTo>
                <a:lnTo>
                  <a:pt x="296963" y="362534"/>
                </a:lnTo>
                <a:cubicBezTo>
                  <a:pt x="312678" y="353496"/>
                  <a:pt x="327245" y="343226"/>
                  <a:pt x="339235" y="330857"/>
                </a:cubicBezTo>
                <a:cubicBezTo>
                  <a:pt x="358017" y="316348"/>
                  <a:pt x="430593" y="324331"/>
                  <a:pt x="447152" y="333855"/>
                </a:cubicBezTo>
                <a:cubicBezTo>
                  <a:pt x="455944" y="335789"/>
                  <a:pt x="465515" y="339134"/>
                  <a:pt x="475247" y="343146"/>
                </a:cubicBezTo>
                <a:lnTo>
                  <a:pt x="477967" y="344392"/>
                </a:lnTo>
                <a:lnTo>
                  <a:pt x="527683" y="339655"/>
                </a:lnTo>
                <a:lnTo>
                  <a:pt x="703732" y="323031"/>
                </a:lnTo>
                <a:cubicBezTo>
                  <a:pt x="746107" y="337252"/>
                  <a:pt x="806181" y="307763"/>
                  <a:pt x="853391" y="310023"/>
                </a:cubicBezTo>
                <a:cubicBezTo>
                  <a:pt x="890324" y="307038"/>
                  <a:pt x="911072" y="307293"/>
                  <a:pt x="925332" y="305118"/>
                </a:cubicBezTo>
                <a:lnTo>
                  <a:pt x="941286" y="295364"/>
                </a:lnTo>
                <a:lnTo>
                  <a:pt x="950845" y="293027"/>
                </a:lnTo>
                <a:lnTo>
                  <a:pt x="953292" y="287324"/>
                </a:lnTo>
                <a:lnTo>
                  <a:pt x="967499" y="280192"/>
                </a:lnTo>
                <a:cubicBezTo>
                  <a:pt x="972860" y="278300"/>
                  <a:pt x="978671" y="277177"/>
                  <a:pt x="985161" y="277297"/>
                </a:cubicBezTo>
                <a:cubicBezTo>
                  <a:pt x="1006876" y="286454"/>
                  <a:pt x="1042482" y="256677"/>
                  <a:pt x="1069267" y="269198"/>
                </a:cubicBezTo>
                <a:cubicBezTo>
                  <a:pt x="1094808" y="265150"/>
                  <a:pt x="1122462" y="257023"/>
                  <a:pt x="1138407" y="252999"/>
                </a:cubicBezTo>
                <a:cubicBezTo>
                  <a:pt x="1144898" y="243390"/>
                  <a:pt x="1166843" y="255604"/>
                  <a:pt x="1164931" y="245054"/>
                </a:cubicBezTo>
                <a:cubicBezTo>
                  <a:pt x="1180564" y="253372"/>
                  <a:pt x="1196701" y="233033"/>
                  <a:pt x="1211622" y="227108"/>
                </a:cubicBezTo>
                <a:cubicBezTo>
                  <a:pt x="1223659" y="235648"/>
                  <a:pt x="1243095" y="214792"/>
                  <a:pt x="1274567" y="209812"/>
                </a:cubicBezTo>
                <a:cubicBezTo>
                  <a:pt x="1293468" y="207689"/>
                  <a:pt x="1311321" y="214329"/>
                  <a:pt x="1325029" y="214369"/>
                </a:cubicBezTo>
                <a:cubicBezTo>
                  <a:pt x="1338735" y="214409"/>
                  <a:pt x="1348238" y="204450"/>
                  <a:pt x="1356805" y="210054"/>
                </a:cubicBezTo>
                <a:cubicBezTo>
                  <a:pt x="1397191" y="226080"/>
                  <a:pt x="1434108" y="220864"/>
                  <a:pt x="1468752" y="221036"/>
                </a:cubicBezTo>
                <a:lnTo>
                  <a:pt x="1650750" y="171522"/>
                </a:lnTo>
                <a:cubicBezTo>
                  <a:pt x="1648963" y="175128"/>
                  <a:pt x="1647366" y="179078"/>
                  <a:pt x="1655056" y="178538"/>
                </a:cubicBezTo>
                <a:cubicBezTo>
                  <a:pt x="1671361" y="175610"/>
                  <a:pt x="1673472" y="191103"/>
                  <a:pt x="1683220" y="176084"/>
                </a:cubicBezTo>
                <a:lnTo>
                  <a:pt x="1685599" y="171820"/>
                </a:lnTo>
                <a:lnTo>
                  <a:pt x="1689230" y="171091"/>
                </a:lnTo>
                <a:cubicBezTo>
                  <a:pt x="1691077" y="171209"/>
                  <a:pt x="1691927" y="172238"/>
                  <a:pt x="1691052" y="175010"/>
                </a:cubicBezTo>
                <a:cubicBezTo>
                  <a:pt x="1708143" y="163422"/>
                  <a:pt x="1721518" y="180819"/>
                  <a:pt x="1735783" y="183832"/>
                </a:cubicBezTo>
                <a:cubicBezTo>
                  <a:pt x="1749257" y="172743"/>
                  <a:pt x="1765900" y="189995"/>
                  <a:pt x="1797102" y="188721"/>
                </a:cubicBezTo>
                <a:cubicBezTo>
                  <a:pt x="1811926" y="175989"/>
                  <a:pt x="1818113" y="188014"/>
                  <a:pt x="1845638" y="170206"/>
                </a:cubicBezTo>
                <a:cubicBezTo>
                  <a:pt x="1846487" y="171605"/>
                  <a:pt x="1847613" y="172863"/>
                  <a:pt x="1848980" y="173948"/>
                </a:cubicBezTo>
                <a:cubicBezTo>
                  <a:pt x="1856916" y="180245"/>
                  <a:pt x="1871067" y="179345"/>
                  <a:pt x="1880587" y="171938"/>
                </a:cubicBezTo>
                <a:cubicBezTo>
                  <a:pt x="1923931" y="147552"/>
                  <a:pt x="1960626" y="145420"/>
                  <a:pt x="1995803" y="138279"/>
                </a:cubicBezTo>
                <a:cubicBezTo>
                  <a:pt x="2035252" y="132570"/>
                  <a:pt x="2005733" y="159108"/>
                  <a:pt x="2057448" y="135082"/>
                </a:cubicBezTo>
                <a:lnTo>
                  <a:pt x="2119088" y="119940"/>
                </a:lnTo>
                <a:lnTo>
                  <a:pt x="2138831" y="122626"/>
                </a:lnTo>
                <a:lnTo>
                  <a:pt x="2174180" y="117121"/>
                </a:lnTo>
                <a:lnTo>
                  <a:pt x="2214259" y="116974"/>
                </a:lnTo>
                <a:cubicBezTo>
                  <a:pt x="2231866" y="115824"/>
                  <a:pt x="2248895" y="113224"/>
                  <a:pt x="2264911" y="108071"/>
                </a:cubicBezTo>
                <a:lnTo>
                  <a:pt x="2298963" y="107788"/>
                </a:lnTo>
                <a:cubicBezTo>
                  <a:pt x="2352919" y="99467"/>
                  <a:pt x="2408915" y="93907"/>
                  <a:pt x="2454058" y="73698"/>
                </a:cubicBezTo>
                <a:cubicBezTo>
                  <a:pt x="2493261" y="67427"/>
                  <a:pt x="2507044" y="73914"/>
                  <a:pt x="2534188" y="70162"/>
                </a:cubicBezTo>
                <a:cubicBezTo>
                  <a:pt x="2561369" y="61552"/>
                  <a:pt x="2595762" y="55004"/>
                  <a:pt x="2616912" y="51189"/>
                </a:cubicBezTo>
                <a:lnTo>
                  <a:pt x="2698592" y="42305"/>
                </a:lnTo>
                <a:lnTo>
                  <a:pt x="2891953" y="34973"/>
                </a:lnTo>
                <a:cubicBezTo>
                  <a:pt x="2905485" y="24878"/>
                  <a:pt x="2934220" y="5398"/>
                  <a:pt x="2955508" y="92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2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4E3C2-02EB-5399-3D54-553A2842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68" y="713083"/>
            <a:ext cx="9810604" cy="811506"/>
          </a:xfrm>
        </p:spPr>
        <p:txBody>
          <a:bodyPr/>
          <a:lstStyle/>
          <a:p>
            <a:r>
              <a:rPr lang="fr-FR" dirty="0" err="1">
                <a:ea typeface="Batang"/>
              </a:rPr>
              <a:t>What</a:t>
            </a:r>
            <a:r>
              <a:rPr lang="fr-FR" dirty="0">
                <a:ea typeface="Batang"/>
              </a:rPr>
              <a:t> </a:t>
            </a:r>
            <a:r>
              <a:rPr lang="fr-FR" dirty="0" err="1">
                <a:ea typeface="Batang"/>
              </a:rPr>
              <a:t>is</a:t>
            </a:r>
            <a:r>
              <a:rPr lang="fr-FR" dirty="0">
                <a:ea typeface="Batang"/>
              </a:rPr>
              <a:t> a unit? </a:t>
            </a:r>
            <a:endParaRPr lang="fr-FR" dirty="0"/>
          </a:p>
        </p:txBody>
      </p:sp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9CD3A55-5552-BAE1-96BA-DEDAD99EB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322" y="1531325"/>
            <a:ext cx="6920251" cy="1239387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892280F-9EC9-0E50-59F4-2FA4DCD4FBA8}"/>
              </a:ext>
            </a:extLst>
          </p:cNvPr>
          <p:cNvSpPr txBox="1"/>
          <p:nvPr/>
        </p:nvSpPr>
        <p:spPr>
          <a:xfrm>
            <a:off x="763882" y="3049880"/>
            <a:ext cx="62133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cap="all" dirty="0" err="1">
                <a:solidFill>
                  <a:srgbClr val="262626"/>
                </a:solidFill>
              </a:rPr>
              <a:t>Why</a:t>
            </a:r>
            <a:r>
              <a:rPr lang="fr-FR" sz="2800" cap="all" dirty="0">
                <a:solidFill>
                  <a:srgbClr val="262626"/>
                </a:solidFill>
              </a:rPr>
              <a:t> </a:t>
            </a:r>
            <a:r>
              <a:rPr lang="fr-FR" sz="2800" cap="all" dirty="0" err="1">
                <a:solidFill>
                  <a:srgbClr val="262626"/>
                </a:solidFill>
              </a:rPr>
              <a:t>testing</a:t>
            </a:r>
            <a:r>
              <a:rPr lang="fr-FR" sz="2800" cap="all" dirty="0">
                <a:solidFill>
                  <a:srgbClr val="262626"/>
                </a:solidFill>
              </a:rPr>
              <a:t> </a:t>
            </a:r>
            <a:r>
              <a:rPr lang="fr-FR" sz="2800" cap="all" dirty="0" err="1">
                <a:solidFill>
                  <a:srgbClr val="262626"/>
                </a:solidFill>
              </a:rPr>
              <a:t>it</a:t>
            </a:r>
            <a:r>
              <a:rPr lang="fr-FR" sz="2800" cap="all" dirty="0">
                <a:solidFill>
                  <a:srgbClr val="262626"/>
                </a:solidFill>
              </a:rPr>
              <a:t> ? </a:t>
            </a:r>
            <a:endParaRPr lang="fr-FR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E2C07F9-A10E-9880-8F2E-9B02FB201A81}"/>
              </a:ext>
            </a:extLst>
          </p:cNvPr>
          <p:cNvSpPr txBox="1">
            <a:spLocks/>
          </p:cNvSpPr>
          <p:nvPr/>
        </p:nvSpPr>
        <p:spPr>
          <a:xfrm>
            <a:off x="762555" y="3730622"/>
            <a:ext cx="9810604" cy="10100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28600"/>
            <a:r>
              <a:rPr lang="fr-FR" dirty="0" err="1">
                <a:ea typeface="+mn-lt"/>
                <a:cs typeface="+mn-lt"/>
              </a:rPr>
              <a:t>Ensure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smallest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functional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granularity</a:t>
            </a:r>
            <a:r>
              <a:rPr lang="fr-FR" dirty="0">
                <a:ea typeface="+mn-lt"/>
                <a:cs typeface="+mn-lt"/>
              </a:rPr>
              <a:t> of the application </a:t>
            </a:r>
            <a:r>
              <a:rPr lang="fr-FR" dirty="0" err="1">
                <a:ea typeface="+mn-lt"/>
                <a:cs typeface="+mn-lt"/>
              </a:rPr>
              <a:t>fulfills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its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role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properly</a:t>
            </a:r>
            <a:r>
              <a:rPr lang="fr-FR" dirty="0">
                <a:ea typeface="+mn-lt"/>
                <a:cs typeface="+mn-lt"/>
              </a:rPr>
              <a:t>,</a:t>
            </a:r>
            <a:endParaRPr lang="fr-FR" dirty="0" err="1">
              <a:cs typeface="+mn-lt"/>
            </a:endParaRPr>
          </a:p>
          <a:p>
            <a:pPr lvl="1" indent="-228600"/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must not </a:t>
            </a:r>
            <a:r>
              <a:rPr lang="fr-FR" dirty="0" err="1">
                <a:ea typeface="+mn-lt"/>
                <a:cs typeface="+mn-lt"/>
              </a:rPr>
              <a:t>forget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by </a:t>
            </a:r>
            <a:r>
              <a:rPr lang="fr-FR" dirty="0" err="1">
                <a:ea typeface="+mn-lt"/>
                <a:cs typeface="+mn-lt"/>
              </a:rPr>
              <a:t>combining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theses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units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create</a:t>
            </a:r>
            <a:r>
              <a:rPr lang="fr-FR" dirty="0">
                <a:ea typeface="+mn-lt"/>
                <a:cs typeface="+mn-lt"/>
              </a:rPr>
              <a:t> the big components of the</a:t>
            </a:r>
            <a:endParaRPr lang="fr-FR" dirty="0">
              <a:cs typeface="+mn-lt"/>
            </a:endParaRPr>
          </a:p>
          <a:p>
            <a:pPr lvl="1" indent="-228600"/>
            <a:r>
              <a:rPr lang="fr-FR" dirty="0">
                <a:ea typeface="+mn-lt"/>
                <a:cs typeface="+mn-lt"/>
              </a:rPr>
              <a:t>application.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930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574FE1-B658-6042-D15E-90221AC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dirty="0">
                <a:ea typeface="Batang"/>
              </a:rPr>
              <a:t>how ?</a:t>
            </a:r>
            <a:endParaRPr lang="fr-FR">
              <a:ea typeface="Batang"/>
            </a:endParaRPr>
          </a:p>
        </p:txBody>
      </p:sp>
      <p:pic>
        <p:nvPicPr>
          <p:cNvPr id="22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9D7740A-50D2-B083-DF5D-B0815EF5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8" y="1829947"/>
            <a:ext cx="6528954" cy="1239387"/>
          </a:xfrm>
          <a:prstGeom prst="rect">
            <a:avLst/>
          </a:prstGeom>
        </p:spPr>
      </p:pic>
      <p:pic>
        <p:nvPicPr>
          <p:cNvPr id="26" name="Espace réservé du contenu 2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07F8A5E-F84B-9C56-7EC0-134AC16CE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0243" y="1825624"/>
            <a:ext cx="5197605" cy="4747969"/>
          </a:xfrm>
        </p:spPr>
      </p:pic>
    </p:spTree>
    <p:extLst>
      <p:ext uri="{BB962C8B-B14F-4D97-AF65-F5344CB8AC3E}">
        <p14:creationId xmlns:p14="http://schemas.microsoft.com/office/powerpoint/2010/main" val="12969368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ArchiveVTI</vt:lpstr>
      <vt:lpstr>BS Session: The magic behind Application Testing</vt:lpstr>
      <vt:lpstr>Summary</vt:lpstr>
      <vt:lpstr>INTRODUCTION</vt:lpstr>
      <vt:lpstr>Testing ? WHY ?</vt:lpstr>
      <vt:lpstr>Testing ? WHY ?</vt:lpstr>
      <vt:lpstr>The great PYRAMID</vt:lpstr>
      <vt:lpstr>UNIT TEST</vt:lpstr>
      <vt:lpstr>What is a unit? </vt:lpstr>
      <vt:lpstr>how ?</vt:lpstr>
      <vt:lpstr>Component test</vt:lpstr>
      <vt:lpstr>What is a component? </vt:lpstr>
      <vt:lpstr>how ?</vt:lpstr>
      <vt:lpstr>IntEgration test </vt:lpstr>
      <vt:lpstr>What is an integration? </vt:lpstr>
      <vt:lpstr>Présentation PowerPoint</vt:lpstr>
      <vt:lpstr>Présentation PowerPoint</vt:lpstr>
      <vt:lpstr>how ?</vt:lpstr>
      <vt:lpstr>TEST DRIVEN DEVELOPMENT</vt:lpstr>
      <vt:lpstr>What? </vt:lpstr>
      <vt:lpstr>how ?</vt:lpstr>
      <vt:lpstr>Normal developement vs TDD</vt:lpstr>
      <vt:lpstr>Présentation PowerPoint</vt:lpstr>
      <vt:lpstr>FRAMEWORKS and tools</vt:lpstr>
      <vt:lpstr>good practice</vt:lpstr>
      <vt:lpstr>good practice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1045</cp:revision>
  <dcterms:created xsi:type="dcterms:W3CDTF">2024-11-04T15:57:50Z</dcterms:created>
  <dcterms:modified xsi:type="dcterms:W3CDTF">2024-11-07T07:27:40Z</dcterms:modified>
</cp:coreProperties>
</file>