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4693-2A26-C2F0-00D9-A142872C6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1F4A3-C441-50CA-A0C3-A867DBB13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06552-80BA-463F-D077-C18EF302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B15-592D-440B-863C-F2BAFA8ED0C2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7004-EBF2-0ED4-84F6-2BFA2697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809BD-73F2-2434-6F3E-6F8688E9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A26C-E8BD-4499-833E-E2925C132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68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8A6C-BD87-C9CB-1769-B58CCEA3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3725E-0E2B-0564-65C8-E7F998CFB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4E1A8-5AD3-5A89-940E-1C5BB648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B15-592D-440B-863C-F2BAFA8ED0C2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487D-649B-304F-D7BE-4079D6CA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BDE9C-2FFE-1C0F-5010-E40C69CB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A26C-E8BD-4499-833E-E2925C132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98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F42B76-36EF-98E1-B318-70668786E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A0273-F129-94AB-7DD0-3A51FA4F7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BA78C-FAF5-0164-29D2-11E91C6E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B15-592D-440B-863C-F2BAFA8ED0C2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A2D3A-5ADE-056B-076C-0CB4729E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76CEB-60F9-44DC-D64C-189009A2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A26C-E8BD-4499-833E-E2925C132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01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9BC8-7499-2A9B-C425-FBB4D2FC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D4764-D9C2-CF4B-32F4-A8EA1BE0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EF682-5E3E-14DC-9829-0E258311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B15-592D-440B-863C-F2BAFA8ED0C2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6A02D-6690-877F-E890-F9E3CF63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C570A-5858-4250-701E-D6735E06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A26C-E8BD-4499-833E-E2925C132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53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2A69-BAD3-8567-C510-607D0604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DD99C-770B-3303-6FBC-5805ABE38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8359-546F-83BF-29D8-27C951D1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B15-592D-440B-863C-F2BAFA8ED0C2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9417B-E1B4-796E-06A2-1ABF4E18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847EB-4CDC-E0F6-2F14-A3982226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A26C-E8BD-4499-833E-E2925C132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17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47CA-C094-A7B4-C5CC-1DD17A54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4DE54-02C0-38E7-97B7-1AF447CB3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9C6CB-66EC-5891-DDD5-2BCF4AEBA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8D1B0-C144-75B0-2BA4-144E86AE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B15-592D-440B-863C-F2BAFA8ED0C2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29E21-5AA1-5075-2C06-A8EF6729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E2DBE-0B1F-F7DD-0A78-AF9883C2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A26C-E8BD-4499-833E-E2925C132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7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B3E8-99E2-CF15-9B5B-20A35BCD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F9087-736F-7AF1-3DE8-F4DE63A1F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6BEA0-36A7-B432-F837-444A8AD70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53F0B-537F-BA86-B819-1B50A305E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9E909-7603-4E04-9DFD-C61F683EC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EED24-E122-DEB8-B9B3-B2BC811C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B15-592D-440B-863C-F2BAFA8ED0C2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5B947-D485-67D8-5D9F-8EA094FB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E0965-BDF5-E84C-7D4E-FE7AB8AF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A26C-E8BD-4499-833E-E2925C132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0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C84E-62A4-2A05-3BBE-DF67040D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1E1E8-EA68-54BF-837F-5117B8DD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B15-592D-440B-863C-F2BAFA8ED0C2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94E90-5463-7F48-4753-67596721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61281-A8BE-A020-18C6-178BE846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A26C-E8BD-4499-833E-E2925C132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59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7DD11-11D9-B699-BDFC-275DB1A6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B15-592D-440B-863C-F2BAFA8ED0C2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E9044-75AD-5191-6E46-8FEAD33D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59C8F-C365-1D11-9D7B-2E0CF0E4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A26C-E8BD-4499-833E-E2925C132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13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BB84-084F-591C-D245-9EC4AFA3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3D7BC-E781-0D60-C907-74BB0497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61F2F-DC5E-D6B5-96CE-59FC71715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BE5B7-29B7-4A45-BE98-28BE42B8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B15-592D-440B-863C-F2BAFA8ED0C2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B4574-EDC0-D5AD-3163-E55DE852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5BA58-F2B0-A99B-A183-728246C8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A26C-E8BD-4499-833E-E2925C132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7C04-5A9A-E871-1C73-8BB2400D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19426-7C2D-5BDD-6C45-6F19C0DFF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7FB99-CB1F-86A3-8DD7-9DDF41FEC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25FFC-2763-36EA-8600-05DD26FF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B15-592D-440B-863C-F2BAFA8ED0C2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9AEB9-7521-5A0D-3BF9-A8F7B7D1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20E1C-AD8A-F722-E43B-D2ED22B5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A26C-E8BD-4499-833E-E2925C132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52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7B830-5ACE-EC50-80EA-25E44387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E2150-D475-26D3-096E-4D3F60DFF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036B2-D780-F893-9AB5-8CF22E2DF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95B15-592D-440B-863C-F2BAFA8ED0C2}" type="datetimeFigureOut">
              <a:rPr lang="en-GB" smtClean="0"/>
              <a:t>04/11/2023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EC1BD-36C0-548D-B527-8953797C5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964B2-DFB4-02D8-406E-0E1C48048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0A26C-E8BD-4499-833E-E2925C132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98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yellow squares&#10;&#10;Description automatically generated">
            <a:extLst>
              <a:ext uri="{FF2B5EF4-FFF2-40B4-BE49-F238E27FC236}">
                <a16:creationId xmlns:a16="http://schemas.microsoft.com/office/drawing/2014/main" id="{AED30E33-87A7-8A62-BF39-D4100A54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659339" y="1673158"/>
            <a:ext cx="8664599" cy="3027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04F476-F8F9-BFBA-3E90-88A3D108A217}"/>
              </a:ext>
            </a:extLst>
          </p:cNvPr>
          <p:cNvSpPr txBox="1"/>
          <p:nvPr/>
        </p:nvSpPr>
        <p:spPr>
          <a:xfrm>
            <a:off x="2399391" y="2140027"/>
            <a:ext cx="7393217" cy="2290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6000" i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6000" i="1" kern="100" dirty="0">
                <a:solidFill>
                  <a:schemeClr val="bg1"/>
                </a:solidFill>
                <a:effectLst/>
                <a:latin typeface="Andalus" panose="02020603050405020304" pitchFamily="18" charset="-78"/>
                <a:ea typeface="Calibri" panose="020F0502020204030204" pitchFamily="34" charset="0"/>
                <a:cs typeface="Andalus" panose="02020603050405020304" pitchFamily="18" charset="-78"/>
              </a:rPr>
              <a:t>وسيلة واحدة شاملة</a:t>
            </a:r>
            <a:endParaRPr lang="en-GB" sz="6000" kern="100" dirty="0">
              <a:solidFill>
                <a:schemeClr val="bg1"/>
              </a:solidFill>
              <a:effectLst/>
              <a:latin typeface="Andalus" panose="02020603050405020304" pitchFamily="18" charset="-78"/>
              <a:ea typeface="Calibri" panose="020F0502020204030204" pitchFamily="34" charset="0"/>
              <a:cs typeface="Andalus" panose="02020603050405020304" pitchFamily="18" charset="-78"/>
            </a:endParaRPr>
          </a:p>
          <a:p>
            <a:pPr algn="ctr"/>
            <a:r>
              <a:rPr lang="en-GB" sz="7200" i="1" dirty="0">
                <a:solidFill>
                  <a:schemeClr val="bg1"/>
                </a:solidFill>
                <a:effectLst/>
                <a:latin typeface="Blackadder ITC" panose="04020505051007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One complete tool</a:t>
            </a:r>
            <a:r>
              <a:rPr lang="en-GB" sz="7200" i="1" dirty="0">
                <a:solidFill>
                  <a:schemeClr val="bg1"/>
                </a:solidFill>
                <a:effectLst/>
                <a:latin typeface="Blackadder ITC" panose="04020505051007020D02" pitchFamily="82" charset="0"/>
                <a:ea typeface="Calibri" panose="020F0502020204030204" pitchFamily="34" charset="0"/>
              </a:rPr>
              <a:t> </a:t>
            </a:r>
            <a:endParaRPr lang="en-GB" sz="7200" dirty="0">
              <a:solidFill>
                <a:schemeClr val="bg1"/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17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Andalus</vt:lpstr>
      <vt:lpstr>Arial</vt:lpstr>
      <vt:lpstr>Blackadder ITC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Skander R. Turki</dc:creator>
  <cp:lastModifiedBy>Skander Turki</cp:lastModifiedBy>
  <cp:revision>1</cp:revision>
  <dcterms:created xsi:type="dcterms:W3CDTF">2023-11-04T13:07:01Z</dcterms:created>
  <dcterms:modified xsi:type="dcterms:W3CDTF">2023-11-04T13:10:01Z</dcterms:modified>
</cp:coreProperties>
</file>