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A35A-FC57-4338-8A90-77BFEC452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FB24F-B549-49A5-BDC4-668C67A96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FF3B-6532-41B4-A7C5-47BC9A74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7A62-BDA2-4049-8070-A21EE692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9165-1CD8-4466-93FF-3AAF5157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9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A25-0A7D-4F87-989C-71BCD830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419FE-8C95-4B66-AE4B-E401DEA1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F913-1A15-43D0-9703-173C47C1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86A3-10D8-4F19-B4B3-86F981E8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23E3-1413-4881-9161-C83FBD9E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8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85C5C-3984-461F-9789-F95F11DD9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794A6-8588-4EEA-925B-6BE7FA3DE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7F8-5E62-4EF2-871E-348547A2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1D574-1A40-41B7-8B85-A91795AD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E546-D075-4925-B11A-0A5744D2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5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F3BE-E277-4A44-856B-D530B59F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4F0D-C30C-4736-A6EA-1B88B246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7CFF-E254-4A5F-952B-6303F857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2975-CB37-4E29-8E7A-E7F2FDC0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B392-E303-496B-B877-6A1DC3F3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3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A123-2412-4EEA-8E6E-94FC4B91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6583E-AD21-46F4-8778-DE010C13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41E7C-A407-49F6-A9B7-71DC6774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6D235-8A8E-47BF-ADE4-02F0EDE4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289E-B6BD-4B82-BFF3-CCB70EA4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3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2917-6169-4CEE-BE56-6F76E82E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FB66-7499-41F9-9AF9-DC1D211C2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17651-7D6E-419B-AACF-71FECEB57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57385-4E52-4A81-B304-7AFA0ECA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9C9DB-25B6-4655-A413-16E25470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4502B-1D20-4EEF-9698-AA12CEE5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4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F696-6D48-45AD-ABCA-A4EFD3D3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DB227-2691-47EC-A971-12E8E57EE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8FE37-BA7D-4740-96A9-987D7CD17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F2C9E-8319-4EFB-9DD5-94A8F667D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53A3-E61B-4070-8CDC-EE32C1520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92441-5AA9-417B-97A3-D37F4A54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26550-A8AC-47A1-B68E-B8CA074D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6FA94-8BFE-489C-9A90-9C4F8BF2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0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D02F-1816-4BEA-8482-6BB5BE5A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0ACC8-F693-49BE-A1F8-4113F78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652D0-3058-4AE7-8EC6-BDD0B275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8950B-D780-4C51-89C9-F6B7C8D4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59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A9987-B53A-4FAB-8BD8-02A3BB3D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E1155-C38F-458B-AAE0-347FF803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176B9-F02F-4ED2-9A68-4804D6A9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0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1170-A72D-4905-B884-E3EC7C61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7DB8-C381-4BE5-9C16-D6DE5115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8AE30-9335-42A4-803D-2D971BEB2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E2FD2-8583-4D55-B0DA-BE8525D7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0D4C6-1996-499D-8F58-F07B915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F7CA8-D1BB-42AD-ADEF-5561EE2D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3849-EE0B-4C46-AAE9-7C0D4C8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82EC-F11E-43D8-8723-686506B0D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0D172-576A-4C58-A0C6-AA3086123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E18F-56FB-496D-9D76-1C077B9B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6F94F-C79D-4014-B298-AF26E74D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71037-EAC1-44D5-B812-5B43336E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666C1-3BFF-40B6-A2B0-B75D05BA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9ADF0-D4E3-476D-8D1E-E5EF1C39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681A-4B43-4477-AB62-BE95F5ADA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A30D-2FE0-446C-BFD7-B06C6F695147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B00A-FB53-4277-B8AD-4533971C8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D973-940E-4936-A618-C361A1AD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57D3-BCA0-400F-A518-37FD2E1D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DBMS Languages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DBMS implementation, first define conceptual and internal schema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levels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distinct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definition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language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DDL)</a:t>
            </a:r>
            <a:r>
              <a:rPr lang="en-US" dirty="0"/>
              <a:t> is used by </a:t>
            </a:r>
            <a:r>
              <a:rPr lang="en-US" dirty="0">
                <a:solidFill>
                  <a:srgbClr val="FF0000"/>
                </a:solidFill>
              </a:rPr>
              <a:t>DBA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designers</a:t>
            </a:r>
            <a:r>
              <a:rPr lang="en-US" dirty="0"/>
              <a:t> to define conceptual and internal schemas.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3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DBMSs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 – relational  and object data model; network and hierarchical data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Relational</a:t>
            </a:r>
            <a:r>
              <a:rPr lang="en-US" dirty="0"/>
              <a:t> DBMSs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DBMSs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relational</a:t>
            </a:r>
            <a:r>
              <a:rPr lang="en-US" dirty="0"/>
              <a:t> DBMSs Ex. </a:t>
            </a:r>
            <a:r>
              <a:rPr lang="en-US" dirty="0" err="1"/>
              <a:t>MsAccess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Network</a:t>
            </a:r>
            <a:r>
              <a:rPr lang="en-US" dirty="0"/>
              <a:t> DBMSs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Hierarchical</a:t>
            </a:r>
            <a:r>
              <a:rPr lang="en-US" dirty="0"/>
              <a:t> DBMSs</a:t>
            </a:r>
          </a:p>
        </p:txBody>
      </p:sp>
    </p:spTree>
    <p:extLst>
      <p:ext uri="{BB962C8B-B14F-4D97-AF65-F5344CB8AC3E}">
        <p14:creationId xmlns:p14="http://schemas.microsoft.com/office/powerpoint/2010/main" val="386412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DBMSs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Based on number of users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user</a:t>
            </a:r>
            <a:r>
              <a:rPr lang="en-US" dirty="0"/>
              <a:t> systems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Multiuser</a:t>
            </a:r>
            <a:r>
              <a:rPr lang="en-US" dirty="0"/>
              <a:t> systems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Based on number of sites over which DBMS is distributed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Centralised</a:t>
            </a:r>
            <a:r>
              <a:rPr lang="en-US" dirty="0"/>
              <a:t>, single site, multiple users but single database and DBMS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Distributed</a:t>
            </a:r>
            <a:r>
              <a:rPr lang="en-US" dirty="0"/>
              <a:t> DBMSs over many sites connected by a computer network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Homogeneous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DDBMSs</a:t>
            </a:r>
            <a:r>
              <a:rPr lang="en-US" dirty="0"/>
              <a:t> with same software at multiple sites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Heterogeneous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DDBMSs</a:t>
            </a:r>
            <a:r>
              <a:rPr lang="en-US" dirty="0"/>
              <a:t> with different software at multiple sites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Federal</a:t>
            </a:r>
            <a:r>
              <a:rPr lang="en-US" dirty="0"/>
              <a:t> DBMS or </a:t>
            </a:r>
            <a:r>
              <a:rPr lang="en-US" dirty="0" err="1">
                <a:solidFill>
                  <a:srgbClr val="FF0000"/>
                </a:solidFill>
              </a:rPr>
              <a:t>Multibase</a:t>
            </a:r>
            <a:r>
              <a:rPr lang="en-US" dirty="0"/>
              <a:t> system is a DBMS which is loosely coupled and has a degree of autonomy for participating DBMSs</a:t>
            </a:r>
          </a:p>
        </p:txBody>
      </p:sp>
    </p:spTree>
    <p:extLst>
      <p:ext uri="{BB962C8B-B14F-4D97-AF65-F5344CB8AC3E}">
        <p14:creationId xmlns:p14="http://schemas.microsoft.com/office/powerpoint/2010/main" val="406895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DBMS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Based on cost (old data)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Ranging from $100 to $100,00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Majority between $10,000 and $100,000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Based on access path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access path is a structure that makes search for particular database records efficient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Based on purpose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Special purpose or general purpose DBMS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Special purpose ex airline reservation system, telephone directory of the past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Online transaction processing systems that have </a:t>
            </a:r>
            <a:r>
              <a:rPr lang="en-US"/>
              <a:t>concurrent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69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algn="l"/>
            <a:r>
              <a:rPr lang="en-US" dirty="0"/>
              <a:t>Student database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0A2F3-6BE0-419A-9406-BF03CFC4A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90" y="1772093"/>
            <a:ext cx="816102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3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DBMS Languages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DBMS where separation is </a:t>
            </a:r>
            <a:r>
              <a:rPr lang="en-US" dirty="0">
                <a:solidFill>
                  <a:srgbClr val="FF0000"/>
                </a:solidFill>
              </a:rPr>
              <a:t>distinct</a:t>
            </a:r>
            <a:r>
              <a:rPr lang="en-US" dirty="0"/>
              <a:t> between conceptual and internal levels,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DDL</a:t>
            </a:r>
            <a:r>
              <a:rPr lang="en-US" dirty="0"/>
              <a:t> is used to specify conceptual schema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Storage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definition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language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SDL</a:t>
            </a:r>
            <a:r>
              <a:rPr lang="en-US" dirty="0"/>
              <a:t>) is used to specify internal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Mappings will be specified by either of the above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View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definition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language</a:t>
            </a:r>
            <a:r>
              <a:rPr lang="en-US" dirty="0"/>
              <a:t> will be used by the external level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Mostly DDL will be used for definition of conceptual schema and external schema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60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algn="l"/>
            <a:r>
              <a:rPr lang="en-US" dirty="0"/>
              <a:t>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relational database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Includes DDL – Data Definition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VDL - (View Definition Language)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DML(Data Manipulation Language)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DCL – Data Control Language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TCL – Transaction Control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Constraints specification, schema evolution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61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DML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High level or nonprocedural DML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Entered interactively from a terminal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Embedded in a general purpose programming language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Low level or procedural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Embedded in a general purpose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02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DML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Low-level DMLs – </a:t>
            </a:r>
            <a:r>
              <a:rPr lang="en-US" dirty="0">
                <a:solidFill>
                  <a:srgbClr val="FF0000"/>
                </a:solidFill>
              </a:rPr>
              <a:t>record-at-a-time</a:t>
            </a:r>
            <a:r>
              <a:rPr lang="en-US" dirty="0"/>
              <a:t> DMLs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High-level DMLs</a:t>
            </a:r>
            <a:r>
              <a:rPr lang="en-US" dirty="0">
                <a:solidFill>
                  <a:srgbClr val="FF0000"/>
                </a:solidFill>
              </a:rPr>
              <a:t> set-at-a-time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set-oriented</a:t>
            </a:r>
            <a:r>
              <a:rPr lang="en-US" dirty="0"/>
              <a:t> DMLs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Query in high-level DML such as </a:t>
            </a:r>
            <a:r>
              <a:rPr lang="en-US" dirty="0">
                <a:solidFill>
                  <a:srgbClr val="FF0000"/>
                </a:solidFill>
              </a:rPr>
              <a:t>SQL-declarative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They specify what data is to be retrieved, rather than how to retrieve it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34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DML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DML commands are embedded in a general purpose programming language, (Ex. SQL statements in Visual Basic application)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general purpose programming language is called </a:t>
            </a:r>
            <a:r>
              <a:rPr lang="en-US" dirty="0">
                <a:solidFill>
                  <a:srgbClr val="FF0000"/>
                </a:solidFill>
              </a:rPr>
              <a:t>host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language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DML is called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sublanguage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high-level DML used in a stand-alone manner:</a:t>
            </a:r>
            <a:r>
              <a:rPr lang="en-US" dirty="0">
                <a:solidFill>
                  <a:srgbClr val="FF0000"/>
                </a:solidFill>
              </a:rPr>
              <a:t> query</a:t>
            </a:r>
            <a:r>
              <a:rPr lang="en-US" dirty="0"/>
              <a:t> language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96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DBMS Interfaces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Menu-Based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Interfaces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Browsing</a:t>
            </a:r>
            <a:r>
              <a:rPr lang="en-US" dirty="0"/>
              <a:t> : view database using menus in browser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Forms-Based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Interfaces</a:t>
            </a:r>
            <a:r>
              <a:rPr lang="en-US" dirty="0"/>
              <a:t> : fill the form with specifications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Graphical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Display a diagram of the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Uses menus and forms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Pointing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device</a:t>
            </a:r>
            <a:r>
              <a:rPr lang="en-US" dirty="0"/>
              <a:t> such as mouse to pick parts of the schema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DBMS Interfaces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Natural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Language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Ex. Query to Google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Query in natural language like English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Interpreted and converted to query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Query submitted to DBMS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Result given to user for further dialogue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Parametric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Users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Special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Small set of commands given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Similar to function keys to perform certain tasks with out executing numerous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39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F3A-36D7-4252-A9D6-DE606AC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217505"/>
            <a:ext cx="10706470" cy="688018"/>
          </a:xfrm>
        </p:spPr>
        <p:txBody>
          <a:bodyPr>
            <a:normAutofit fontScale="90000"/>
          </a:bodyPr>
          <a:lstStyle/>
          <a:p>
            <a:r>
              <a:rPr lang="en-US" dirty="0"/>
              <a:t>DBMS Interfaces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013C-6AFF-4F98-AEC5-DEEA32AF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065319"/>
            <a:ext cx="10706470" cy="55751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Interfaces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DBA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Commands given specifically to DBA staff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Includes commands for creating accounts, setting system parameters, reorganizing storage structures of a database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41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576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DBMS Languages</vt:lpstr>
      <vt:lpstr>DBMS Languages</vt:lpstr>
      <vt:lpstr>SQL</vt:lpstr>
      <vt:lpstr>DML</vt:lpstr>
      <vt:lpstr>DML</vt:lpstr>
      <vt:lpstr>DML</vt:lpstr>
      <vt:lpstr>DBMS Interfaces</vt:lpstr>
      <vt:lpstr>DBMS Interfaces</vt:lpstr>
      <vt:lpstr>DBMS Interfaces</vt:lpstr>
      <vt:lpstr>Classification of DBMSs</vt:lpstr>
      <vt:lpstr>Classification of DBMSs</vt:lpstr>
      <vt:lpstr>Classification of DBMS</vt:lpstr>
      <vt:lpstr>Network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Sathya S [CSE]</dc:creator>
  <cp:lastModifiedBy>PADAMAVATY</cp:lastModifiedBy>
  <cp:revision>23</cp:revision>
  <dcterms:created xsi:type="dcterms:W3CDTF">2020-08-09T08:29:57Z</dcterms:created>
  <dcterms:modified xsi:type="dcterms:W3CDTF">2022-09-07T09:17:11Z</dcterms:modified>
</cp:coreProperties>
</file>