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88" r:id="rId3"/>
    <p:sldId id="371" r:id="rId4"/>
    <p:sldId id="372" r:id="rId5"/>
    <p:sldId id="392" r:id="rId6"/>
    <p:sldId id="376" r:id="rId7"/>
    <p:sldId id="375" r:id="rId8"/>
    <p:sldId id="374" r:id="rId9"/>
    <p:sldId id="381" r:id="rId10"/>
    <p:sldId id="382" r:id="rId11"/>
    <p:sldId id="383" r:id="rId12"/>
    <p:sldId id="384" r:id="rId13"/>
    <p:sldId id="385" r:id="rId14"/>
    <p:sldId id="386" r:id="rId15"/>
    <p:sldId id="387" r:id="rId16"/>
    <p:sldId id="428" r:id="rId17"/>
    <p:sldId id="390" r:id="rId18"/>
    <p:sldId id="389" r:id="rId19"/>
    <p:sldId id="429" r:id="rId20"/>
    <p:sldId id="418" r:id="rId21"/>
    <p:sldId id="388" r:id="rId22"/>
    <p:sldId id="417" r:id="rId23"/>
    <p:sldId id="430" r:id="rId24"/>
    <p:sldId id="393" r:id="rId25"/>
    <p:sldId id="378" r:id="rId26"/>
    <p:sldId id="420" r:id="rId27"/>
    <p:sldId id="422" r:id="rId28"/>
    <p:sldId id="413" r:id="rId29"/>
    <p:sldId id="412" r:id="rId30"/>
    <p:sldId id="415" r:id="rId31"/>
    <p:sldId id="409" r:id="rId32"/>
    <p:sldId id="408" r:id="rId33"/>
    <p:sldId id="407" r:id="rId34"/>
    <p:sldId id="432" r:id="rId35"/>
    <p:sldId id="433" r:id="rId36"/>
    <p:sldId id="434" r:id="rId37"/>
    <p:sldId id="437" r:id="rId38"/>
    <p:sldId id="436" r:id="rId39"/>
    <p:sldId id="438" r:id="rId40"/>
    <p:sldId id="439" r:id="rId41"/>
    <p:sldId id="440" r:id="rId42"/>
    <p:sldId id="441" r:id="rId43"/>
    <p:sldId id="442" r:id="rId44"/>
    <p:sldId id="443" r:id="rId45"/>
    <p:sldId id="444" r:id="rId46"/>
    <p:sldId id="445" r:id="rId47"/>
    <p:sldId id="423" r:id="rId48"/>
    <p:sldId id="424" r:id="rId49"/>
    <p:sldId id="426" r:id="rId50"/>
    <p:sldId id="427" r:id="rId51"/>
    <p:sldId id="431" r:id="rId52"/>
    <p:sldId id="30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edevi - A. G [CSE]" initials="S-AG[" lastIdx="1" clrIdx="0">
    <p:extLst>
      <p:ext uri="{19B8F6BF-5375-455C-9EA6-DF929625EA0E}">
        <p15:presenceInfo xmlns:p15="http://schemas.microsoft.com/office/powerpoint/2012/main" userId="S::ag_sreedevi@ch.amrita.edu::5cf47449-855e-499b-bb03-097a232ec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837"/>
    <a:srgbClr val="FFA365"/>
    <a:srgbClr val="FFCCFF"/>
    <a:srgbClr val="FFFF87"/>
    <a:srgbClr val="F93548"/>
    <a:srgbClr val="5AA3E6"/>
    <a:srgbClr val="FFCC99"/>
    <a:srgbClr val="2EFC44"/>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commentAuthors" Target="commen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A88FC-A780-48D0-8B79-D0602E9182B3}" type="doc">
      <dgm:prSet loTypeId="urn:microsoft.com/office/officeart/2011/layout/HexagonRadial" loCatId="officeonline" qsTypeId="urn:microsoft.com/office/officeart/2005/8/quickstyle/simple1" qsCatId="simple" csTypeId="urn:microsoft.com/office/officeart/2005/8/colors/colorful3" csCatId="colorful" phldr="1"/>
      <dgm:spPr/>
      <dgm:t>
        <a:bodyPr/>
        <a:lstStyle/>
        <a:p>
          <a:endParaRPr lang="en-IN"/>
        </a:p>
      </dgm:t>
    </dgm:pt>
    <dgm:pt modelId="{9746947C-3C94-42DA-862A-E07AEFF166AF}">
      <dgm:prSet phldrT="[Text]" custT="1"/>
      <dgm:spPr/>
      <dgm:t>
        <a:bodyPr/>
        <a:lstStyle/>
        <a:p>
          <a:r>
            <a:rPr lang="en-IN" sz="4000" dirty="0">
              <a:latin typeface="Gill Sans MT" panose="020B0502020104020203" pitchFamily="34" charset="0"/>
            </a:rPr>
            <a:t>UML</a:t>
          </a:r>
        </a:p>
      </dgm:t>
    </dgm:pt>
    <dgm:pt modelId="{0128A361-2BE0-4F1B-B79A-BD1AF92A983B}" type="parTrans" cxnId="{6FAAAD7C-C080-4A59-BA1E-3E453D0288C3}">
      <dgm:prSet/>
      <dgm:spPr/>
      <dgm:t>
        <a:bodyPr/>
        <a:lstStyle/>
        <a:p>
          <a:endParaRPr lang="en-IN"/>
        </a:p>
      </dgm:t>
    </dgm:pt>
    <dgm:pt modelId="{0BAACACE-E4FF-4943-AA3E-C8CD7D5967B5}" type="sibTrans" cxnId="{6FAAAD7C-C080-4A59-BA1E-3E453D0288C3}">
      <dgm:prSet/>
      <dgm:spPr/>
      <dgm:t>
        <a:bodyPr/>
        <a:lstStyle/>
        <a:p>
          <a:endParaRPr lang="en-IN"/>
        </a:p>
      </dgm:t>
    </dgm:pt>
    <dgm:pt modelId="{A385F78D-2999-4754-AA19-EFE93B86E2D5}">
      <dgm:prSet phldrT="[Text]"/>
      <dgm:spPr>
        <a:solidFill>
          <a:srgbClr val="FF6600"/>
        </a:solidFill>
      </dgm:spPr>
      <dgm:t>
        <a:bodyPr/>
        <a:lstStyle/>
        <a:p>
          <a:r>
            <a:rPr lang="en-IN" b="0" i="0" dirty="0">
              <a:latin typeface="Gill Sans MT" panose="020B0502020104020203" pitchFamily="34" charset="0"/>
            </a:rPr>
            <a:t>Analysts</a:t>
          </a:r>
          <a:endParaRPr lang="en-IN" dirty="0">
            <a:latin typeface="Gill Sans MT" panose="020B0502020104020203" pitchFamily="34" charset="0"/>
          </a:endParaRPr>
        </a:p>
      </dgm:t>
    </dgm:pt>
    <dgm:pt modelId="{105061DB-3157-449B-8BC2-9573B2183E07}" type="parTrans" cxnId="{CA6AD27D-E72A-4BEA-8425-FFC6D436A4D6}">
      <dgm:prSet/>
      <dgm:spPr/>
      <dgm:t>
        <a:bodyPr/>
        <a:lstStyle/>
        <a:p>
          <a:endParaRPr lang="en-IN"/>
        </a:p>
      </dgm:t>
    </dgm:pt>
    <dgm:pt modelId="{ADF9E534-5123-4537-9856-0E68AC90AF2C}" type="sibTrans" cxnId="{CA6AD27D-E72A-4BEA-8425-FFC6D436A4D6}">
      <dgm:prSet/>
      <dgm:spPr/>
      <dgm:t>
        <a:bodyPr/>
        <a:lstStyle/>
        <a:p>
          <a:endParaRPr lang="en-IN"/>
        </a:p>
      </dgm:t>
    </dgm:pt>
    <dgm:pt modelId="{24454182-F3C5-4A04-B0E4-29F6616FAE49}">
      <dgm:prSet phldrT="[Text]"/>
      <dgm:spPr>
        <a:solidFill>
          <a:srgbClr val="00B050"/>
        </a:solidFill>
      </dgm:spPr>
      <dgm:t>
        <a:bodyPr/>
        <a:lstStyle/>
        <a:p>
          <a:r>
            <a:rPr lang="en-IN" b="0" i="0" dirty="0">
              <a:latin typeface="Gill Sans MT" panose="020B0502020104020203" pitchFamily="34" charset="0"/>
            </a:rPr>
            <a:t>Designers</a:t>
          </a:r>
          <a:endParaRPr lang="en-IN" dirty="0">
            <a:latin typeface="Gill Sans MT" panose="020B0502020104020203" pitchFamily="34" charset="0"/>
          </a:endParaRPr>
        </a:p>
      </dgm:t>
    </dgm:pt>
    <dgm:pt modelId="{2AEF0D4A-E50B-424C-9F70-7DBCE2CEF80B}" type="parTrans" cxnId="{FDFBCCBB-48D4-4B86-AF1E-ABD237778ECD}">
      <dgm:prSet/>
      <dgm:spPr/>
      <dgm:t>
        <a:bodyPr/>
        <a:lstStyle/>
        <a:p>
          <a:endParaRPr lang="en-IN"/>
        </a:p>
      </dgm:t>
    </dgm:pt>
    <dgm:pt modelId="{5F9D4DEC-00A4-4363-A93C-EFB528713D85}" type="sibTrans" cxnId="{FDFBCCBB-48D4-4B86-AF1E-ABD237778ECD}">
      <dgm:prSet/>
      <dgm:spPr/>
      <dgm:t>
        <a:bodyPr/>
        <a:lstStyle/>
        <a:p>
          <a:endParaRPr lang="en-IN"/>
        </a:p>
      </dgm:t>
    </dgm:pt>
    <dgm:pt modelId="{3CC0B4F8-3A47-446A-B7C1-131E6F585BA3}">
      <dgm:prSet phldrT="[Text]"/>
      <dgm:spPr>
        <a:solidFill>
          <a:srgbClr val="5AA3E6"/>
        </a:solidFill>
      </dgm:spPr>
      <dgm:t>
        <a:bodyPr/>
        <a:lstStyle/>
        <a:p>
          <a:r>
            <a:rPr lang="en-IN" b="0" i="0" dirty="0">
              <a:latin typeface="Gill Sans MT" panose="020B0502020104020203" pitchFamily="34" charset="0"/>
            </a:rPr>
            <a:t>Coders</a:t>
          </a:r>
          <a:endParaRPr lang="en-IN" dirty="0">
            <a:latin typeface="Gill Sans MT" panose="020B0502020104020203" pitchFamily="34" charset="0"/>
          </a:endParaRPr>
        </a:p>
      </dgm:t>
    </dgm:pt>
    <dgm:pt modelId="{A4A2A225-C70F-438C-BB5D-AF341DCA047A}" type="parTrans" cxnId="{9B594F4E-A2D8-4A3C-AEE1-86779F8FB655}">
      <dgm:prSet/>
      <dgm:spPr/>
      <dgm:t>
        <a:bodyPr/>
        <a:lstStyle/>
        <a:p>
          <a:endParaRPr lang="en-IN"/>
        </a:p>
      </dgm:t>
    </dgm:pt>
    <dgm:pt modelId="{FCDB91D3-8221-4F45-911E-2402F1D9B866}" type="sibTrans" cxnId="{9B594F4E-A2D8-4A3C-AEE1-86779F8FB655}">
      <dgm:prSet/>
      <dgm:spPr/>
      <dgm:t>
        <a:bodyPr/>
        <a:lstStyle/>
        <a:p>
          <a:endParaRPr lang="en-IN"/>
        </a:p>
      </dgm:t>
    </dgm:pt>
    <dgm:pt modelId="{B7200A56-DDBD-451F-B0B1-3CB3D8E7DABB}">
      <dgm:prSet phldrT="[Text]"/>
      <dgm:spPr>
        <a:solidFill>
          <a:srgbClr val="C00000"/>
        </a:solidFill>
      </dgm:spPr>
      <dgm:t>
        <a:bodyPr/>
        <a:lstStyle/>
        <a:p>
          <a:r>
            <a:rPr lang="en-IN" b="0" i="0" dirty="0">
              <a:latin typeface="Gill Sans MT" panose="020B0502020104020203" pitchFamily="34" charset="0"/>
            </a:rPr>
            <a:t>Testers</a:t>
          </a:r>
          <a:endParaRPr lang="en-IN" dirty="0">
            <a:latin typeface="Gill Sans MT" panose="020B0502020104020203" pitchFamily="34" charset="0"/>
          </a:endParaRPr>
        </a:p>
      </dgm:t>
    </dgm:pt>
    <dgm:pt modelId="{A19B99E5-1CB3-4067-8609-73D3A36D83BB}" type="parTrans" cxnId="{E9FAA309-A65E-4ADD-A764-843D169B3BA2}">
      <dgm:prSet/>
      <dgm:spPr/>
      <dgm:t>
        <a:bodyPr/>
        <a:lstStyle/>
        <a:p>
          <a:endParaRPr lang="en-IN"/>
        </a:p>
      </dgm:t>
    </dgm:pt>
    <dgm:pt modelId="{A9A99130-B0B5-4354-9A47-85B19F5E1C87}" type="sibTrans" cxnId="{E9FAA309-A65E-4ADD-A764-843D169B3BA2}">
      <dgm:prSet/>
      <dgm:spPr/>
      <dgm:t>
        <a:bodyPr/>
        <a:lstStyle/>
        <a:p>
          <a:endParaRPr lang="en-IN"/>
        </a:p>
      </dgm:t>
    </dgm:pt>
    <dgm:pt modelId="{8CDAF39F-3513-46AC-BDBA-49FF4E7B5768}">
      <dgm:prSet phldrT="[Text]"/>
      <dgm:spPr/>
      <dgm:t>
        <a:bodyPr/>
        <a:lstStyle/>
        <a:p>
          <a:r>
            <a:rPr lang="en-IN" b="0" i="0" dirty="0">
              <a:latin typeface="Gill Sans MT" panose="020B0502020104020203" pitchFamily="34" charset="0"/>
            </a:rPr>
            <a:t>The Customer</a:t>
          </a:r>
          <a:endParaRPr lang="en-IN" dirty="0">
            <a:latin typeface="Gill Sans MT" panose="020B0502020104020203" pitchFamily="34" charset="0"/>
          </a:endParaRPr>
        </a:p>
      </dgm:t>
    </dgm:pt>
    <dgm:pt modelId="{CE92B777-2D3B-47A8-9B44-8BE4A374A77A}" type="parTrans" cxnId="{83BC675D-61B6-45D4-A6C1-FC9256979CFD}">
      <dgm:prSet/>
      <dgm:spPr/>
      <dgm:t>
        <a:bodyPr/>
        <a:lstStyle/>
        <a:p>
          <a:endParaRPr lang="en-IN"/>
        </a:p>
      </dgm:t>
    </dgm:pt>
    <dgm:pt modelId="{86B75F4A-049E-4A1B-89B8-390163839D92}" type="sibTrans" cxnId="{83BC675D-61B6-45D4-A6C1-FC9256979CFD}">
      <dgm:prSet/>
      <dgm:spPr/>
      <dgm:t>
        <a:bodyPr/>
        <a:lstStyle/>
        <a:p>
          <a:endParaRPr lang="en-IN"/>
        </a:p>
      </dgm:t>
    </dgm:pt>
    <dgm:pt modelId="{90B8F94A-DDD0-4C84-A50D-E97F53A4AF97}">
      <dgm:prSet phldrT="[Text]"/>
      <dgm:spPr/>
      <dgm:t>
        <a:bodyPr/>
        <a:lstStyle/>
        <a:p>
          <a:r>
            <a:rPr lang="en-IN" b="0" i="0" dirty="0">
              <a:latin typeface="Gill Sans MT" panose="020B0502020104020203" pitchFamily="34" charset="0"/>
            </a:rPr>
            <a:t>Technical Authors</a:t>
          </a:r>
          <a:endParaRPr lang="en-IN" dirty="0">
            <a:latin typeface="Gill Sans MT" panose="020B0502020104020203" pitchFamily="34" charset="0"/>
          </a:endParaRPr>
        </a:p>
      </dgm:t>
    </dgm:pt>
    <dgm:pt modelId="{594BB73D-0ABF-4D30-8C19-41D472BAA237}" type="parTrans" cxnId="{DE1BC822-E8E3-4919-95D4-F4A2634CB06D}">
      <dgm:prSet/>
      <dgm:spPr/>
      <dgm:t>
        <a:bodyPr/>
        <a:lstStyle/>
        <a:p>
          <a:endParaRPr lang="en-IN"/>
        </a:p>
      </dgm:t>
    </dgm:pt>
    <dgm:pt modelId="{359DD701-5CA9-4ADF-9C7F-9A8F6B2E8495}" type="sibTrans" cxnId="{DE1BC822-E8E3-4919-95D4-F4A2634CB06D}">
      <dgm:prSet/>
      <dgm:spPr/>
      <dgm:t>
        <a:bodyPr/>
        <a:lstStyle/>
        <a:p>
          <a:endParaRPr lang="en-IN"/>
        </a:p>
      </dgm:t>
    </dgm:pt>
    <dgm:pt modelId="{333ABF5D-8FA1-4D15-9950-05A9AF979A26}" type="pres">
      <dgm:prSet presAssocID="{6CAA88FC-A780-48D0-8B79-D0602E9182B3}" presName="Name0" presStyleCnt="0">
        <dgm:presLayoutVars>
          <dgm:chMax val="1"/>
          <dgm:chPref val="1"/>
          <dgm:dir/>
          <dgm:animOne val="branch"/>
          <dgm:animLvl val="lvl"/>
        </dgm:presLayoutVars>
      </dgm:prSet>
      <dgm:spPr/>
    </dgm:pt>
    <dgm:pt modelId="{574B45FB-F7D6-4852-A38E-70C89741725E}" type="pres">
      <dgm:prSet presAssocID="{9746947C-3C94-42DA-862A-E07AEFF166AF}" presName="Parent" presStyleLbl="node0" presStyleIdx="0" presStyleCnt="1">
        <dgm:presLayoutVars>
          <dgm:chMax val="6"/>
          <dgm:chPref val="6"/>
        </dgm:presLayoutVars>
      </dgm:prSet>
      <dgm:spPr/>
    </dgm:pt>
    <dgm:pt modelId="{45E7822A-63C2-4B1F-B9BC-D9BA79128C72}" type="pres">
      <dgm:prSet presAssocID="{A385F78D-2999-4754-AA19-EFE93B86E2D5}" presName="Accent1" presStyleCnt="0"/>
      <dgm:spPr/>
    </dgm:pt>
    <dgm:pt modelId="{055B85C0-CCE5-4668-B845-3087D3112C24}" type="pres">
      <dgm:prSet presAssocID="{A385F78D-2999-4754-AA19-EFE93B86E2D5}" presName="Accent" presStyleLbl="bgShp" presStyleIdx="0" presStyleCnt="6"/>
      <dgm:spPr/>
    </dgm:pt>
    <dgm:pt modelId="{6E56C860-01C8-4383-826A-B87FE8961B08}" type="pres">
      <dgm:prSet presAssocID="{A385F78D-2999-4754-AA19-EFE93B86E2D5}" presName="Child1" presStyleLbl="node1" presStyleIdx="0" presStyleCnt="6">
        <dgm:presLayoutVars>
          <dgm:chMax val="0"/>
          <dgm:chPref val="0"/>
          <dgm:bulletEnabled val="1"/>
        </dgm:presLayoutVars>
      </dgm:prSet>
      <dgm:spPr/>
    </dgm:pt>
    <dgm:pt modelId="{6B623AC3-47CE-4133-928A-8F4716B940C4}" type="pres">
      <dgm:prSet presAssocID="{24454182-F3C5-4A04-B0E4-29F6616FAE49}" presName="Accent2" presStyleCnt="0"/>
      <dgm:spPr/>
    </dgm:pt>
    <dgm:pt modelId="{D721592C-7EBA-45B0-B7FD-E38624F66A17}" type="pres">
      <dgm:prSet presAssocID="{24454182-F3C5-4A04-B0E4-29F6616FAE49}" presName="Accent" presStyleLbl="bgShp" presStyleIdx="1" presStyleCnt="6"/>
      <dgm:spPr/>
    </dgm:pt>
    <dgm:pt modelId="{AADF5073-3F8B-4325-BFBD-8EC8EE9C2DA9}" type="pres">
      <dgm:prSet presAssocID="{24454182-F3C5-4A04-B0E4-29F6616FAE49}" presName="Child2" presStyleLbl="node1" presStyleIdx="1" presStyleCnt="6">
        <dgm:presLayoutVars>
          <dgm:chMax val="0"/>
          <dgm:chPref val="0"/>
          <dgm:bulletEnabled val="1"/>
        </dgm:presLayoutVars>
      </dgm:prSet>
      <dgm:spPr/>
    </dgm:pt>
    <dgm:pt modelId="{462218B8-1A8C-4226-AF52-8367EDE9300F}" type="pres">
      <dgm:prSet presAssocID="{3CC0B4F8-3A47-446A-B7C1-131E6F585BA3}" presName="Accent3" presStyleCnt="0"/>
      <dgm:spPr/>
    </dgm:pt>
    <dgm:pt modelId="{7B32DDB3-68A4-4327-A1EE-A34F6DA1CBE8}" type="pres">
      <dgm:prSet presAssocID="{3CC0B4F8-3A47-446A-B7C1-131E6F585BA3}" presName="Accent" presStyleLbl="bgShp" presStyleIdx="2" presStyleCnt="6"/>
      <dgm:spPr/>
    </dgm:pt>
    <dgm:pt modelId="{DCB1415F-6A81-4184-A06B-EF7244A04117}" type="pres">
      <dgm:prSet presAssocID="{3CC0B4F8-3A47-446A-B7C1-131E6F585BA3}" presName="Child3" presStyleLbl="node1" presStyleIdx="2" presStyleCnt="6">
        <dgm:presLayoutVars>
          <dgm:chMax val="0"/>
          <dgm:chPref val="0"/>
          <dgm:bulletEnabled val="1"/>
        </dgm:presLayoutVars>
      </dgm:prSet>
      <dgm:spPr/>
    </dgm:pt>
    <dgm:pt modelId="{C5DE383E-2B3E-4023-8415-D81CBF3231F3}" type="pres">
      <dgm:prSet presAssocID="{B7200A56-DDBD-451F-B0B1-3CB3D8E7DABB}" presName="Accent4" presStyleCnt="0"/>
      <dgm:spPr/>
    </dgm:pt>
    <dgm:pt modelId="{0565B7C8-0DA7-45ED-9D4D-3BC9F321226F}" type="pres">
      <dgm:prSet presAssocID="{B7200A56-DDBD-451F-B0B1-3CB3D8E7DABB}" presName="Accent" presStyleLbl="bgShp" presStyleIdx="3" presStyleCnt="6"/>
      <dgm:spPr/>
    </dgm:pt>
    <dgm:pt modelId="{BCFC24C7-6B81-4201-967F-18CD65AA2A9A}" type="pres">
      <dgm:prSet presAssocID="{B7200A56-DDBD-451F-B0B1-3CB3D8E7DABB}" presName="Child4" presStyleLbl="node1" presStyleIdx="3" presStyleCnt="6">
        <dgm:presLayoutVars>
          <dgm:chMax val="0"/>
          <dgm:chPref val="0"/>
          <dgm:bulletEnabled val="1"/>
        </dgm:presLayoutVars>
      </dgm:prSet>
      <dgm:spPr/>
    </dgm:pt>
    <dgm:pt modelId="{DF8FF997-0757-4B1D-8727-206BA7D03085}" type="pres">
      <dgm:prSet presAssocID="{8CDAF39F-3513-46AC-BDBA-49FF4E7B5768}" presName="Accent5" presStyleCnt="0"/>
      <dgm:spPr/>
    </dgm:pt>
    <dgm:pt modelId="{E6D2FF4E-63A6-49D0-8CF1-716F281D67A5}" type="pres">
      <dgm:prSet presAssocID="{8CDAF39F-3513-46AC-BDBA-49FF4E7B5768}" presName="Accent" presStyleLbl="bgShp" presStyleIdx="4" presStyleCnt="6"/>
      <dgm:spPr/>
    </dgm:pt>
    <dgm:pt modelId="{5AB9CA61-30CD-45F8-9B7A-20C5D38A5BC0}" type="pres">
      <dgm:prSet presAssocID="{8CDAF39F-3513-46AC-BDBA-49FF4E7B5768}" presName="Child5" presStyleLbl="node1" presStyleIdx="4" presStyleCnt="6">
        <dgm:presLayoutVars>
          <dgm:chMax val="0"/>
          <dgm:chPref val="0"/>
          <dgm:bulletEnabled val="1"/>
        </dgm:presLayoutVars>
      </dgm:prSet>
      <dgm:spPr/>
    </dgm:pt>
    <dgm:pt modelId="{F8DDEAF1-94E3-4FDC-8172-103CF736BD31}" type="pres">
      <dgm:prSet presAssocID="{90B8F94A-DDD0-4C84-A50D-E97F53A4AF97}" presName="Accent6" presStyleCnt="0"/>
      <dgm:spPr/>
    </dgm:pt>
    <dgm:pt modelId="{8863A808-B85F-42F9-9CB2-08D5DBC9E860}" type="pres">
      <dgm:prSet presAssocID="{90B8F94A-DDD0-4C84-A50D-E97F53A4AF97}" presName="Accent" presStyleLbl="bgShp" presStyleIdx="5" presStyleCnt="6"/>
      <dgm:spPr/>
    </dgm:pt>
    <dgm:pt modelId="{02C36787-9966-4F77-A98E-4ACC8EB2EEEF}" type="pres">
      <dgm:prSet presAssocID="{90B8F94A-DDD0-4C84-A50D-E97F53A4AF97}" presName="Child6" presStyleLbl="node1" presStyleIdx="5" presStyleCnt="6">
        <dgm:presLayoutVars>
          <dgm:chMax val="0"/>
          <dgm:chPref val="0"/>
          <dgm:bulletEnabled val="1"/>
        </dgm:presLayoutVars>
      </dgm:prSet>
      <dgm:spPr/>
    </dgm:pt>
  </dgm:ptLst>
  <dgm:cxnLst>
    <dgm:cxn modelId="{5A035603-A496-4C42-866E-1C049F39115B}" type="presOf" srcId="{8CDAF39F-3513-46AC-BDBA-49FF4E7B5768}" destId="{5AB9CA61-30CD-45F8-9B7A-20C5D38A5BC0}" srcOrd="0" destOrd="0" presId="urn:microsoft.com/office/officeart/2011/layout/HexagonRadial"/>
    <dgm:cxn modelId="{E9FAA309-A65E-4ADD-A764-843D169B3BA2}" srcId="{9746947C-3C94-42DA-862A-E07AEFF166AF}" destId="{B7200A56-DDBD-451F-B0B1-3CB3D8E7DABB}" srcOrd="3" destOrd="0" parTransId="{A19B99E5-1CB3-4067-8609-73D3A36D83BB}" sibTransId="{A9A99130-B0B5-4354-9A47-85B19F5E1C87}"/>
    <dgm:cxn modelId="{6E4AAB1F-E46B-4038-B5EC-C9EA2CA58A59}" type="presOf" srcId="{6CAA88FC-A780-48D0-8B79-D0602E9182B3}" destId="{333ABF5D-8FA1-4D15-9950-05A9AF979A26}" srcOrd="0" destOrd="0" presId="urn:microsoft.com/office/officeart/2011/layout/HexagonRadial"/>
    <dgm:cxn modelId="{DE1BC822-E8E3-4919-95D4-F4A2634CB06D}" srcId="{9746947C-3C94-42DA-862A-E07AEFF166AF}" destId="{90B8F94A-DDD0-4C84-A50D-E97F53A4AF97}" srcOrd="5" destOrd="0" parTransId="{594BB73D-0ABF-4D30-8C19-41D472BAA237}" sibTransId="{359DD701-5CA9-4ADF-9C7F-9A8F6B2E8495}"/>
    <dgm:cxn modelId="{3E0AEF40-0886-4007-BC83-1A6BC1B61CD7}" type="presOf" srcId="{3CC0B4F8-3A47-446A-B7C1-131E6F585BA3}" destId="{DCB1415F-6A81-4184-A06B-EF7244A04117}" srcOrd="0" destOrd="0" presId="urn:microsoft.com/office/officeart/2011/layout/HexagonRadial"/>
    <dgm:cxn modelId="{83BC675D-61B6-45D4-A6C1-FC9256979CFD}" srcId="{9746947C-3C94-42DA-862A-E07AEFF166AF}" destId="{8CDAF39F-3513-46AC-BDBA-49FF4E7B5768}" srcOrd="4" destOrd="0" parTransId="{CE92B777-2D3B-47A8-9B44-8BE4A374A77A}" sibTransId="{86B75F4A-049E-4A1B-89B8-390163839D92}"/>
    <dgm:cxn modelId="{A7AC546C-B7B0-42D5-9254-F85DD1ADC801}" type="presOf" srcId="{B7200A56-DDBD-451F-B0B1-3CB3D8E7DABB}" destId="{BCFC24C7-6B81-4201-967F-18CD65AA2A9A}" srcOrd="0" destOrd="0" presId="urn:microsoft.com/office/officeart/2011/layout/HexagonRadial"/>
    <dgm:cxn modelId="{9C1AB34D-7D69-4644-9563-283A3A2BA280}" type="presOf" srcId="{24454182-F3C5-4A04-B0E4-29F6616FAE49}" destId="{AADF5073-3F8B-4325-BFBD-8EC8EE9C2DA9}" srcOrd="0" destOrd="0" presId="urn:microsoft.com/office/officeart/2011/layout/HexagonRadial"/>
    <dgm:cxn modelId="{B1036A6E-4CF2-4706-9D11-25009DCDDD27}" type="presOf" srcId="{9746947C-3C94-42DA-862A-E07AEFF166AF}" destId="{574B45FB-F7D6-4852-A38E-70C89741725E}" srcOrd="0" destOrd="0" presId="urn:microsoft.com/office/officeart/2011/layout/HexagonRadial"/>
    <dgm:cxn modelId="{9B594F4E-A2D8-4A3C-AEE1-86779F8FB655}" srcId="{9746947C-3C94-42DA-862A-E07AEFF166AF}" destId="{3CC0B4F8-3A47-446A-B7C1-131E6F585BA3}" srcOrd="2" destOrd="0" parTransId="{A4A2A225-C70F-438C-BB5D-AF341DCA047A}" sibTransId="{FCDB91D3-8221-4F45-911E-2402F1D9B866}"/>
    <dgm:cxn modelId="{6FAAAD7C-C080-4A59-BA1E-3E453D0288C3}" srcId="{6CAA88FC-A780-48D0-8B79-D0602E9182B3}" destId="{9746947C-3C94-42DA-862A-E07AEFF166AF}" srcOrd="0" destOrd="0" parTransId="{0128A361-2BE0-4F1B-B79A-BD1AF92A983B}" sibTransId="{0BAACACE-E4FF-4943-AA3E-C8CD7D5967B5}"/>
    <dgm:cxn modelId="{CA6AD27D-E72A-4BEA-8425-FFC6D436A4D6}" srcId="{9746947C-3C94-42DA-862A-E07AEFF166AF}" destId="{A385F78D-2999-4754-AA19-EFE93B86E2D5}" srcOrd="0" destOrd="0" parTransId="{105061DB-3157-449B-8BC2-9573B2183E07}" sibTransId="{ADF9E534-5123-4537-9856-0E68AC90AF2C}"/>
    <dgm:cxn modelId="{DB430C7E-B3F4-4C0B-88BF-722FBE61D139}" type="presOf" srcId="{90B8F94A-DDD0-4C84-A50D-E97F53A4AF97}" destId="{02C36787-9966-4F77-A98E-4ACC8EB2EEEF}" srcOrd="0" destOrd="0" presId="urn:microsoft.com/office/officeart/2011/layout/HexagonRadial"/>
    <dgm:cxn modelId="{6484D7AE-6EB5-417F-BE88-5B6F2B5F410E}" type="presOf" srcId="{A385F78D-2999-4754-AA19-EFE93B86E2D5}" destId="{6E56C860-01C8-4383-826A-B87FE8961B08}" srcOrd="0" destOrd="0" presId="urn:microsoft.com/office/officeart/2011/layout/HexagonRadial"/>
    <dgm:cxn modelId="{FDFBCCBB-48D4-4B86-AF1E-ABD237778ECD}" srcId="{9746947C-3C94-42DA-862A-E07AEFF166AF}" destId="{24454182-F3C5-4A04-B0E4-29F6616FAE49}" srcOrd="1" destOrd="0" parTransId="{2AEF0D4A-E50B-424C-9F70-7DBCE2CEF80B}" sibTransId="{5F9D4DEC-00A4-4363-A93C-EFB528713D85}"/>
    <dgm:cxn modelId="{AB55AF77-FCED-4A4A-90AD-212ECC4DD203}" type="presParOf" srcId="{333ABF5D-8FA1-4D15-9950-05A9AF979A26}" destId="{574B45FB-F7D6-4852-A38E-70C89741725E}" srcOrd="0" destOrd="0" presId="urn:microsoft.com/office/officeart/2011/layout/HexagonRadial"/>
    <dgm:cxn modelId="{9EE6B1B9-6A6A-48D4-B703-5F924D3DA4FC}" type="presParOf" srcId="{333ABF5D-8FA1-4D15-9950-05A9AF979A26}" destId="{45E7822A-63C2-4B1F-B9BC-D9BA79128C72}" srcOrd="1" destOrd="0" presId="urn:microsoft.com/office/officeart/2011/layout/HexagonRadial"/>
    <dgm:cxn modelId="{BDCD285E-5762-43AD-A141-B92023764FA0}" type="presParOf" srcId="{45E7822A-63C2-4B1F-B9BC-D9BA79128C72}" destId="{055B85C0-CCE5-4668-B845-3087D3112C24}" srcOrd="0" destOrd="0" presId="urn:microsoft.com/office/officeart/2011/layout/HexagonRadial"/>
    <dgm:cxn modelId="{AAB681B5-4C1E-4362-A3FE-BD99D026E0EE}" type="presParOf" srcId="{333ABF5D-8FA1-4D15-9950-05A9AF979A26}" destId="{6E56C860-01C8-4383-826A-B87FE8961B08}" srcOrd="2" destOrd="0" presId="urn:microsoft.com/office/officeart/2011/layout/HexagonRadial"/>
    <dgm:cxn modelId="{A5ADFCC9-8376-4642-B387-1EE164B4667E}" type="presParOf" srcId="{333ABF5D-8FA1-4D15-9950-05A9AF979A26}" destId="{6B623AC3-47CE-4133-928A-8F4716B940C4}" srcOrd="3" destOrd="0" presId="urn:microsoft.com/office/officeart/2011/layout/HexagonRadial"/>
    <dgm:cxn modelId="{99A8DEB3-D3E5-4E96-AD6C-260182B5C598}" type="presParOf" srcId="{6B623AC3-47CE-4133-928A-8F4716B940C4}" destId="{D721592C-7EBA-45B0-B7FD-E38624F66A17}" srcOrd="0" destOrd="0" presId="urn:microsoft.com/office/officeart/2011/layout/HexagonRadial"/>
    <dgm:cxn modelId="{A251BBBF-04AD-4E94-9965-3B2788C4561B}" type="presParOf" srcId="{333ABF5D-8FA1-4D15-9950-05A9AF979A26}" destId="{AADF5073-3F8B-4325-BFBD-8EC8EE9C2DA9}" srcOrd="4" destOrd="0" presId="urn:microsoft.com/office/officeart/2011/layout/HexagonRadial"/>
    <dgm:cxn modelId="{A01B564E-9E0A-42E9-BDAB-EAA3EB40072F}" type="presParOf" srcId="{333ABF5D-8FA1-4D15-9950-05A9AF979A26}" destId="{462218B8-1A8C-4226-AF52-8367EDE9300F}" srcOrd="5" destOrd="0" presId="urn:microsoft.com/office/officeart/2011/layout/HexagonRadial"/>
    <dgm:cxn modelId="{3B02D8B2-ED33-4FD0-B520-59E9DC0F6EA5}" type="presParOf" srcId="{462218B8-1A8C-4226-AF52-8367EDE9300F}" destId="{7B32DDB3-68A4-4327-A1EE-A34F6DA1CBE8}" srcOrd="0" destOrd="0" presId="urn:microsoft.com/office/officeart/2011/layout/HexagonRadial"/>
    <dgm:cxn modelId="{6A4EBB90-DC7F-45E8-AB7B-DA7DE0E5428B}" type="presParOf" srcId="{333ABF5D-8FA1-4D15-9950-05A9AF979A26}" destId="{DCB1415F-6A81-4184-A06B-EF7244A04117}" srcOrd="6" destOrd="0" presId="urn:microsoft.com/office/officeart/2011/layout/HexagonRadial"/>
    <dgm:cxn modelId="{B8929A4F-6AAB-467B-B503-B637A67FFC1C}" type="presParOf" srcId="{333ABF5D-8FA1-4D15-9950-05A9AF979A26}" destId="{C5DE383E-2B3E-4023-8415-D81CBF3231F3}" srcOrd="7" destOrd="0" presId="urn:microsoft.com/office/officeart/2011/layout/HexagonRadial"/>
    <dgm:cxn modelId="{C838763D-1C53-4EB0-A46B-E3AE8192AFCA}" type="presParOf" srcId="{C5DE383E-2B3E-4023-8415-D81CBF3231F3}" destId="{0565B7C8-0DA7-45ED-9D4D-3BC9F321226F}" srcOrd="0" destOrd="0" presId="urn:microsoft.com/office/officeart/2011/layout/HexagonRadial"/>
    <dgm:cxn modelId="{D86F0294-F2F6-4F23-9529-D0F08FCA040B}" type="presParOf" srcId="{333ABF5D-8FA1-4D15-9950-05A9AF979A26}" destId="{BCFC24C7-6B81-4201-967F-18CD65AA2A9A}" srcOrd="8" destOrd="0" presId="urn:microsoft.com/office/officeart/2011/layout/HexagonRadial"/>
    <dgm:cxn modelId="{F03A062D-277A-4C8B-A75B-437FB0BFBE6C}" type="presParOf" srcId="{333ABF5D-8FA1-4D15-9950-05A9AF979A26}" destId="{DF8FF997-0757-4B1D-8727-206BA7D03085}" srcOrd="9" destOrd="0" presId="urn:microsoft.com/office/officeart/2011/layout/HexagonRadial"/>
    <dgm:cxn modelId="{ECF4BB21-4EEF-4390-B77C-A5D1214D23B8}" type="presParOf" srcId="{DF8FF997-0757-4B1D-8727-206BA7D03085}" destId="{E6D2FF4E-63A6-49D0-8CF1-716F281D67A5}" srcOrd="0" destOrd="0" presId="urn:microsoft.com/office/officeart/2011/layout/HexagonRadial"/>
    <dgm:cxn modelId="{0D68DF91-6996-4F86-80BC-F5E17A5FA65D}" type="presParOf" srcId="{333ABF5D-8FA1-4D15-9950-05A9AF979A26}" destId="{5AB9CA61-30CD-45F8-9B7A-20C5D38A5BC0}" srcOrd="10" destOrd="0" presId="urn:microsoft.com/office/officeart/2011/layout/HexagonRadial"/>
    <dgm:cxn modelId="{87CEB812-403D-4EC6-BEF0-BE94F3EF9CD1}" type="presParOf" srcId="{333ABF5D-8FA1-4D15-9950-05A9AF979A26}" destId="{F8DDEAF1-94E3-4FDC-8172-103CF736BD31}" srcOrd="11" destOrd="0" presId="urn:microsoft.com/office/officeart/2011/layout/HexagonRadial"/>
    <dgm:cxn modelId="{73C6BE1F-1CC8-49C8-BC66-0A5C0949E32E}" type="presParOf" srcId="{F8DDEAF1-94E3-4FDC-8172-103CF736BD31}" destId="{8863A808-B85F-42F9-9CB2-08D5DBC9E860}" srcOrd="0" destOrd="0" presId="urn:microsoft.com/office/officeart/2011/layout/HexagonRadial"/>
    <dgm:cxn modelId="{FCECAA3F-1A18-433B-A74A-74C822D4538D}" type="presParOf" srcId="{333ABF5D-8FA1-4D15-9950-05A9AF979A26}" destId="{02C36787-9966-4F77-A98E-4ACC8EB2EEEF}"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B45FB-F7D6-4852-A38E-70C89741725E}">
      <dsp:nvSpPr>
        <dsp:cNvPr id="0" name=""/>
        <dsp:cNvSpPr/>
      </dsp:nvSpPr>
      <dsp:spPr>
        <a:xfrm>
          <a:off x="2952810" y="1748061"/>
          <a:ext cx="2221862" cy="1922001"/>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IN" sz="4000" kern="1200" dirty="0">
              <a:latin typeface="Gill Sans MT" panose="020B0502020104020203" pitchFamily="34" charset="0"/>
            </a:rPr>
            <a:t>UML</a:t>
          </a:r>
        </a:p>
      </dsp:txBody>
      <dsp:txXfrm>
        <a:off x="3321004" y="2066564"/>
        <a:ext cx="1485474" cy="1284995"/>
      </dsp:txXfrm>
    </dsp:sp>
    <dsp:sp modelId="{D721592C-7EBA-45B0-B7FD-E38624F66A17}">
      <dsp:nvSpPr>
        <dsp:cNvPr id="0" name=""/>
        <dsp:cNvSpPr/>
      </dsp:nvSpPr>
      <dsp:spPr>
        <a:xfrm>
          <a:off x="4344123" y="828514"/>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6C860-01C8-4383-826A-B87FE8961B08}">
      <dsp:nvSpPr>
        <dsp:cNvPr id="0" name=""/>
        <dsp:cNvSpPr/>
      </dsp:nvSpPr>
      <dsp:spPr>
        <a:xfrm>
          <a:off x="3157475" y="0"/>
          <a:ext cx="1820800" cy="1575206"/>
        </a:xfrm>
        <a:prstGeom prst="hexagon">
          <a:avLst>
            <a:gd name="adj" fmla="val 28570"/>
            <a:gd name="vf" fmla="val 115470"/>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0" i="0" kern="1200" dirty="0">
              <a:latin typeface="Gill Sans MT" panose="020B0502020104020203" pitchFamily="34" charset="0"/>
            </a:rPr>
            <a:t>Analysts</a:t>
          </a:r>
          <a:endParaRPr lang="en-IN" sz="2200" kern="1200" dirty="0">
            <a:latin typeface="Gill Sans MT" panose="020B0502020104020203" pitchFamily="34" charset="0"/>
          </a:endParaRPr>
        </a:p>
      </dsp:txBody>
      <dsp:txXfrm>
        <a:off x="3459220" y="261045"/>
        <a:ext cx="1217310" cy="1053116"/>
      </dsp:txXfrm>
    </dsp:sp>
    <dsp:sp modelId="{7B32DDB3-68A4-4327-A1EE-A34F6DA1CBE8}">
      <dsp:nvSpPr>
        <dsp:cNvPr id="0" name=""/>
        <dsp:cNvSpPr/>
      </dsp:nvSpPr>
      <dsp:spPr>
        <a:xfrm>
          <a:off x="5322487" y="2178846"/>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F5073-3F8B-4325-BFBD-8EC8EE9C2DA9}">
      <dsp:nvSpPr>
        <dsp:cNvPr id="0" name=""/>
        <dsp:cNvSpPr/>
      </dsp:nvSpPr>
      <dsp:spPr>
        <a:xfrm>
          <a:off x="4827361" y="968857"/>
          <a:ext cx="1820800" cy="1575206"/>
        </a:xfrm>
        <a:prstGeom prst="hexagon">
          <a:avLst>
            <a:gd name="adj" fmla="val 28570"/>
            <a:gd name="vf" fmla="val 11547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0" i="0" kern="1200" dirty="0">
              <a:latin typeface="Gill Sans MT" panose="020B0502020104020203" pitchFamily="34" charset="0"/>
            </a:rPr>
            <a:t>Designers</a:t>
          </a:r>
          <a:endParaRPr lang="en-IN" sz="2200" kern="1200" dirty="0">
            <a:latin typeface="Gill Sans MT" panose="020B0502020104020203" pitchFamily="34" charset="0"/>
          </a:endParaRPr>
        </a:p>
      </dsp:txBody>
      <dsp:txXfrm>
        <a:off x="5129106" y="1229902"/>
        <a:ext cx="1217310" cy="1053116"/>
      </dsp:txXfrm>
    </dsp:sp>
    <dsp:sp modelId="{0565B7C8-0DA7-45ED-9D4D-3BC9F321226F}">
      <dsp:nvSpPr>
        <dsp:cNvPr id="0" name=""/>
        <dsp:cNvSpPr/>
      </dsp:nvSpPr>
      <dsp:spPr>
        <a:xfrm>
          <a:off x="4642852" y="3703117"/>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1415F-6A81-4184-A06B-EF7244A04117}">
      <dsp:nvSpPr>
        <dsp:cNvPr id="0" name=""/>
        <dsp:cNvSpPr/>
      </dsp:nvSpPr>
      <dsp:spPr>
        <a:xfrm>
          <a:off x="4827361" y="2873519"/>
          <a:ext cx="1820800" cy="1575206"/>
        </a:xfrm>
        <a:prstGeom prst="hexagon">
          <a:avLst>
            <a:gd name="adj" fmla="val 28570"/>
            <a:gd name="vf" fmla="val 115470"/>
          </a:avLst>
        </a:prstGeom>
        <a:solidFill>
          <a:srgbClr val="5AA3E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0" i="0" kern="1200" dirty="0">
              <a:latin typeface="Gill Sans MT" panose="020B0502020104020203" pitchFamily="34" charset="0"/>
            </a:rPr>
            <a:t>Coders</a:t>
          </a:r>
          <a:endParaRPr lang="en-IN" sz="2200" kern="1200" dirty="0">
            <a:latin typeface="Gill Sans MT" panose="020B0502020104020203" pitchFamily="34" charset="0"/>
          </a:endParaRPr>
        </a:p>
      </dsp:txBody>
      <dsp:txXfrm>
        <a:off x="5129106" y="3134564"/>
        <a:ext cx="1217310" cy="1053116"/>
      </dsp:txXfrm>
    </dsp:sp>
    <dsp:sp modelId="{E6D2FF4E-63A6-49D0-8CF1-716F281D67A5}">
      <dsp:nvSpPr>
        <dsp:cNvPr id="0" name=""/>
        <dsp:cNvSpPr/>
      </dsp:nvSpPr>
      <dsp:spPr>
        <a:xfrm>
          <a:off x="2956944" y="3861342"/>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FC24C7-6B81-4201-967F-18CD65AA2A9A}">
      <dsp:nvSpPr>
        <dsp:cNvPr id="0" name=""/>
        <dsp:cNvSpPr/>
      </dsp:nvSpPr>
      <dsp:spPr>
        <a:xfrm>
          <a:off x="3157475" y="3843460"/>
          <a:ext cx="1820800" cy="1575206"/>
        </a:xfrm>
        <a:prstGeom prst="hexagon">
          <a:avLst>
            <a:gd name="adj" fmla="val 28570"/>
            <a:gd name="vf" fmla="val 11547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0" i="0" kern="1200" dirty="0">
              <a:latin typeface="Gill Sans MT" panose="020B0502020104020203" pitchFamily="34" charset="0"/>
            </a:rPr>
            <a:t>Testers</a:t>
          </a:r>
          <a:endParaRPr lang="en-IN" sz="2200" kern="1200" dirty="0">
            <a:latin typeface="Gill Sans MT" panose="020B0502020104020203" pitchFamily="34" charset="0"/>
          </a:endParaRPr>
        </a:p>
      </dsp:txBody>
      <dsp:txXfrm>
        <a:off x="3459220" y="4104505"/>
        <a:ext cx="1217310" cy="1053116"/>
      </dsp:txXfrm>
    </dsp:sp>
    <dsp:sp modelId="{8863A808-B85F-42F9-9CB2-08D5DBC9E860}">
      <dsp:nvSpPr>
        <dsp:cNvPr id="0" name=""/>
        <dsp:cNvSpPr/>
      </dsp:nvSpPr>
      <dsp:spPr>
        <a:xfrm>
          <a:off x="1962559" y="2511552"/>
          <a:ext cx="838302" cy="722308"/>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B9CA61-30CD-45F8-9B7A-20C5D38A5BC0}">
      <dsp:nvSpPr>
        <dsp:cNvPr id="0" name=""/>
        <dsp:cNvSpPr/>
      </dsp:nvSpPr>
      <dsp:spPr>
        <a:xfrm>
          <a:off x="1479837" y="2874602"/>
          <a:ext cx="1820800" cy="1575206"/>
        </a:xfrm>
        <a:prstGeom prst="hexagon">
          <a:avLst>
            <a:gd name="adj" fmla="val 28570"/>
            <a:gd name="vf" fmla="val 115470"/>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0" i="0" kern="1200" dirty="0">
              <a:latin typeface="Gill Sans MT" panose="020B0502020104020203" pitchFamily="34" charset="0"/>
            </a:rPr>
            <a:t>The Customer</a:t>
          </a:r>
          <a:endParaRPr lang="en-IN" sz="2200" kern="1200" dirty="0">
            <a:latin typeface="Gill Sans MT" panose="020B0502020104020203" pitchFamily="34" charset="0"/>
          </a:endParaRPr>
        </a:p>
      </dsp:txBody>
      <dsp:txXfrm>
        <a:off x="1781582" y="3135647"/>
        <a:ext cx="1217310" cy="1053116"/>
      </dsp:txXfrm>
    </dsp:sp>
    <dsp:sp modelId="{02C36787-9966-4F77-A98E-4ACC8EB2EEEF}">
      <dsp:nvSpPr>
        <dsp:cNvPr id="0" name=""/>
        <dsp:cNvSpPr/>
      </dsp:nvSpPr>
      <dsp:spPr>
        <a:xfrm>
          <a:off x="1479837" y="966690"/>
          <a:ext cx="1820800" cy="1575206"/>
        </a:xfrm>
        <a:prstGeom prst="hexagon">
          <a:avLst>
            <a:gd name="adj" fmla="val 28570"/>
            <a:gd name="vf" fmla="val 11547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0" i="0" kern="1200" dirty="0">
              <a:latin typeface="Gill Sans MT" panose="020B0502020104020203" pitchFamily="34" charset="0"/>
            </a:rPr>
            <a:t>Technical Authors</a:t>
          </a:r>
          <a:endParaRPr lang="en-IN" sz="2200" kern="1200" dirty="0">
            <a:latin typeface="Gill Sans MT" panose="020B0502020104020203" pitchFamily="34" charset="0"/>
          </a:endParaRPr>
        </a:p>
      </dsp:txBody>
      <dsp:txXfrm>
        <a:off x="1781582" y="1227735"/>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2D97A-1407-4E8F-8F30-E399DDE4DFDF}" type="datetimeFigureOut">
              <a:rPr lang="en-IN" smtClean="0"/>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21B57-168A-4CE2-BCF1-703E6820F04A}" type="slidenum">
              <a:rPr lang="en-IN" smtClean="0"/>
              <a:t>‹#›</a:t>
            </a:fld>
            <a:endParaRPr lang="en-IN"/>
          </a:p>
        </p:txBody>
      </p:sp>
    </p:spTree>
    <p:extLst>
      <p:ext uri="{BB962C8B-B14F-4D97-AF65-F5344CB8AC3E}">
        <p14:creationId xmlns:p14="http://schemas.microsoft.com/office/powerpoint/2010/main" val="246383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F21B57-168A-4CE2-BCF1-703E6820F04A}" type="slidenum">
              <a:rPr lang="en-IN" smtClean="0"/>
              <a:t>3</a:t>
            </a:fld>
            <a:endParaRPr lang="en-IN"/>
          </a:p>
        </p:txBody>
      </p:sp>
    </p:spTree>
    <p:extLst>
      <p:ext uri="{BB962C8B-B14F-4D97-AF65-F5344CB8AC3E}">
        <p14:creationId xmlns:p14="http://schemas.microsoft.com/office/powerpoint/2010/main" val="222153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333333"/>
                </a:solidFill>
                <a:effectLst/>
                <a:latin typeface="inter-regular"/>
              </a:rPr>
              <a:t>A deployment diagram for the Apple iTunes application is given below.</a:t>
            </a:r>
          </a:p>
          <a:p>
            <a:pPr algn="just"/>
            <a:r>
              <a:rPr lang="en-US" b="0" i="0" dirty="0">
                <a:solidFill>
                  <a:srgbClr val="333333"/>
                </a:solidFill>
                <a:effectLst/>
                <a:latin typeface="inter-regular"/>
              </a:rPr>
              <a:t>The iTunes setup can be downloaded from the iTunes website, and also it can be installed on the home computer. Once the installation and the registration are done, iTunes application can easily interconnect with the Apple iTunes store. Users can purchase and download music, video, TV serials, etc. and cache it in the media library.</a:t>
            </a:r>
          </a:p>
          <a:p>
            <a:pPr algn="just"/>
            <a:r>
              <a:rPr lang="en-US" b="0" i="0" dirty="0">
                <a:solidFill>
                  <a:srgbClr val="333333"/>
                </a:solidFill>
                <a:effectLst/>
                <a:latin typeface="inter-regular"/>
              </a:rPr>
              <a:t>Devices like Apple iPod Touch and Apple iPhone can update its own media library from the computer with iTunes with the help of USB or simply by downloading media directly from the Apple iTunes store using wireless protocols, for example; Wi-Fi, 3G, or EDGE.</a:t>
            </a:r>
          </a:p>
          <a:p>
            <a:endParaRPr lang="en-IN" dirty="0"/>
          </a:p>
        </p:txBody>
      </p:sp>
      <p:sp>
        <p:nvSpPr>
          <p:cNvPr id="4" name="Slide Number Placeholder 3"/>
          <p:cNvSpPr>
            <a:spLocks noGrp="1"/>
          </p:cNvSpPr>
          <p:nvPr>
            <p:ph type="sldNum" sz="quarter" idx="5"/>
          </p:nvPr>
        </p:nvSpPr>
        <p:spPr/>
        <p:txBody>
          <a:bodyPr/>
          <a:lstStyle/>
          <a:p>
            <a:fld id="{40F21B57-168A-4CE2-BCF1-703E6820F04A}" type="slidenum">
              <a:rPr lang="en-IN" smtClean="0"/>
              <a:t>46</a:t>
            </a:fld>
            <a:endParaRPr lang="en-IN"/>
          </a:p>
        </p:txBody>
      </p:sp>
    </p:spTree>
    <p:extLst>
      <p:ext uri="{BB962C8B-B14F-4D97-AF65-F5344CB8AC3E}">
        <p14:creationId xmlns:p14="http://schemas.microsoft.com/office/powerpoint/2010/main" val="278099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C770-91F0-4AFA-80C7-D527820F6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C339D1-0D54-4F61-826A-FAFE37781F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A824DA-7770-42EA-9A25-FA0AA626DF42}"/>
              </a:ext>
            </a:extLst>
          </p:cNvPr>
          <p:cNvSpPr>
            <a:spLocks noGrp="1"/>
          </p:cNvSpPr>
          <p:nvPr>
            <p:ph type="dt" sz="half" idx="10"/>
          </p:nvPr>
        </p:nvSpPr>
        <p:spPr/>
        <p:txBody>
          <a:bodyPr/>
          <a:lstStyle/>
          <a:p>
            <a:fld id="{815428A1-51D2-4B35-AAB2-60176B5FB9B7}" type="datetime1">
              <a:rPr lang="en-IN" smtClean="0"/>
              <a:t>20-10-2022</a:t>
            </a:fld>
            <a:endParaRPr lang="en-IN"/>
          </a:p>
        </p:txBody>
      </p:sp>
      <p:sp>
        <p:nvSpPr>
          <p:cNvPr id="5" name="Footer Placeholder 4">
            <a:extLst>
              <a:ext uri="{FF2B5EF4-FFF2-40B4-BE49-F238E27FC236}">
                <a16:creationId xmlns:a16="http://schemas.microsoft.com/office/drawing/2014/main" id="{E3536185-6C52-4EC5-B8F1-61F30B825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A653B4-10D2-4BD0-8727-C955F8C06E4A}"/>
              </a:ext>
            </a:extLst>
          </p:cNvPr>
          <p:cNvSpPr>
            <a:spLocks noGrp="1"/>
          </p:cNvSpPr>
          <p:nvPr>
            <p:ph type="sldNum" sz="quarter" idx="12"/>
          </p:nvPr>
        </p:nvSpPr>
        <p:spPr/>
        <p:txBody>
          <a:bodyPr/>
          <a:lstStyle/>
          <a:p>
            <a:fld id="{4DAC0951-10B0-4509-9BA5-FD8683A6F967}" type="slidenum">
              <a:rPr lang="en-IN" smtClean="0"/>
              <a:t>‹#›</a:t>
            </a:fld>
            <a:endParaRPr lang="en-IN"/>
          </a:p>
        </p:txBody>
      </p:sp>
    </p:spTree>
    <p:extLst>
      <p:ext uri="{BB962C8B-B14F-4D97-AF65-F5344CB8AC3E}">
        <p14:creationId xmlns:p14="http://schemas.microsoft.com/office/powerpoint/2010/main" val="301270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4AF2-0B51-43C1-AD13-EA8EFA02B3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A26132-B590-4B2E-9F96-342AC64624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F43AB-4C78-44FA-B366-822F49DEED54}"/>
              </a:ext>
            </a:extLst>
          </p:cNvPr>
          <p:cNvSpPr>
            <a:spLocks noGrp="1"/>
          </p:cNvSpPr>
          <p:nvPr>
            <p:ph type="dt" sz="half" idx="10"/>
          </p:nvPr>
        </p:nvSpPr>
        <p:spPr/>
        <p:txBody>
          <a:bodyPr/>
          <a:lstStyle/>
          <a:p>
            <a:fld id="{BE75BB07-B820-4C3D-81FF-35B04E5A4C30}" type="datetime1">
              <a:rPr lang="en-IN" smtClean="0"/>
              <a:t>20-10-2022</a:t>
            </a:fld>
            <a:endParaRPr lang="en-IN"/>
          </a:p>
        </p:txBody>
      </p:sp>
      <p:sp>
        <p:nvSpPr>
          <p:cNvPr id="5" name="Footer Placeholder 4">
            <a:extLst>
              <a:ext uri="{FF2B5EF4-FFF2-40B4-BE49-F238E27FC236}">
                <a16:creationId xmlns:a16="http://schemas.microsoft.com/office/drawing/2014/main" id="{39B0D936-D793-4FC5-84F3-806ACB11C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F02659-66E4-4F2D-BB92-2A26C2789384}"/>
              </a:ext>
            </a:extLst>
          </p:cNvPr>
          <p:cNvSpPr>
            <a:spLocks noGrp="1"/>
          </p:cNvSpPr>
          <p:nvPr>
            <p:ph type="sldNum" sz="quarter" idx="12"/>
          </p:nvPr>
        </p:nvSpPr>
        <p:spPr/>
        <p:txBody>
          <a:bodyPr/>
          <a:lstStyle/>
          <a:p>
            <a:fld id="{4DAC0951-10B0-4509-9BA5-FD8683A6F967}" type="slidenum">
              <a:rPr lang="en-IN" smtClean="0"/>
              <a:t>‹#›</a:t>
            </a:fld>
            <a:endParaRPr lang="en-IN"/>
          </a:p>
        </p:txBody>
      </p:sp>
    </p:spTree>
    <p:extLst>
      <p:ext uri="{BB962C8B-B14F-4D97-AF65-F5344CB8AC3E}">
        <p14:creationId xmlns:p14="http://schemas.microsoft.com/office/powerpoint/2010/main" val="335551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9C94E-C13B-4F87-9B7B-761097737B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95177C-1587-4072-81EA-E20D0202A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E284B-1E23-492D-8777-03C8141B19BE}"/>
              </a:ext>
            </a:extLst>
          </p:cNvPr>
          <p:cNvSpPr>
            <a:spLocks noGrp="1"/>
          </p:cNvSpPr>
          <p:nvPr>
            <p:ph type="dt" sz="half" idx="10"/>
          </p:nvPr>
        </p:nvSpPr>
        <p:spPr/>
        <p:txBody>
          <a:bodyPr/>
          <a:lstStyle/>
          <a:p>
            <a:fld id="{9C0456F9-570F-483E-A695-A39CF42E2564}" type="datetime1">
              <a:rPr lang="en-IN" smtClean="0"/>
              <a:t>20-10-2022</a:t>
            </a:fld>
            <a:endParaRPr lang="en-IN"/>
          </a:p>
        </p:txBody>
      </p:sp>
      <p:sp>
        <p:nvSpPr>
          <p:cNvPr id="5" name="Footer Placeholder 4">
            <a:extLst>
              <a:ext uri="{FF2B5EF4-FFF2-40B4-BE49-F238E27FC236}">
                <a16:creationId xmlns:a16="http://schemas.microsoft.com/office/drawing/2014/main" id="{1ABA4BF7-8258-481A-86CB-E3AC157A91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5C52C-4020-4491-BC3A-BEF09E3FC055}"/>
              </a:ext>
            </a:extLst>
          </p:cNvPr>
          <p:cNvSpPr>
            <a:spLocks noGrp="1"/>
          </p:cNvSpPr>
          <p:nvPr>
            <p:ph type="sldNum" sz="quarter" idx="12"/>
          </p:nvPr>
        </p:nvSpPr>
        <p:spPr/>
        <p:txBody>
          <a:bodyPr/>
          <a:lstStyle/>
          <a:p>
            <a:fld id="{4DAC0951-10B0-4509-9BA5-FD8683A6F967}" type="slidenum">
              <a:rPr lang="en-IN" smtClean="0"/>
              <a:t>‹#›</a:t>
            </a:fld>
            <a:endParaRPr lang="en-IN"/>
          </a:p>
        </p:txBody>
      </p:sp>
    </p:spTree>
    <p:extLst>
      <p:ext uri="{BB962C8B-B14F-4D97-AF65-F5344CB8AC3E}">
        <p14:creationId xmlns:p14="http://schemas.microsoft.com/office/powerpoint/2010/main" val="118042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D6C6-334C-465C-8F8C-C5E1A0498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E027B3-EC04-4EC3-B190-C46030301D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421D69-53C4-4406-873C-07DB89DACEB1}"/>
              </a:ext>
            </a:extLst>
          </p:cNvPr>
          <p:cNvSpPr>
            <a:spLocks noGrp="1"/>
          </p:cNvSpPr>
          <p:nvPr>
            <p:ph type="dt" sz="half" idx="10"/>
          </p:nvPr>
        </p:nvSpPr>
        <p:spPr/>
        <p:txBody>
          <a:bodyPr/>
          <a:lstStyle>
            <a:lvl1pPr>
              <a:defRPr sz="1400" b="1">
                <a:solidFill>
                  <a:schemeClr val="tx1"/>
                </a:solidFill>
              </a:defRPr>
            </a:lvl1pPr>
          </a:lstStyle>
          <a:p>
            <a:fld id="{28A7E088-5FD3-4403-B2FC-7AD87DA1C227}" type="datetime1">
              <a:rPr lang="en-IN" smtClean="0"/>
              <a:pPr/>
              <a:t>20-10-2022</a:t>
            </a:fld>
            <a:endParaRPr lang="en-IN"/>
          </a:p>
        </p:txBody>
      </p:sp>
      <p:sp>
        <p:nvSpPr>
          <p:cNvPr id="5" name="Footer Placeholder 4">
            <a:extLst>
              <a:ext uri="{FF2B5EF4-FFF2-40B4-BE49-F238E27FC236}">
                <a16:creationId xmlns:a16="http://schemas.microsoft.com/office/drawing/2014/main" id="{8D3AEAE1-FF8A-467F-9BE4-289C63730B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673C72-52F8-4738-8A6A-E87936D43B1C}"/>
              </a:ext>
            </a:extLst>
          </p:cNvPr>
          <p:cNvSpPr>
            <a:spLocks noGrp="1"/>
          </p:cNvSpPr>
          <p:nvPr>
            <p:ph type="sldNum" sz="quarter" idx="12"/>
          </p:nvPr>
        </p:nvSpPr>
        <p:spPr/>
        <p:txBody>
          <a:bodyPr/>
          <a:lstStyle>
            <a:lvl1pPr>
              <a:defRPr sz="1400" b="1">
                <a:solidFill>
                  <a:schemeClr val="tx1"/>
                </a:solidFill>
              </a:defRPr>
            </a:lvl1pPr>
          </a:lstStyle>
          <a:p>
            <a:fld id="{4DAC0951-10B0-4509-9BA5-FD8683A6F967}" type="slidenum">
              <a:rPr lang="en-IN" smtClean="0"/>
              <a:pPr/>
              <a:t>‹#›</a:t>
            </a:fld>
            <a:endParaRPr lang="en-IN"/>
          </a:p>
        </p:txBody>
      </p:sp>
    </p:spTree>
    <p:extLst>
      <p:ext uri="{BB962C8B-B14F-4D97-AF65-F5344CB8AC3E}">
        <p14:creationId xmlns:p14="http://schemas.microsoft.com/office/powerpoint/2010/main" val="48464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3CCC-B690-4797-85E4-BEBD2949C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4F46D8-50C7-4F18-9547-D4A77863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5E9C5-A3B9-4867-82AB-5A23F1840B56}"/>
              </a:ext>
            </a:extLst>
          </p:cNvPr>
          <p:cNvSpPr>
            <a:spLocks noGrp="1"/>
          </p:cNvSpPr>
          <p:nvPr>
            <p:ph type="dt" sz="half" idx="10"/>
          </p:nvPr>
        </p:nvSpPr>
        <p:spPr/>
        <p:txBody>
          <a:bodyPr/>
          <a:lstStyle/>
          <a:p>
            <a:fld id="{F4418229-6F9F-4226-BB17-192C79651F7C}" type="datetime1">
              <a:rPr lang="en-IN" smtClean="0"/>
              <a:t>20-10-2022</a:t>
            </a:fld>
            <a:endParaRPr lang="en-IN"/>
          </a:p>
        </p:txBody>
      </p:sp>
      <p:sp>
        <p:nvSpPr>
          <p:cNvPr id="5" name="Footer Placeholder 4">
            <a:extLst>
              <a:ext uri="{FF2B5EF4-FFF2-40B4-BE49-F238E27FC236}">
                <a16:creationId xmlns:a16="http://schemas.microsoft.com/office/drawing/2014/main" id="{3758326D-2C06-4A41-95A9-871F336D3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8F952D-7976-49B3-8AD5-71AF23D6B674}"/>
              </a:ext>
            </a:extLst>
          </p:cNvPr>
          <p:cNvSpPr>
            <a:spLocks noGrp="1"/>
          </p:cNvSpPr>
          <p:nvPr>
            <p:ph type="sldNum" sz="quarter" idx="12"/>
          </p:nvPr>
        </p:nvSpPr>
        <p:spPr/>
        <p:txBody>
          <a:bodyPr/>
          <a:lstStyle/>
          <a:p>
            <a:fld id="{4DAC0951-10B0-4509-9BA5-FD8683A6F967}" type="slidenum">
              <a:rPr lang="en-IN" smtClean="0"/>
              <a:t>‹#›</a:t>
            </a:fld>
            <a:endParaRPr lang="en-IN"/>
          </a:p>
        </p:txBody>
      </p:sp>
    </p:spTree>
    <p:extLst>
      <p:ext uri="{BB962C8B-B14F-4D97-AF65-F5344CB8AC3E}">
        <p14:creationId xmlns:p14="http://schemas.microsoft.com/office/powerpoint/2010/main" val="413212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C872-B3F4-45B2-9BCC-E456481CC8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F4D8C-DBD7-471B-9982-AFCFF996F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073A56-8C1C-4891-8873-3F05D4BFE4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436B58-C3C0-49EF-A244-BD5B7688A0BD}"/>
              </a:ext>
            </a:extLst>
          </p:cNvPr>
          <p:cNvSpPr>
            <a:spLocks noGrp="1"/>
          </p:cNvSpPr>
          <p:nvPr>
            <p:ph type="dt" sz="half" idx="10"/>
          </p:nvPr>
        </p:nvSpPr>
        <p:spPr/>
        <p:txBody>
          <a:bodyPr/>
          <a:lstStyle/>
          <a:p>
            <a:fld id="{BBF69600-D767-48E1-A443-21DBAB46CB44}" type="datetime1">
              <a:rPr lang="en-IN" smtClean="0"/>
              <a:t>20-10-2022</a:t>
            </a:fld>
            <a:endParaRPr lang="en-IN"/>
          </a:p>
        </p:txBody>
      </p:sp>
      <p:sp>
        <p:nvSpPr>
          <p:cNvPr id="6" name="Footer Placeholder 5">
            <a:extLst>
              <a:ext uri="{FF2B5EF4-FFF2-40B4-BE49-F238E27FC236}">
                <a16:creationId xmlns:a16="http://schemas.microsoft.com/office/drawing/2014/main" id="{A9EB5343-8193-4185-B446-56483E7285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39485-F2E7-4BD9-B29C-CB95BEC7EB53}"/>
              </a:ext>
            </a:extLst>
          </p:cNvPr>
          <p:cNvSpPr>
            <a:spLocks noGrp="1"/>
          </p:cNvSpPr>
          <p:nvPr>
            <p:ph type="sldNum" sz="quarter" idx="12"/>
          </p:nvPr>
        </p:nvSpPr>
        <p:spPr/>
        <p:txBody>
          <a:bodyPr/>
          <a:lstStyle/>
          <a:p>
            <a:fld id="{4DAC0951-10B0-4509-9BA5-FD8683A6F967}" type="slidenum">
              <a:rPr lang="en-IN" smtClean="0"/>
              <a:t>‹#›</a:t>
            </a:fld>
            <a:endParaRPr lang="en-IN"/>
          </a:p>
        </p:txBody>
      </p:sp>
    </p:spTree>
    <p:extLst>
      <p:ext uri="{BB962C8B-B14F-4D97-AF65-F5344CB8AC3E}">
        <p14:creationId xmlns:p14="http://schemas.microsoft.com/office/powerpoint/2010/main" val="233861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E1D5-65A5-403F-9C2D-A5BC3D5002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BDE18-2684-47B2-9B83-A10F0E556E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4AF027-4D02-4FAA-A906-0327D95378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5324CC-92D4-484F-ABE8-8040B04BB4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60E1AE-BA8D-4245-BA67-5A25DD05A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272E07-39DD-4C61-9DAD-28B6D26B30B2}"/>
              </a:ext>
            </a:extLst>
          </p:cNvPr>
          <p:cNvSpPr>
            <a:spLocks noGrp="1"/>
          </p:cNvSpPr>
          <p:nvPr>
            <p:ph type="dt" sz="half" idx="10"/>
          </p:nvPr>
        </p:nvSpPr>
        <p:spPr/>
        <p:txBody>
          <a:bodyPr/>
          <a:lstStyle/>
          <a:p>
            <a:fld id="{6F1FD97B-47B0-4904-8A18-AFC52508C61D}" type="datetime1">
              <a:rPr lang="en-IN" smtClean="0"/>
              <a:t>20-10-2022</a:t>
            </a:fld>
            <a:endParaRPr lang="en-IN"/>
          </a:p>
        </p:txBody>
      </p:sp>
      <p:sp>
        <p:nvSpPr>
          <p:cNvPr id="8" name="Footer Placeholder 7">
            <a:extLst>
              <a:ext uri="{FF2B5EF4-FFF2-40B4-BE49-F238E27FC236}">
                <a16:creationId xmlns:a16="http://schemas.microsoft.com/office/drawing/2014/main" id="{656B9D7D-5E0F-4760-9735-237ACCD73F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CE69EB-8813-483E-B820-8B3396D17683}"/>
              </a:ext>
            </a:extLst>
          </p:cNvPr>
          <p:cNvSpPr>
            <a:spLocks noGrp="1"/>
          </p:cNvSpPr>
          <p:nvPr>
            <p:ph type="sldNum" sz="quarter" idx="12"/>
          </p:nvPr>
        </p:nvSpPr>
        <p:spPr/>
        <p:txBody>
          <a:bodyPr/>
          <a:lstStyle/>
          <a:p>
            <a:fld id="{4DAC0951-10B0-4509-9BA5-FD8683A6F967}" type="slidenum">
              <a:rPr lang="en-IN" smtClean="0"/>
              <a:t>‹#›</a:t>
            </a:fld>
            <a:endParaRPr lang="en-IN"/>
          </a:p>
        </p:txBody>
      </p:sp>
    </p:spTree>
    <p:extLst>
      <p:ext uri="{BB962C8B-B14F-4D97-AF65-F5344CB8AC3E}">
        <p14:creationId xmlns:p14="http://schemas.microsoft.com/office/powerpoint/2010/main" val="388423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DD22-058F-461D-830B-FE58A2AAF4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5F38C4-FB4E-424A-AD89-1BA27C0BCC2A}"/>
              </a:ext>
            </a:extLst>
          </p:cNvPr>
          <p:cNvSpPr>
            <a:spLocks noGrp="1"/>
          </p:cNvSpPr>
          <p:nvPr>
            <p:ph type="dt" sz="half" idx="10"/>
          </p:nvPr>
        </p:nvSpPr>
        <p:spPr/>
        <p:txBody>
          <a:bodyPr/>
          <a:lstStyle/>
          <a:p>
            <a:fld id="{58FE2C50-D6DB-4615-AA11-8096AC399FAD}" type="datetime1">
              <a:rPr lang="en-IN" smtClean="0"/>
              <a:t>20-10-2022</a:t>
            </a:fld>
            <a:endParaRPr lang="en-IN"/>
          </a:p>
        </p:txBody>
      </p:sp>
      <p:sp>
        <p:nvSpPr>
          <p:cNvPr id="4" name="Footer Placeholder 3">
            <a:extLst>
              <a:ext uri="{FF2B5EF4-FFF2-40B4-BE49-F238E27FC236}">
                <a16:creationId xmlns:a16="http://schemas.microsoft.com/office/drawing/2014/main" id="{698D5047-2290-465B-A46F-6CDD6C1CB1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BFA423-27DB-4E39-9334-F4E7B36F393E}"/>
              </a:ext>
            </a:extLst>
          </p:cNvPr>
          <p:cNvSpPr>
            <a:spLocks noGrp="1"/>
          </p:cNvSpPr>
          <p:nvPr>
            <p:ph type="sldNum" sz="quarter" idx="12"/>
          </p:nvPr>
        </p:nvSpPr>
        <p:spPr/>
        <p:txBody>
          <a:bodyPr/>
          <a:lstStyle/>
          <a:p>
            <a:fld id="{4DAC0951-10B0-4509-9BA5-FD8683A6F967}" type="slidenum">
              <a:rPr lang="en-IN" smtClean="0"/>
              <a:t>‹#›</a:t>
            </a:fld>
            <a:endParaRPr lang="en-IN"/>
          </a:p>
        </p:txBody>
      </p:sp>
    </p:spTree>
    <p:extLst>
      <p:ext uri="{BB962C8B-B14F-4D97-AF65-F5344CB8AC3E}">
        <p14:creationId xmlns:p14="http://schemas.microsoft.com/office/powerpoint/2010/main" val="337655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C7A968-0704-440C-9F04-D19B341A5CDB}"/>
              </a:ext>
            </a:extLst>
          </p:cNvPr>
          <p:cNvSpPr>
            <a:spLocks noGrp="1"/>
          </p:cNvSpPr>
          <p:nvPr>
            <p:ph type="dt" sz="half" idx="10"/>
          </p:nvPr>
        </p:nvSpPr>
        <p:spPr/>
        <p:txBody>
          <a:bodyPr/>
          <a:lstStyle/>
          <a:p>
            <a:fld id="{521947D4-6749-4E47-8224-885558CBADF7}" type="datetime1">
              <a:rPr lang="en-IN" smtClean="0"/>
              <a:t>20-10-2022</a:t>
            </a:fld>
            <a:endParaRPr lang="en-IN"/>
          </a:p>
        </p:txBody>
      </p:sp>
      <p:sp>
        <p:nvSpPr>
          <p:cNvPr id="3" name="Footer Placeholder 2">
            <a:extLst>
              <a:ext uri="{FF2B5EF4-FFF2-40B4-BE49-F238E27FC236}">
                <a16:creationId xmlns:a16="http://schemas.microsoft.com/office/drawing/2014/main" id="{13310CA8-90AD-4E50-A5E8-0DC95120EE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D711EC-EBBC-437E-84D5-BFBEF4A70CE9}"/>
              </a:ext>
            </a:extLst>
          </p:cNvPr>
          <p:cNvSpPr>
            <a:spLocks noGrp="1"/>
          </p:cNvSpPr>
          <p:nvPr>
            <p:ph type="sldNum" sz="quarter" idx="12"/>
          </p:nvPr>
        </p:nvSpPr>
        <p:spPr/>
        <p:txBody>
          <a:bodyPr/>
          <a:lstStyle/>
          <a:p>
            <a:fld id="{4DAC0951-10B0-4509-9BA5-FD8683A6F967}" type="slidenum">
              <a:rPr lang="en-IN" smtClean="0"/>
              <a:t>‹#›</a:t>
            </a:fld>
            <a:endParaRPr lang="en-IN"/>
          </a:p>
        </p:txBody>
      </p:sp>
    </p:spTree>
    <p:extLst>
      <p:ext uri="{BB962C8B-B14F-4D97-AF65-F5344CB8AC3E}">
        <p14:creationId xmlns:p14="http://schemas.microsoft.com/office/powerpoint/2010/main" val="159780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A045-B561-4BF0-A203-2F3F67687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22B3B2-8437-4AE9-800D-08D4FC302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A7AEEF-0240-427C-AF07-A281B6D91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6BFF4-EB8D-4790-ABB0-0653061572D8}"/>
              </a:ext>
            </a:extLst>
          </p:cNvPr>
          <p:cNvSpPr>
            <a:spLocks noGrp="1"/>
          </p:cNvSpPr>
          <p:nvPr>
            <p:ph type="dt" sz="half" idx="10"/>
          </p:nvPr>
        </p:nvSpPr>
        <p:spPr/>
        <p:txBody>
          <a:bodyPr/>
          <a:lstStyle/>
          <a:p>
            <a:fld id="{74C22B4F-B292-471B-B926-22823FC782DA}" type="datetime1">
              <a:rPr lang="en-IN" smtClean="0"/>
              <a:t>20-10-2022</a:t>
            </a:fld>
            <a:endParaRPr lang="en-IN"/>
          </a:p>
        </p:txBody>
      </p:sp>
      <p:sp>
        <p:nvSpPr>
          <p:cNvPr id="6" name="Footer Placeholder 5">
            <a:extLst>
              <a:ext uri="{FF2B5EF4-FFF2-40B4-BE49-F238E27FC236}">
                <a16:creationId xmlns:a16="http://schemas.microsoft.com/office/drawing/2014/main" id="{807F5910-5403-4054-AD1F-FC45FC875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AF775F-F69B-4461-B67D-A4B7D335CA8A}"/>
              </a:ext>
            </a:extLst>
          </p:cNvPr>
          <p:cNvSpPr>
            <a:spLocks noGrp="1"/>
          </p:cNvSpPr>
          <p:nvPr>
            <p:ph type="sldNum" sz="quarter" idx="12"/>
          </p:nvPr>
        </p:nvSpPr>
        <p:spPr/>
        <p:txBody>
          <a:bodyPr/>
          <a:lstStyle/>
          <a:p>
            <a:fld id="{4DAC0951-10B0-4509-9BA5-FD8683A6F967}" type="slidenum">
              <a:rPr lang="en-IN" smtClean="0"/>
              <a:t>‹#›</a:t>
            </a:fld>
            <a:endParaRPr lang="en-IN"/>
          </a:p>
        </p:txBody>
      </p:sp>
    </p:spTree>
    <p:extLst>
      <p:ext uri="{BB962C8B-B14F-4D97-AF65-F5344CB8AC3E}">
        <p14:creationId xmlns:p14="http://schemas.microsoft.com/office/powerpoint/2010/main" val="292328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DAB8-760D-429B-9092-588F356D9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2D72EE-CC1D-47B3-9C38-FCCC07AE9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95416E-FA79-455F-8D3A-5114BC017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85144-8B3D-40BC-B447-6BA8A6DC09E3}"/>
              </a:ext>
            </a:extLst>
          </p:cNvPr>
          <p:cNvSpPr>
            <a:spLocks noGrp="1"/>
          </p:cNvSpPr>
          <p:nvPr>
            <p:ph type="dt" sz="half" idx="10"/>
          </p:nvPr>
        </p:nvSpPr>
        <p:spPr/>
        <p:txBody>
          <a:bodyPr/>
          <a:lstStyle/>
          <a:p>
            <a:fld id="{9C280BAA-1C15-4FB7-A6BF-92229E431826}" type="datetime1">
              <a:rPr lang="en-IN" smtClean="0"/>
              <a:t>20-10-2022</a:t>
            </a:fld>
            <a:endParaRPr lang="en-IN"/>
          </a:p>
        </p:txBody>
      </p:sp>
      <p:sp>
        <p:nvSpPr>
          <p:cNvPr id="6" name="Footer Placeholder 5">
            <a:extLst>
              <a:ext uri="{FF2B5EF4-FFF2-40B4-BE49-F238E27FC236}">
                <a16:creationId xmlns:a16="http://schemas.microsoft.com/office/drawing/2014/main" id="{F372C76E-BE0A-41E9-B0C5-B0C3CA759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8C8B49-D02B-48E5-8E7F-5D2B46738598}"/>
              </a:ext>
            </a:extLst>
          </p:cNvPr>
          <p:cNvSpPr>
            <a:spLocks noGrp="1"/>
          </p:cNvSpPr>
          <p:nvPr>
            <p:ph type="sldNum" sz="quarter" idx="12"/>
          </p:nvPr>
        </p:nvSpPr>
        <p:spPr/>
        <p:txBody>
          <a:bodyPr/>
          <a:lstStyle/>
          <a:p>
            <a:fld id="{4DAC0951-10B0-4509-9BA5-FD8683A6F967}" type="slidenum">
              <a:rPr lang="en-IN" smtClean="0"/>
              <a:t>‹#›</a:t>
            </a:fld>
            <a:endParaRPr lang="en-IN"/>
          </a:p>
        </p:txBody>
      </p:sp>
    </p:spTree>
    <p:extLst>
      <p:ext uri="{BB962C8B-B14F-4D97-AF65-F5344CB8AC3E}">
        <p14:creationId xmlns:p14="http://schemas.microsoft.com/office/powerpoint/2010/main" val="87535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C4392B-314A-46B8-AE28-BAA109D5B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FF787F-3313-44FE-8C16-BF492EBC0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C93B2-D083-4E5B-96F5-91BCFB1AE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B441A-B6F0-42A1-B5E5-E0EFF40211F0}" type="datetime1">
              <a:rPr lang="en-IN" smtClean="0"/>
              <a:t>20-10-2022</a:t>
            </a:fld>
            <a:endParaRPr lang="en-IN"/>
          </a:p>
        </p:txBody>
      </p:sp>
      <p:sp>
        <p:nvSpPr>
          <p:cNvPr id="5" name="Footer Placeholder 4">
            <a:extLst>
              <a:ext uri="{FF2B5EF4-FFF2-40B4-BE49-F238E27FC236}">
                <a16:creationId xmlns:a16="http://schemas.microsoft.com/office/drawing/2014/main" id="{B73DDB0F-4801-43B8-B6A6-DCADD7521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0561CB-1EEA-43B1-AD45-7A02E53A8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C0951-10B0-4509-9BA5-FD8683A6F967}" type="slidenum">
              <a:rPr lang="en-IN" smtClean="0"/>
              <a:t>‹#›</a:t>
            </a:fld>
            <a:endParaRPr lang="en-IN"/>
          </a:p>
        </p:txBody>
      </p:sp>
    </p:spTree>
    <p:extLst>
      <p:ext uri="{BB962C8B-B14F-4D97-AF65-F5344CB8AC3E}">
        <p14:creationId xmlns:p14="http://schemas.microsoft.com/office/powerpoint/2010/main" val="227073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0.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4562-6CE1-46F3-B102-EECFED916131}"/>
              </a:ext>
            </a:extLst>
          </p:cNvPr>
          <p:cNvSpPr>
            <a:spLocks noGrp="1"/>
          </p:cNvSpPr>
          <p:nvPr>
            <p:ph type="ctrTitle"/>
          </p:nvPr>
        </p:nvSpPr>
        <p:spPr>
          <a:xfrm>
            <a:off x="233516" y="698203"/>
            <a:ext cx="9144000" cy="1312926"/>
          </a:xfrm>
        </p:spPr>
        <p:txBody>
          <a:bodyPr>
            <a:normAutofit fontScale="90000"/>
          </a:bodyPr>
          <a:lstStyle/>
          <a:p>
            <a:r>
              <a:rPr lang="en-US" dirty="0">
                <a:latin typeface="Baskerville Old Face" panose="02020602080505020303" pitchFamily="18" charset="0"/>
              </a:rPr>
              <a:t>D</a:t>
            </a:r>
            <a:r>
              <a:rPr lang="en-IN" dirty="0" err="1">
                <a:latin typeface="Baskerville Old Face" panose="02020602080505020303" pitchFamily="18" charset="0"/>
              </a:rPr>
              <a:t>atabase</a:t>
            </a:r>
            <a:r>
              <a:rPr lang="en-IN" dirty="0">
                <a:latin typeface="Baskerville Old Face" panose="02020602080505020303" pitchFamily="18" charset="0"/>
              </a:rPr>
              <a:t> Management System</a:t>
            </a:r>
          </a:p>
        </p:txBody>
      </p:sp>
      <p:pic>
        <p:nvPicPr>
          <p:cNvPr id="7" name="Picture 6">
            <a:extLst>
              <a:ext uri="{FF2B5EF4-FFF2-40B4-BE49-F238E27FC236}">
                <a16:creationId xmlns:a16="http://schemas.microsoft.com/office/drawing/2014/main" id="{035FF23D-E4B7-4992-B8A6-61CE80F99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7207" y="31136"/>
            <a:ext cx="3051277" cy="3051277"/>
          </a:xfrm>
          <a:prstGeom prst="rect">
            <a:avLst/>
          </a:prstGeom>
        </p:spPr>
      </p:pic>
      <p:sp>
        <p:nvSpPr>
          <p:cNvPr id="9" name="TextBox 8">
            <a:extLst>
              <a:ext uri="{FF2B5EF4-FFF2-40B4-BE49-F238E27FC236}">
                <a16:creationId xmlns:a16="http://schemas.microsoft.com/office/drawing/2014/main" id="{40DD5835-47A1-4B31-986D-7017ABC1A1E3}"/>
              </a:ext>
            </a:extLst>
          </p:cNvPr>
          <p:cNvSpPr txBox="1"/>
          <p:nvPr/>
        </p:nvSpPr>
        <p:spPr>
          <a:xfrm>
            <a:off x="7723276" y="5001111"/>
            <a:ext cx="3897221" cy="1569660"/>
          </a:xfrm>
          <a:prstGeom prst="rect">
            <a:avLst/>
          </a:prstGeom>
          <a:noFill/>
        </p:spPr>
        <p:txBody>
          <a:bodyPr wrap="none" rtlCol="0">
            <a:spAutoFit/>
          </a:bodyPr>
          <a:lstStyle>
            <a:defPPr>
              <a:defRPr lang="en-US"/>
            </a:defPPr>
            <a:lvl1pPr>
              <a:defRPr sz="2400">
                <a:latin typeface="Baskerville Old Face" panose="02020602080505020303" pitchFamily="18" charset="0"/>
              </a:defRPr>
            </a:lvl1pPr>
          </a:lstStyle>
          <a:p>
            <a:pPr algn="r"/>
            <a:r>
              <a:rPr lang="en-IN" dirty="0"/>
              <a:t>Dr. Chandralekha M</a:t>
            </a:r>
          </a:p>
          <a:p>
            <a:pPr algn="r"/>
            <a:r>
              <a:rPr lang="en-IN" dirty="0"/>
              <a:t>Asst. Prof. CSE</a:t>
            </a:r>
          </a:p>
          <a:p>
            <a:pPr algn="r"/>
            <a:r>
              <a:rPr lang="en-IN" dirty="0"/>
              <a:t>Amrita School of Engineering </a:t>
            </a:r>
          </a:p>
          <a:p>
            <a:pPr algn="r"/>
            <a:r>
              <a:rPr lang="en-IN" dirty="0"/>
              <a:t>| Chennai Campus</a:t>
            </a:r>
          </a:p>
        </p:txBody>
      </p:sp>
      <p:sp>
        <p:nvSpPr>
          <p:cNvPr id="10" name="Slide Number Placeholder 9">
            <a:extLst>
              <a:ext uri="{FF2B5EF4-FFF2-40B4-BE49-F238E27FC236}">
                <a16:creationId xmlns:a16="http://schemas.microsoft.com/office/drawing/2014/main" id="{42AE514C-AF9E-4168-96D8-E74B769390D6}"/>
              </a:ext>
            </a:extLst>
          </p:cNvPr>
          <p:cNvSpPr>
            <a:spLocks noGrp="1"/>
          </p:cNvSpPr>
          <p:nvPr>
            <p:ph type="sldNum" sz="quarter" idx="12"/>
          </p:nvPr>
        </p:nvSpPr>
        <p:spPr/>
        <p:txBody>
          <a:bodyPr/>
          <a:lstStyle/>
          <a:p>
            <a:fld id="{4DAC0951-10B0-4509-9BA5-FD8683A6F967}" type="slidenum">
              <a:rPr lang="en-IN" smtClean="0"/>
              <a:t>1</a:t>
            </a:fld>
            <a:endParaRPr lang="en-IN"/>
          </a:p>
        </p:txBody>
      </p:sp>
      <p:pic>
        <p:nvPicPr>
          <p:cNvPr id="11" name="Picture 10">
            <a:extLst>
              <a:ext uri="{FF2B5EF4-FFF2-40B4-BE49-F238E27FC236}">
                <a16:creationId xmlns:a16="http://schemas.microsoft.com/office/drawing/2014/main" id="{DFA40875-641A-4F85-B78E-C29139C71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575" y="2165419"/>
            <a:ext cx="3453280" cy="3758454"/>
          </a:xfrm>
          <a:prstGeom prst="rect">
            <a:avLst/>
          </a:prstGeom>
        </p:spPr>
      </p:pic>
      <p:sp>
        <p:nvSpPr>
          <p:cNvPr id="3" name="Subtitle 2">
            <a:extLst>
              <a:ext uri="{FF2B5EF4-FFF2-40B4-BE49-F238E27FC236}">
                <a16:creationId xmlns:a16="http://schemas.microsoft.com/office/drawing/2014/main" id="{F6D0CCD5-C118-44B3-9342-5F0A35938909}"/>
              </a:ext>
            </a:extLst>
          </p:cNvPr>
          <p:cNvSpPr>
            <a:spLocks noGrp="1"/>
          </p:cNvSpPr>
          <p:nvPr>
            <p:ph type="subTitle" idx="1"/>
          </p:nvPr>
        </p:nvSpPr>
        <p:spPr>
          <a:xfrm>
            <a:off x="4101918" y="3356632"/>
            <a:ext cx="3453280" cy="703485"/>
          </a:xfrm>
        </p:spPr>
        <p:txBody>
          <a:bodyPr/>
          <a:lstStyle/>
          <a:p>
            <a:r>
              <a:rPr lang="en-IN" dirty="0">
                <a:solidFill>
                  <a:schemeClr val="bg1"/>
                </a:solidFill>
                <a:latin typeface="Baskerville Old Face" panose="02020602080505020303" pitchFamily="18" charset="0"/>
              </a:rPr>
              <a:t>Topic: UML</a:t>
            </a:r>
          </a:p>
        </p:txBody>
      </p:sp>
    </p:spTree>
    <p:extLst>
      <p:ext uri="{BB962C8B-B14F-4D97-AF65-F5344CB8AC3E}">
        <p14:creationId xmlns:p14="http://schemas.microsoft.com/office/powerpoint/2010/main" val="230173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4FA1-52E0-4885-A171-25C853D764C6}"/>
              </a:ext>
            </a:extLst>
          </p:cNvPr>
          <p:cNvSpPr>
            <a:spLocks noGrp="1"/>
          </p:cNvSpPr>
          <p:nvPr>
            <p:ph type="title"/>
          </p:nvPr>
        </p:nvSpPr>
        <p:spPr/>
        <p:txBody>
          <a:bodyPr>
            <a:normAutofit/>
          </a:bodyPr>
          <a:lstStyle/>
          <a:p>
            <a:r>
              <a:rPr lang="en-IN" b="1" dirty="0">
                <a:solidFill>
                  <a:srgbClr val="C00000"/>
                </a:solidFill>
                <a:latin typeface="Arial Rounded MT Bold" panose="020F0704030504030204" pitchFamily="34" charset="0"/>
              </a:rPr>
              <a:t>Zoo system</a:t>
            </a:r>
          </a:p>
        </p:txBody>
      </p:sp>
      <p:sp>
        <p:nvSpPr>
          <p:cNvPr id="4" name="Slide Number Placeholder 3">
            <a:extLst>
              <a:ext uri="{FF2B5EF4-FFF2-40B4-BE49-F238E27FC236}">
                <a16:creationId xmlns:a16="http://schemas.microsoft.com/office/drawing/2014/main" id="{D97684CA-8F61-47F1-9A96-48AF563054BA}"/>
              </a:ext>
            </a:extLst>
          </p:cNvPr>
          <p:cNvSpPr>
            <a:spLocks noGrp="1"/>
          </p:cNvSpPr>
          <p:nvPr>
            <p:ph type="sldNum" sz="quarter" idx="12"/>
          </p:nvPr>
        </p:nvSpPr>
        <p:spPr/>
        <p:txBody>
          <a:bodyPr/>
          <a:lstStyle/>
          <a:p>
            <a:fld id="{4DAC0951-10B0-4509-9BA5-FD8683A6F967}" type="slidenum">
              <a:rPr lang="en-IN" smtClean="0"/>
              <a:pPr/>
              <a:t>10</a:t>
            </a:fld>
            <a:endParaRPr lang="en-IN"/>
          </a:p>
        </p:txBody>
      </p:sp>
      <p:sp>
        <p:nvSpPr>
          <p:cNvPr id="5" name="Rectangle 4">
            <a:extLst>
              <a:ext uri="{FF2B5EF4-FFF2-40B4-BE49-F238E27FC236}">
                <a16:creationId xmlns:a16="http://schemas.microsoft.com/office/drawing/2014/main" id="{892010EE-A16C-4E8C-BDFA-2610ABE64DE9}"/>
              </a:ext>
            </a:extLst>
          </p:cNvPr>
          <p:cNvSpPr/>
          <p:nvPr/>
        </p:nvSpPr>
        <p:spPr>
          <a:xfrm>
            <a:off x="1386348" y="2020529"/>
            <a:ext cx="2949678" cy="67842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Gill Sans MT" panose="020B0502020104020203" pitchFamily="34" charset="0"/>
              </a:rPr>
              <a:t>Animal</a:t>
            </a:r>
          </a:p>
        </p:txBody>
      </p:sp>
      <p:sp>
        <p:nvSpPr>
          <p:cNvPr id="6" name="Rectangle 5">
            <a:extLst>
              <a:ext uri="{FF2B5EF4-FFF2-40B4-BE49-F238E27FC236}">
                <a16:creationId xmlns:a16="http://schemas.microsoft.com/office/drawing/2014/main" id="{A32C1B6D-351E-4224-BFED-73D03C67CE9E}"/>
              </a:ext>
            </a:extLst>
          </p:cNvPr>
          <p:cNvSpPr/>
          <p:nvPr/>
        </p:nvSpPr>
        <p:spPr>
          <a:xfrm>
            <a:off x="1386348" y="2698955"/>
            <a:ext cx="2949678" cy="1740310"/>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 name : string</a:t>
            </a:r>
          </a:p>
          <a:p>
            <a:r>
              <a:rPr lang="en-IN" dirty="0">
                <a:solidFill>
                  <a:schemeClr val="tx1"/>
                </a:solidFill>
                <a:latin typeface="Gill Sans MT" panose="020B0502020104020203" pitchFamily="34" charset="0"/>
              </a:rPr>
              <a:t>-id : int</a:t>
            </a:r>
          </a:p>
          <a:p>
            <a:r>
              <a:rPr lang="en-IN" dirty="0">
                <a:solidFill>
                  <a:schemeClr val="tx1"/>
                </a:solidFill>
                <a:latin typeface="Gill Sans MT" panose="020B0502020104020203" pitchFamily="34" charset="0"/>
              </a:rPr>
              <a:t>#age : int</a:t>
            </a:r>
          </a:p>
        </p:txBody>
      </p:sp>
      <p:sp>
        <p:nvSpPr>
          <p:cNvPr id="8" name="Rectangle 7">
            <a:extLst>
              <a:ext uri="{FF2B5EF4-FFF2-40B4-BE49-F238E27FC236}">
                <a16:creationId xmlns:a16="http://schemas.microsoft.com/office/drawing/2014/main" id="{5D639BF5-E8C7-46ED-9FB0-86C7C83CF92C}"/>
              </a:ext>
            </a:extLst>
          </p:cNvPr>
          <p:cNvSpPr/>
          <p:nvPr/>
        </p:nvSpPr>
        <p:spPr>
          <a:xfrm>
            <a:off x="1386348" y="4185531"/>
            <a:ext cx="2949678" cy="127007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a:t>
            </a:r>
            <a:r>
              <a:rPr lang="en-IN" dirty="0" err="1">
                <a:solidFill>
                  <a:schemeClr val="tx1"/>
                </a:solidFill>
                <a:latin typeface="Gill Sans MT" panose="020B0502020104020203" pitchFamily="34" charset="0"/>
              </a:rPr>
              <a:t>setName</a:t>
            </a:r>
            <a:r>
              <a:rPr lang="en-IN" dirty="0">
                <a:solidFill>
                  <a:schemeClr val="tx1"/>
                </a:solidFill>
                <a:latin typeface="Gill Sans MT" panose="020B0502020104020203" pitchFamily="34" charset="0"/>
              </a:rPr>
              <a:t>()</a:t>
            </a:r>
          </a:p>
          <a:p>
            <a:r>
              <a:rPr lang="en-IN" dirty="0">
                <a:solidFill>
                  <a:schemeClr val="tx1"/>
                </a:solidFill>
                <a:latin typeface="Gill Sans MT" panose="020B0502020104020203" pitchFamily="34" charset="0"/>
              </a:rPr>
              <a:t>+eat()</a:t>
            </a:r>
          </a:p>
        </p:txBody>
      </p:sp>
      <p:sp>
        <p:nvSpPr>
          <p:cNvPr id="37" name="TextBox 36">
            <a:extLst>
              <a:ext uri="{FF2B5EF4-FFF2-40B4-BE49-F238E27FC236}">
                <a16:creationId xmlns:a16="http://schemas.microsoft.com/office/drawing/2014/main" id="{65E6984E-524C-4D91-9D5C-FD337985B314}"/>
              </a:ext>
            </a:extLst>
          </p:cNvPr>
          <p:cNvSpPr txBox="1"/>
          <p:nvPr/>
        </p:nvSpPr>
        <p:spPr>
          <a:xfrm>
            <a:off x="4976504" y="2146800"/>
            <a:ext cx="1824538" cy="461665"/>
          </a:xfrm>
          <a:prstGeom prst="rect">
            <a:avLst/>
          </a:prstGeom>
          <a:noFill/>
        </p:spPr>
        <p:txBody>
          <a:bodyPr wrap="none" rtlCol="0">
            <a:spAutoFit/>
          </a:bodyPr>
          <a:lstStyle/>
          <a:p>
            <a:r>
              <a:rPr lang="en-IN" sz="2400" b="1" dirty="0">
                <a:solidFill>
                  <a:srgbClr val="002060"/>
                </a:solidFill>
                <a:latin typeface="Gill Sans MT" panose="020B0502020104020203" pitchFamily="34" charset="0"/>
              </a:rPr>
              <a:t>Class name</a:t>
            </a:r>
          </a:p>
        </p:txBody>
      </p:sp>
      <p:cxnSp>
        <p:nvCxnSpPr>
          <p:cNvPr id="39" name="Straight Arrow Connector 38">
            <a:extLst>
              <a:ext uri="{FF2B5EF4-FFF2-40B4-BE49-F238E27FC236}">
                <a16:creationId xmlns:a16="http://schemas.microsoft.com/office/drawing/2014/main" id="{6AD0A070-DED5-4DFA-B415-2EE335C3619A}"/>
              </a:ext>
            </a:extLst>
          </p:cNvPr>
          <p:cNvCxnSpPr>
            <a:stCxn id="37" idx="1"/>
          </p:cNvCxnSpPr>
          <p:nvPr/>
        </p:nvCxnSpPr>
        <p:spPr>
          <a:xfrm flipH="1" flipV="1">
            <a:off x="3613356" y="2331467"/>
            <a:ext cx="1363148" cy="46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6D91D46B-498F-4954-9F20-459298EB992D}"/>
              </a:ext>
            </a:extLst>
          </p:cNvPr>
          <p:cNvSpPr txBox="1"/>
          <p:nvPr/>
        </p:nvSpPr>
        <p:spPr>
          <a:xfrm>
            <a:off x="5105109" y="3429000"/>
            <a:ext cx="1681871" cy="461665"/>
          </a:xfrm>
          <a:prstGeom prst="rect">
            <a:avLst/>
          </a:prstGeom>
          <a:noFill/>
        </p:spPr>
        <p:txBody>
          <a:bodyPr wrap="none" rtlCol="0">
            <a:spAutoFit/>
          </a:bodyPr>
          <a:lstStyle/>
          <a:p>
            <a:r>
              <a:rPr lang="en-IN" sz="2400" b="1" dirty="0">
                <a:solidFill>
                  <a:srgbClr val="002060"/>
                </a:solidFill>
                <a:latin typeface="Gill Sans MT" panose="020B0502020104020203" pitchFamily="34" charset="0"/>
              </a:rPr>
              <a:t>Attributes</a:t>
            </a:r>
          </a:p>
        </p:txBody>
      </p:sp>
      <p:cxnSp>
        <p:nvCxnSpPr>
          <p:cNvPr id="41" name="Straight Arrow Connector 40">
            <a:extLst>
              <a:ext uri="{FF2B5EF4-FFF2-40B4-BE49-F238E27FC236}">
                <a16:creationId xmlns:a16="http://schemas.microsoft.com/office/drawing/2014/main" id="{2D382256-51A7-463B-B954-7BA9C9EABA97}"/>
              </a:ext>
            </a:extLst>
          </p:cNvPr>
          <p:cNvCxnSpPr/>
          <p:nvPr/>
        </p:nvCxnSpPr>
        <p:spPr>
          <a:xfrm flipH="1">
            <a:off x="3741960" y="3619803"/>
            <a:ext cx="13631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1A40049E-FDC8-44C7-BF22-13D8D4E60093}"/>
              </a:ext>
            </a:extLst>
          </p:cNvPr>
          <p:cNvSpPr txBox="1"/>
          <p:nvPr/>
        </p:nvSpPr>
        <p:spPr>
          <a:xfrm>
            <a:off x="5105109" y="4635903"/>
            <a:ext cx="1425390" cy="461665"/>
          </a:xfrm>
          <a:prstGeom prst="rect">
            <a:avLst/>
          </a:prstGeom>
          <a:noFill/>
        </p:spPr>
        <p:txBody>
          <a:bodyPr wrap="none" rtlCol="0">
            <a:spAutoFit/>
          </a:bodyPr>
          <a:lstStyle/>
          <a:p>
            <a:r>
              <a:rPr lang="en-IN" sz="2400" b="1" dirty="0">
                <a:solidFill>
                  <a:srgbClr val="002060"/>
                </a:solidFill>
                <a:latin typeface="Gill Sans MT" panose="020B0502020104020203" pitchFamily="34" charset="0"/>
              </a:rPr>
              <a:t>Methods</a:t>
            </a:r>
          </a:p>
        </p:txBody>
      </p:sp>
      <p:cxnSp>
        <p:nvCxnSpPr>
          <p:cNvPr id="45" name="Straight Arrow Connector 44">
            <a:extLst>
              <a:ext uri="{FF2B5EF4-FFF2-40B4-BE49-F238E27FC236}">
                <a16:creationId xmlns:a16="http://schemas.microsoft.com/office/drawing/2014/main" id="{F0587F4B-C7CF-4298-9FB8-ED8CC40427A4}"/>
              </a:ext>
            </a:extLst>
          </p:cNvPr>
          <p:cNvCxnSpPr/>
          <p:nvPr/>
        </p:nvCxnSpPr>
        <p:spPr>
          <a:xfrm flipH="1">
            <a:off x="3613355" y="4796956"/>
            <a:ext cx="13631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0DBDB7B-D146-4F5A-81CE-97BD630CDE9D}"/>
              </a:ext>
            </a:extLst>
          </p:cNvPr>
          <p:cNvSpPr txBox="1"/>
          <p:nvPr/>
        </p:nvSpPr>
        <p:spPr>
          <a:xfrm>
            <a:off x="7815350" y="1392618"/>
            <a:ext cx="1590500" cy="584775"/>
          </a:xfrm>
          <a:prstGeom prst="rect">
            <a:avLst/>
          </a:prstGeom>
          <a:noFill/>
        </p:spPr>
        <p:txBody>
          <a:bodyPr wrap="none" rtlCol="0">
            <a:spAutoFit/>
          </a:bodyPr>
          <a:lstStyle/>
          <a:p>
            <a:r>
              <a:rPr lang="en-IN" sz="3200" dirty="0">
                <a:latin typeface="Gill Sans MT" panose="020B0502020104020203" pitchFamily="34" charset="0"/>
              </a:rPr>
              <a:t>Visibility</a:t>
            </a:r>
          </a:p>
        </p:txBody>
      </p:sp>
      <p:sp>
        <p:nvSpPr>
          <p:cNvPr id="7" name="TextBox 6">
            <a:extLst>
              <a:ext uri="{FF2B5EF4-FFF2-40B4-BE49-F238E27FC236}">
                <a16:creationId xmlns:a16="http://schemas.microsoft.com/office/drawing/2014/main" id="{446D3CA5-44E5-4DA8-A0FD-07D5EB55ECC7}"/>
              </a:ext>
            </a:extLst>
          </p:cNvPr>
          <p:cNvSpPr txBox="1"/>
          <p:nvPr/>
        </p:nvSpPr>
        <p:spPr>
          <a:xfrm>
            <a:off x="8538765" y="2087695"/>
            <a:ext cx="1566647" cy="584775"/>
          </a:xfrm>
          <a:prstGeom prst="rect">
            <a:avLst/>
          </a:prstGeom>
          <a:solidFill>
            <a:srgbClr val="002060"/>
          </a:solidFill>
        </p:spPr>
        <p:txBody>
          <a:bodyPr wrap="none" rtlCol="0">
            <a:spAutoFit/>
          </a:bodyPr>
          <a:lstStyle/>
          <a:p>
            <a:r>
              <a:rPr lang="en-IN" sz="3200" dirty="0">
                <a:solidFill>
                  <a:schemeClr val="bg1"/>
                </a:solidFill>
                <a:latin typeface="Gill Sans MT" panose="020B0502020104020203" pitchFamily="34" charset="0"/>
              </a:rPr>
              <a:t>- private</a:t>
            </a:r>
          </a:p>
        </p:txBody>
      </p:sp>
      <p:sp>
        <p:nvSpPr>
          <p:cNvPr id="9" name="TextBox 8">
            <a:extLst>
              <a:ext uri="{FF2B5EF4-FFF2-40B4-BE49-F238E27FC236}">
                <a16:creationId xmlns:a16="http://schemas.microsoft.com/office/drawing/2014/main" id="{42B85F0D-56CD-4174-AA0E-633F681786D8}"/>
              </a:ext>
            </a:extLst>
          </p:cNvPr>
          <p:cNvSpPr txBox="1"/>
          <p:nvPr/>
        </p:nvSpPr>
        <p:spPr>
          <a:xfrm>
            <a:off x="8468644" y="3152194"/>
            <a:ext cx="1513556" cy="584775"/>
          </a:xfrm>
          <a:prstGeom prst="rect">
            <a:avLst/>
          </a:prstGeom>
          <a:solidFill>
            <a:srgbClr val="002060"/>
          </a:solidFill>
        </p:spPr>
        <p:txBody>
          <a:bodyPr wrap="none" rtlCol="0">
            <a:spAutoFit/>
          </a:bodyPr>
          <a:lstStyle/>
          <a:p>
            <a:r>
              <a:rPr lang="en-IN" sz="3200" dirty="0">
                <a:solidFill>
                  <a:schemeClr val="bg1"/>
                </a:solidFill>
                <a:latin typeface="Gill Sans MT" panose="020B0502020104020203" pitchFamily="34" charset="0"/>
              </a:rPr>
              <a:t>+ public</a:t>
            </a:r>
          </a:p>
        </p:txBody>
      </p:sp>
      <p:sp>
        <p:nvSpPr>
          <p:cNvPr id="12" name="TextBox 11">
            <a:extLst>
              <a:ext uri="{FF2B5EF4-FFF2-40B4-BE49-F238E27FC236}">
                <a16:creationId xmlns:a16="http://schemas.microsoft.com/office/drawing/2014/main" id="{5CAE38C3-6D13-48EB-AF48-9806296007A9}"/>
              </a:ext>
            </a:extLst>
          </p:cNvPr>
          <p:cNvSpPr txBox="1"/>
          <p:nvPr/>
        </p:nvSpPr>
        <p:spPr>
          <a:xfrm>
            <a:off x="8468644" y="4185530"/>
            <a:ext cx="2178225" cy="584775"/>
          </a:xfrm>
          <a:prstGeom prst="rect">
            <a:avLst/>
          </a:prstGeom>
          <a:solidFill>
            <a:srgbClr val="002060"/>
          </a:solidFill>
        </p:spPr>
        <p:txBody>
          <a:bodyPr wrap="none" rtlCol="0">
            <a:spAutoFit/>
          </a:bodyPr>
          <a:lstStyle/>
          <a:p>
            <a:r>
              <a:rPr lang="en-IN" sz="3200" dirty="0">
                <a:solidFill>
                  <a:schemeClr val="bg1"/>
                </a:solidFill>
                <a:latin typeface="Gill Sans MT" panose="020B0502020104020203" pitchFamily="34" charset="0"/>
              </a:rPr>
              <a:t># protected</a:t>
            </a:r>
          </a:p>
        </p:txBody>
      </p:sp>
      <p:sp>
        <p:nvSpPr>
          <p:cNvPr id="14" name="TextBox 13">
            <a:extLst>
              <a:ext uri="{FF2B5EF4-FFF2-40B4-BE49-F238E27FC236}">
                <a16:creationId xmlns:a16="http://schemas.microsoft.com/office/drawing/2014/main" id="{C1F95B7D-F628-4301-888B-B2E966830EA0}"/>
              </a:ext>
            </a:extLst>
          </p:cNvPr>
          <p:cNvSpPr txBox="1"/>
          <p:nvPr/>
        </p:nvSpPr>
        <p:spPr>
          <a:xfrm>
            <a:off x="8415553" y="5172994"/>
            <a:ext cx="3270895" cy="584775"/>
          </a:xfrm>
          <a:prstGeom prst="rect">
            <a:avLst/>
          </a:prstGeom>
          <a:solidFill>
            <a:srgbClr val="002060"/>
          </a:solidFill>
        </p:spPr>
        <p:txBody>
          <a:bodyPr wrap="none" rtlCol="0">
            <a:spAutoFit/>
          </a:bodyPr>
          <a:lstStyle/>
          <a:p>
            <a:r>
              <a:rPr lang="en-IN" sz="3200" dirty="0">
                <a:solidFill>
                  <a:schemeClr val="bg1"/>
                </a:solidFill>
                <a:latin typeface="Gill Sans MT" panose="020B0502020104020203" pitchFamily="34" charset="0"/>
              </a:rPr>
              <a:t>~ package/ default</a:t>
            </a:r>
          </a:p>
        </p:txBody>
      </p:sp>
    </p:spTree>
    <p:extLst>
      <p:ext uri="{BB962C8B-B14F-4D97-AF65-F5344CB8AC3E}">
        <p14:creationId xmlns:p14="http://schemas.microsoft.com/office/powerpoint/2010/main" val="365530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51BE-A0B8-46EC-A69B-814A4D1B1616}"/>
              </a:ext>
            </a:extLst>
          </p:cNvPr>
          <p:cNvSpPr>
            <a:spLocks noGrp="1"/>
          </p:cNvSpPr>
          <p:nvPr>
            <p:ph type="title"/>
          </p:nvPr>
        </p:nvSpPr>
        <p:spPr/>
        <p:txBody>
          <a:bodyPr>
            <a:normAutofit/>
          </a:bodyPr>
          <a:lstStyle/>
          <a:p>
            <a:r>
              <a:rPr lang="en-IN" b="1" dirty="0">
                <a:solidFill>
                  <a:srgbClr val="C00000"/>
                </a:solidFill>
                <a:latin typeface="Arial Rounded MT Bold" panose="020F0704030504030204" pitchFamily="34" charset="0"/>
              </a:rPr>
              <a:t>Employee - class</a:t>
            </a:r>
          </a:p>
        </p:txBody>
      </p:sp>
      <p:sp>
        <p:nvSpPr>
          <p:cNvPr id="3" name="Content Placeholder 2">
            <a:extLst>
              <a:ext uri="{FF2B5EF4-FFF2-40B4-BE49-F238E27FC236}">
                <a16:creationId xmlns:a16="http://schemas.microsoft.com/office/drawing/2014/main" id="{0CA7A1FC-431E-4EE5-87EA-48D031D53130}"/>
              </a:ext>
            </a:extLst>
          </p:cNvPr>
          <p:cNvSpPr>
            <a:spLocks noGrp="1"/>
          </p:cNvSpPr>
          <p:nvPr>
            <p:ph idx="1"/>
          </p:nvPr>
        </p:nvSpPr>
        <p:spPr>
          <a:xfrm>
            <a:off x="838200" y="1825625"/>
            <a:ext cx="6329516" cy="2775872"/>
          </a:xfrm>
        </p:spPr>
        <p:txBody>
          <a:bodyPr>
            <a:normAutofit fontScale="92500" lnSpcReduction="20000"/>
          </a:bodyPr>
          <a:lstStyle/>
          <a:p>
            <a:pPr marL="0" indent="0">
              <a:lnSpc>
                <a:spcPct val="120000"/>
              </a:lnSpc>
              <a:buNone/>
            </a:pPr>
            <a:r>
              <a:rPr lang="en-IN" dirty="0">
                <a:solidFill>
                  <a:srgbClr val="002060"/>
                </a:solidFill>
                <a:latin typeface="Gill Sans MT" panose="020B0502020104020203" pitchFamily="34" charset="0"/>
              </a:rPr>
              <a:t>Private Attributes: Name (String), employee id  (integer), phone ( string), department (string).</a:t>
            </a:r>
          </a:p>
          <a:p>
            <a:pPr marL="0" indent="0">
              <a:lnSpc>
                <a:spcPct val="120000"/>
              </a:lnSpc>
              <a:buNone/>
            </a:pPr>
            <a:r>
              <a:rPr lang="en-IN" dirty="0">
                <a:solidFill>
                  <a:srgbClr val="002060"/>
                </a:solidFill>
                <a:latin typeface="Gill Sans MT" panose="020B0502020104020203" pitchFamily="34" charset="0"/>
              </a:rPr>
              <a:t>Protected Attributes: Salary (double), </a:t>
            </a:r>
            <a:r>
              <a:rPr lang="en-IN" dirty="0" err="1">
                <a:solidFill>
                  <a:srgbClr val="002060"/>
                </a:solidFill>
                <a:latin typeface="Gill Sans MT" panose="020B0502020104020203" pitchFamily="34" charset="0"/>
              </a:rPr>
              <a:t>dateofBirth</a:t>
            </a:r>
            <a:r>
              <a:rPr lang="en-IN" dirty="0">
                <a:solidFill>
                  <a:srgbClr val="002060"/>
                </a:solidFill>
                <a:latin typeface="Gill Sans MT" panose="020B0502020104020203" pitchFamily="34" charset="0"/>
              </a:rPr>
              <a:t>(String)</a:t>
            </a:r>
          </a:p>
          <a:p>
            <a:pPr marL="0" indent="0">
              <a:lnSpc>
                <a:spcPct val="120000"/>
              </a:lnSpc>
              <a:buNone/>
            </a:pPr>
            <a:r>
              <a:rPr lang="en-IN" dirty="0">
                <a:solidFill>
                  <a:srgbClr val="002060"/>
                </a:solidFill>
                <a:latin typeface="Gill Sans MT" panose="020B0502020104020203" pitchFamily="34" charset="0"/>
              </a:rPr>
              <a:t>Public Methods: </a:t>
            </a:r>
            <a:r>
              <a:rPr lang="en-IN" dirty="0" err="1">
                <a:solidFill>
                  <a:srgbClr val="002060"/>
                </a:solidFill>
                <a:latin typeface="Gill Sans MT" panose="020B0502020104020203" pitchFamily="34" charset="0"/>
              </a:rPr>
              <a:t>updatePhone</a:t>
            </a:r>
            <a:r>
              <a:rPr lang="en-IN" dirty="0">
                <a:solidFill>
                  <a:srgbClr val="002060"/>
                </a:solidFill>
                <a:latin typeface="Gill Sans MT" panose="020B0502020104020203" pitchFamily="34" charset="0"/>
              </a:rPr>
              <a:t>(), </a:t>
            </a:r>
            <a:r>
              <a:rPr lang="en-IN" dirty="0" err="1">
                <a:solidFill>
                  <a:srgbClr val="002060"/>
                </a:solidFill>
                <a:latin typeface="Gill Sans MT" panose="020B0502020104020203" pitchFamily="34" charset="0"/>
              </a:rPr>
              <a:t>CalculateInterest</a:t>
            </a:r>
            <a:r>
              <a:rPr lang="en-IN" dirty="0">
                <a:solidFill>
                  <a:srgbClr val="002060"/>
                </a:solidFill>
                <a:latin typeface="Gill Sans MT" panose="020B0502020104020203" pitchFamily="34" charset="0"/>
              </a:rPr>
              <a:t>()</a:t>
            </a:r>
          </a:p>
        </p:txBody>
      </p:sp>
      <p:sp>
        <p:nvSpPr>
          <p:cNvPr id="4" name="Slide Number Placeholder 3">
            <a:extLst>
              <a:ext uri="{FF2B5EF4-FFF2-40B4-BE49-F238E27FC236}">
                <a16:creationId xmlns:a16="http://schemas.microsoft.com/office/drawing/2014/main" id="{76C64ACC-F695-4F04-A564-418B7EF717D3}"/>
              </a:ext>
            </a:extLst>
          </p:cNvPr>
          <p:cNvSpPr>
            <a:spLocks noGrp="1"/>
          </p:cNvSpPr>
          <p:nvPr>
            <p:ph type="sldNum" sz="quarter" idx="12"/>
          </p:nvPr>
        </p:nvSpPr>
        <p:spPr/>
        <p:txBody>
          <a:bodyPr/>
          <a:lstStyle/>
          <a:p>
            <a:fld id="{4DAC0951-10B0-4509-9BA5-FD8683A6F967}" type="slidenum">
              <a:rPr lang="en-IN" smtClean="0"/>
              <a:pPr/>
              <a:t>11</a:t>
            </a:fld>
            <a:endParaRPr lang="en-IN"/>
          </a:p>
        </p:txBody>
      </p:sp>
      <p:sp>
        <p:nvSpPr>
          <p:cNvPr id="6" name="Rectangle 5">
            <a:extLst>
              <a:ext uri="{FF2B5EF4-FFF2-40B4-BE49-F238E27FC236}">
                <a16:creationId xmlns:a16="http://schemas.microsoft.com/office/drawing/2014/main" id="{CFD5B54E-06FE-45B6-AD7A-3C4C43FEBC51}"/>
              </a:ext>
            </a:extLst>
          </p:cNvPr>
          <p:cNvSpPr/>
          <p:nvPr/>
        </p:nvSpPr>
        <p:spPr>
          <a:xfrm>
            <a:off x="7519220" y="1690688"/>
            <a:ext cx="3834580" cy="67842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Gill Sans MT" panose="020B0502020104020203" pitchFamily="34" charset="0"/>
              </a:rPr>
              <a:t>Employee</a:t>
            </a:r>
          </a:p>
        </p:txBody>
      </p:sp>
      <p:sp>
        <p:nvSpPr>
          <p:cNvPr id="8" name="Rectangle 7">
            <a:extLst>
              <a:ext uri="{FF2B5EF4-FFF2-40B4-BE49-F238E27FC236}">
                <a16:creationId xmlns:a16="http://schemas.microsoft.com/office/drawing/2014/main" id="{0F71996F-78AD-41C4-9009-C5206FC598C4}"/>
              </a:ext>
            </a:extLst>
          </p:cNvPr>
          <p:cNvSpPr/>
          <p:nvPr/>
        </p:nvSpPr>
        <p:spPr>
          <a:xfrm>
            <a:off x="7519220" y="2369113"/>
            <a:ext cx="3834580" cy="1936955"/>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Gill Sans MT" panose="020B0502020104020203" pitchFamily="34" charset="0"/>
              </a:rPr>
              <a:t>-</a:t>
            </a:r>
            <a:r>
              <a:rPr lang="en-IN" sz="2000" dirty="0">
                <a:solidFill>
                  <a:schemeClr val="tx1"/>
                </a:solidFill>
                <a:latin typeface="Consolas" panose="020B0609020204030204" pitchFamily="49" charset="0"/>
              </a:rPr>
              <a:t>name : string</a:t>
            </a:r>
          </a:p>
          <a:p>
            <a:r>
              <a:rPr lang="en-IN" sz="2000" dirty="0">
                <a:solidFill>
                  <a:schemeClr val="tx1"/>
                </a:solidFill>
                <a:latin typeface="Consolas" panose="020B0609020204030204" pitchFamily="49" charset="0"/>
              </a:rPr>
              <a:t>-id: int</a:t>
            </a:r>
          </a:p>
          <a:p>
            <a:r>
              <a:rPr lang="en-IN" sz="2000" dirty="0">
                <a:solidFill>
                  <a:schemeClr val="tx1"/>
                </a:solidFill>
                <a:latin typeface="Consolas" panose="020B0609020204030204" pitchFamily="49" charset="0"/>
              </a:rPr>
              <a:t>-phone: string</a:t>
            </a:r>
          </a:p>
          <a:p>
            <a:r>
              <a:rPr lang="en-IN" sz="2000" dirty="0">
                <a:solidFill>
                  <a:schemeClr val="tx1"/>
                </a:solidFill>
                <a:latin typeface="Consolas" panose="020B0609020204030204" pitchFamily="49" charset="0"/>
              </a:rPr>
              <a:t>-department: string</a:t>
            </a:r>
          </a:p>
          <a:p>
            <a:r>
              <a:rPr lang="en-IN" sz="2000" dirty="0">
                <a:solidFill>
                  <a:schemeClr val="tx1"/>
                </a:solidFill>
                <a:latin typeface="Consolas" panose="020B0609020204030204" pitchFamily="49" charset="0"/>
              </a:rPr>
              <a:t>#salary: double</a:t>
            </a:r>
          </a:p>
          <a:p>
            <a:r>
              <a:rPr lang="en-IN" sz="2000" dirty="0">
                <a:solidFill>
                  <a:schemeClr val="tx1"/>
                </a:solidFill>
                <a:latin typeface="Consolas" panose="020B0609020204030204" pitchFamily="49" charset="0"/>
              </a:rPr>
              <a:t>#dateofBirth: string</a:t>
            </a:r>
          </a:p>
        </p:txBody>
      </p:sp>
      <p:sp>
        <p:nvSpPr>
          <p:cNvPr id="10" name="Rectangle 9">
            <a:extLst>
              <a:ext uri="{FF2B5EF4-FFF2-40B4-BE49-F238E27FC236}">
                <a16:creationId xmlns:a16="http://schemas.microsoft.com/office/drawing/2014/main" id="{16C62D61-C87E-4E69-AD42-ADEAAF0974D4}"/>
              </a:ext>
            </a:extLst>
          </p:cNvPr>
          <p:cNvSpPr/>
          <p:nvPr/>
        </p:nvSpPr>
        <p:spPr>
          <a:xfrm>
            <a:off x="7519220" y="4306069"/>
            <a:ext cx="3834580" cy="1298318"/>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Consolas" panose="020B0609020204030204" pitchFamily="49" charset="0"/>
              </a:rPr>
              <a:t>+</a:t>
            </a:r>
            <a:r>
              <a:rPr lang="en-IN" sz="2000" dirty="0" err="1">
                <a:solidFill>
                  <a:schemeClr val="tx1"/>
                </a:solidFill>
                <a:latin typeface="Consolas" panose="020B0609020204030204" pitchFamily="49" charset="0"/>
              </a:rPr>
              <a:t>updatePhone</a:t>
            </a:r>
            <a:r>
              <a:rPr lang="en-IN" sz="2000" dirty="0">
                <a:solidFill>
                  <a:schemeClr val="tx1"/>
                </a:solidFill>
                <a:latin typeface="Consolas" panose="020B0609020204030204" pitchFamily="49" charset="0"/>
              </a:rPr>
              <a:t>()</a:t>
            </a:r>
          </a:p>
          <a:p>
            <a:r>
              <a:rPr lang="en-IN" sz="2000" dirty="0">
                <a:solidFill>
                  <a:schemeClr val="tx1"/>
                </a:solidFill>
                <a:latin typeface="Consolas" panose="020B0609020204030204" pitchFamily="49" charset="0"/>
              </a:rPr>
              <a:t>+</a:t>
            </a:r>
            <a:r>
              <a:rPr lang="en-IN" sz="2000" dirty="0" err="1">
                <a:solidFill>
                  <a:schemeClr val="tx1"/>
                </a:solidFill>
                <a:latin typeface="Consolas" panose="020B0609020204030204" pitchFamily="49" charset="0"/>
              </a:rPr>
              <a:t>calculateInterest</a:t>
            </a:r>
            <a:r>
              <a:rPr lang="en-IN"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182207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E175-9D97-4314-85DE-E5F23AFFD1C4}"/>
              </a:ext>
            </a:extLst>
          </p:cNvPr>
          <p:cNvSpPr>
            <a:spLocks noGrp="1"/>
          </p:cNvSpPr>
          <p:nvPr>
            <p:ph type="title"/>
          </p:nvPr>
        </p:nvSpPr>
        <p:spPr/>
        <p:txBody>
          <a:bodyPr/>
          <a:lstStyle/>
          <a:p>
            <a:r>
              <a:rPr lang="en-IN" b="1" dirty="0">
                <a:solidFill>
                  <a:srgbClr val="C00000"/>
                </a:solidFill>
                <a:latin typeface="Arial Rounded MT Bold" panose="020F0704030504030204" pitchFamily="34" charset="0"/>
              </a:rPr>
              <a:t>Relationships</a:t>
            </a:r>
          </a:p>
        </p:txBody>
      </p:sp>
      <p:sp>
        <p:nvSpPr>
          <p:cNvPr id="4" name="Slide Number Placeholder 3">
            <a:extLst>
              <a:ext uri="{FF2B5EF4-FFF2-40B4-BE49-F238E27FC236}">
                <a16:creationId xmlns:a16="http://schemas.microsoft.com/office/drawing/2014/main" id="{F8459132-9668-440B-B1B2-077CC1F9EC18}"/>
              </a:ext>
            </a:extLst>
          </p:cNvPr>
          <p:cNvSpPr>
            <a:spLocks noGrp="1"/>
          </p:cNvSpPr>
          <p:nvPr>
            <p:ph type="sldNum" sz="quarter" idx="12"/>
          </p:nvPr>
        </p:nvSpPr>
        <p:spPr/>
        <p:txBody>
          <a:bodyPr/>
          <a:lstStyle/>
          <a:p>
            <a:fld id="{4DAC0951-10B0-4509-9BA5-FD8683A6F967}" type="slidenum">
              <a:rPr lang="en-IN" smtClean="0"/>
              <a:pPr/>
              <a:t>12</a:t>
            </a:fld>
            <a:endParaRPr lang="en-IN"/>
          </a:p>
        </p:txBody>
      </p:sp>
      <p:sp>
        <p:nvSpPr>
          <p:cNvPr id="7" name="Rectangle 6">
            <a:extLst>
              <a:ext uri="{FF2B5EF4-FFF2-40B4-BE49-F238E27FC236}">
                <a16:creationId xmlns:a16="http://schemas.microsoft.com/office/drawing/2014/main" id="{1D269FD3-746E-4468-8DD4-9788A8D47BBD}"/>
              </a:ext>
            </a:extLst>
          </p:cNvPr>
          <p:cNvSpPr/>
          <p:nvPr/>
        </p:nvSpPr>
        <p:spPr>
          <a:xfrm>
            <a:off x="4778477" y="404616"/>
            <a:ext cx="2949678" cy="67842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Gill Sans MT" panose="020B0502020104020203" pitchFamily="34" charset="0"/>
              </a:rPr>
              <a:t>Animal</a:t>
            </a:r>
          </a:p>
        </p:txBody>
      </p:sp>
      <p:sp>
        <p:nvSpPr>
          <p:cNvPr id="9" name="Rectangle 8">
            <a:extLst>
              <a:ext uri="{FF2B5EF4-FFF2-40B4-BE49-F238E27FC236}">
                <a16:creationId xmlns:a16="http://schemas.microsoft.com/office/drawing/2014/main" id="{9A9092AB-5EC6-4D88-8B81-C36F5E983252}"/>
              </a:ext>
            </a:extLst>
          </p:cNvPr>
          <p:cNvSpPr/>
          <p:nvPr/>
        </p:nvSpPr>
        <p:spPr>
          <a:xfrm>
            <a:off x="4778477" y="996860"/>
            <a:ext cx="2949678" cy="1063160"/>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 name : string</a:t>
            </a:r>
          </a:p>
          <a:p>
            <a:r>
              <a:rPr lang="en-IN" dirty="0">
                <a:solidFill>
                  <a:schemeClr val="tx1"/>
                </a:solidFill>
                <a:latin typeface="Gill Sans MT" panose="020B0502020104020203" pitchFamily="34" charset="0"/>
              </a:rPr>
              <a:t>-id : int</a:t>
            </a:r>
          </a:p>
          <a:p>
            <a:r>
              <a:rPr lang="en-IN" dirty="0">
                <a:solidFill>
                  <a:schemeClr val="tx1"/>
                </a:solidFill>
                <a:latin typeface="Gill Sans MT" panose="020B0502020104020203" pitchFamily="34" charset="0"/>
              </a:rPr>
              <a:t>#age : int</a:t>
            </a:r>
          </a:p>
        </p:txBody>
      </p:sp>
      <p:sp>
        <p:nvSpPr>
          <p:cNvPr id="11" name="Rectangle 10">
            <a:extLst>
              <a:ext uri="{FF2B5EF4-FFF2-40B4-BE49-F238E27FC236}">
                <a16:creationId xmlns:a16="http://schemas.microsoft.com/office/drawing/2014/main" id="{29D1AACF-136A-4E61-AC5C-C1E5F5C65447}"/>
              </a:ext>
            </a:extLst>
          </p:cNvPr>
          <p:cNvSpPr/>
          <p:nvPr/>
        </p:nvSpPr>
        <p:spPr>
          <a:xfrm>
            <a:off x="4778477" y="2060020"/>
            <a:ext cx="2949678" cy="79971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a:t>
            </a:r>
            <a:r>
              <a:rPr lang="en-IN" dirty="0" err="1">
                <a:solidFill>
                  <a:schemeClr val="tx1"/>
                </a:solidFill>
                <a:latin typeface="Gill Sans MT" panose="020B0502020104020203" pitchFamily="34" charset="0"/>
              </a:rPr>
              <a:t>setName</a:t>
            </a:r>
            <a:r>
              <a:rPr lang="en-IN" dirty="0">
                <a:solidFill>
                  <a:schemeClr val="tx1"/>
                </a:solidFill>
                <a:latin typeface="Gill Sans MT" panose="020B0502020104020203" pitchFamily="34" charset="0"/>
              </a:rPr>
              <a:t>()</a:t>
            </a:r>
          </a:p>
          <a:p>
            <a:r>
              <a:rPr lang="en-IN" dirty="0">
                <a:solidFill>
                  <a:schemeClr val="tx1"/>
                </a:solidFill>
                <a:latin typeface="Gill Sans MT" panose="020B0502020104020203" pitchFamily="34" charset="0"/>
              </a:rPr>
              <a:t>+eat()</a:t>
            </a:r>
          </a:p>
        </p:txBody>
      </p:sp>
      <p:sp>
        <p:nvSpPr>
          <p:cNvPr id="13" name="Rectangle 12">
            <a:extLst>
              <a:ext uri="{FF2B5EF4-FFF2-40B4-BE49-F238E27FC236}">
                <a16:creationId xmlns:a16="http://schemas.microsoft.com/office/drawing/2014/main" id="{628BD1D0-697C-49AC-A234-002B1B260427}"/>
              </a:ext>
            </a:extLst>
          </p:cNvPr>
          <p:cNvSpPr/>
          <p:nvPr/>
        </p:nvSpPr>
        <p:spPr>
          <a:xfrm>
            <a:off x="958646" y="4119555"/>
            <a:ext cx="2949678" cy="678426"/>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Gill Sans MT" panose="020B0502020104020203" pitchFamily="34" charset="0"/>
              </a:rPr>
              <a:t>Tortoise</a:t>
            </a:r>
          </a:p>
        </p:txBody>
      </p:sp>
      <p:sp>
        <p:nvSpPr>
          <p:cNvPr id="15" name="Rectangle 14">
            <a:extLst>
              <a:ext uri="{FF2B5EF4-FFF2-40B4-BE49-F238E27FC236}">
                <a16:creationId xmlns:a16="http://schemas.microsoft.com/office/drawing/2014/main" id="{7CEAB8BC-5A3D-4533-87BB-C38BBE003FD2}"/>
              </a:ext>
            </a:extLst>
          </p:cNvPr>
          <p:cNvSpPr/>
          <p:nvPr/>
        </p:nvSpPr>
        <p:spPr>
          <a:xfrm>
            <a:off x="958646" y="4711799"/>
            <a:ext cx="2949678" cy="106316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7" name="Rectangle 16">
            <a:extLst>
              <a:ext uri="{FF2B5EF4-FFF2-40B4-BE49-F238E27FC236}">
                <a16:creationId xmlns:a16="http://schemas.microsoft.com/office/drawing/2014/main" id="{3EFD6A82-0640-48BB-BBBC-72425B91EAD2}"/>
              </a:ext>
            </a:extLst>
          </p:cNvPr>
          <p:cNvSpPr/>
          <p:nvPr/>
        </p:nvSpPr>
        <p:spPr>
          <a:xfrm>
            <a:off x="958646" y="5774959"/>
            <a:ext cx="2949678" cy="799716"/>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9" name="Rectangle 18">
            <a:extLst>
              <a:ext uri="{FF2B5EF4-FFF2-40B4-BE49-F238E27FC236}">
                <a16:creationId xmlns:a16="http://schemas.microsoft.com/office/drawing/2014/main" id="{1DFA3D93-C6F0-415C-ADAA-E6A19793952C}"/>
              </a:ext>
            </a:extLst>
          </p:cNvPr>
          <p:cNvSpPr/>
          <p:nvPr/>
        </p:nvSpPr>
        <p:spPr>
          <a:xfrm>
            <a:off x="4778477" y="4119555"/>
            <a:ext cx="2949678" cy="678426"/>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Gill Sans MT" panose="020B0502020104020203" pitchFamily="34" charset="0"/>
              </a:rPr>
              <a:t>Rabbit</a:t>
            </a:r>
          </a:p>
        </p:txBody>
      </p:sp>
      <p:sp>
        <p:nvSpPr>
          <p:cNvPr id="21" name="Rectangle 20">
            <a:extLst>
              <a:ext uri="{FF2B5EF4-FFF2-40B4-BE49-F238E27FC236}">
                <a16:creationId xmlns:a16="http://schemas.microsoft.com/office/drawing/2014/main" id="{37A43E4E-3168-45B9-8536-12ABC0351C9F}"/>
              </a:ext>
            </a:extLst>
          </p:cNvPr>
          <p:cNvSpPr/>
          <p:nvPr/>
        </p:nvSpPr>
        <p:spPr>
          <a:xfrm>
            <a:off x="4778477" y="4711799"/>
            <a:ext cx="2949678" cy="106316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-length : int</a:t>
            </a:r>
          </a:p>
        </p:txBody>
      </p:sp>
      <p:sp>
        <p:nvSpPr>
          <p:cNvPr id="23" name="Rectangle 22">
            <a:extLst>
              <a:ext uri="{FF2B5EF4-FFF2-40B4-BE49-F238E27FC236}">
                <a16:creationId xmlns:a16="http://schemas.microsoft.com/office/drawing/2014/main" id="{53117666-31A5-44BB-A36B-60B324E26E7C}"/>
              </a:ext>
            </a:extLst>
          </p:cNvPr>
          <p:cNvSpPr/>
          <p:nvPr/>
        </p:nvSpPr>
        <p:spPr>
          <a:xfrm>
            <a:off x="4778477" y="5774959"/>
            <a:ext cx="2949678" cy="799716"/>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25" name="Rectangle 24">
            <a:extLst>
              <a:ext uri="{FF2B5EF4-FFF2-40B4-BE49-F238E27FC236}">
                <a16:creationId xmlns:a16="http://schemas.microsoft.com/office/drawing/2014/main" id="{99F933CA-C0DF-438B-A21E-A98BA1272F30}"/>
              </a:ext>
            </a:extLst>
          </p:cNvPr>
          <p:cNvSpPr/>
          <p:nvPr/>
        </p:nvSpPr>
        <p:spPr>
          <a:xfrm>
            <a:off x="8610600" y="4119555"/>
            <a:ext cx="2949678" cy="678426"/>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Gill Sans MT" panose="020B0502020104020203" pitchFamily="34" charset="0"/>
              </a:rPr>
              <a:t>Lion</a:t>
            </a:r>
          </a:p>
        </p:txBody>
      </p:sp>
      <p:sp>
        <p:nvSpPr>
          <p:cNvPr id="27" name="Rectangle 26">
            <a:extLst>
              <a:ext uri="{FF2B5EF4-FFF2-40B4-BE49-F238E27FC236}">
                <a16:creationId xmlns:a16="http://schemas.microsoft.com/office/drawing/2014/main" id="{B212E306-1EEA-4813-8D3D-DE7CDE021CA8}"/>
              </a:ext>
            </a:extLst>
          </p:cNvPr>
          <p:cNvSpPr/>
          <p:nvPr/>
        </p:nvSpPr>
        <p:spPr>
          <a:xfrm>
            <a:off x="8610600" y="4711799"/>
            <a:ext cx="2949678" cy="106316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29" name="Rectangle 28">
            <a:extLst>
              <a:ext uri="{FF2B5EF4-FFF2-40B4-BE49-F238E27FC236}">
                <a16:creationId xmlns:a16="http://schemas.microsoft.com/office/drawing/2014/main" id="{63A66736-409C-41DB-8510-CFC89D45575A}"/>
              </a:ext>
            </a:extLst>
          </p:cNvPr>
          <p:cNvSpPr/>
          <p:nvPr/>
        </p:nvSpPr>
        <p:spPr>
          <a:xfrm>
            <a:off x="8610600" y="5774959"/>
            <a:ext cx="2949678" cy="799716"/>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cxnSp>
        <p:nvCxnSpPr>
          <p:cNvPr id="33" name="Connector: Elbow 32">
            <a:extLst>
              <a:ext uri="{FF2B5EF4-FFF2-40B4-BE49-F238E27FC236}">
                <a16:creationId xmlns:a16="http://schemas.microsoft.com/office/drawing/2014/main" id="{B00EC917-9311-4CAB-8830-CF82C8E7B6AC}"/>
              </a:ext>
            </a:extLst>
          </p:cNvPr>
          <p:cNvCxnSpPr>
            <a:cxnSpLocks/>
          </p:cNvCxnSpPr>
          <p:nvPr/>
        </p:nvCxnSpPr>
        <p:spPr>
          <a:xfrm rot="5400000" flipH="1" flipV="1">
            <a:off x="3556176" y="1723154"/>
            <a:ext cx="1259819" cy="3505200"/>
          </a:xfrm>
          <a:prstGeom prst="bentConnector3">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7B3E875-0716-4001-AA1E-B94C229C33DD}"/>
              </a:ext>
            </a:extLst>
          </p:cNvPr>
          <p:cNvCxnSpPr>
            <a:cxnSpLocks/>
          </p:cNvCxnSpPr>
          <p:nvPr/>
        </p:nvCxnSpPr>
        <p:spPr>
          <a:xfrm flipV="1">
            <a:off x="6400800" y="2859736"/>
            <a:ext cx="0" cy="1259819"/>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CA77FDA-2547-4108-907F-EC6163BA437F}"/>
              </a:ext>
            </a:extLst>
          </p:cNvPr>
          <p:cNvCxnSpPr>
            <a:stCxn id="25" idx="0"/>
          </p:cNvCxnSpPr>
          <p:nvPr/>
        </p:nvCxnSpPr>
        <p:spPr>
          <a:xfrm flipV="1">
            <a:off x="10085439" y="3429000"/>
            <a:ext cx="0" cy="690555"/>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DA26D0B-BFB2-41C6-B62D-031C4061D70A}"/>
              </a:ext>
            </a:extLst>
          </p:cNvPr>
          <p:cNvCxnSpPr/>
          <p:nvPr/>
        </p:nvCxnSpPr>
        <p:spPr>
          <a:xfrm flipH="1">
            <a:off x="6887497" y="3429000"/>
            <a:ext cx="3197942"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4AB4AE0-F0AC-4F58-898A-5F04B516404A}"/>
              </a:ext>
            </a:extLst>
          </p:cNvPr>
          <p:cNvCxnSpPr/>
          <p:nvPr/>
        </p:nvCxnSpPr>
        <p:spPr>
          <a:xfrm flipV="1">
            <a:off x="6872748" y="2845844"/>
            <a:ext cx="0" cy="583156"/>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4384185-DEB9-4733-A93C-ED31991B9005}"/>
              </a:ext>
            </a:extLst>
          </p:cNvPr>
          <p:cNvSpPr/>
          <p:nvPr/>
        </p:nvSpPr>
        <p:spPr>
          <a:xfrm>
            <a:off x="597311" y="2906490"/>
            <a:ext cx="2050025" cy="56926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Gill Sans MT" panose="020B0502020104020203" pitchFamily="34" charset="0"/>
              </a:rPr>
              <a:t>Subclasses</a:t>
            </a:r>
          </a:p>
        </p:txBody>
      </p:sp>
      <p:sp>
        <p:nvSpPr>
          <p:cNvPr id="58" name="Oval 57">
            <a:extLst>
              <a:ext uri="{FF2B5EF4-FFF2-40B4-BE49-F238E27FC236}">
                <a16:creationId xmlns:a16="http://schemas.microsoft.com/office/drawing/2014/main" id="{C2C2768B-B4F3-4000-A1F0-A6CA14BD998A}"/>
              </a:ext>
            </a:extLst>
          </p:cNvPr>
          <p:cNvSpPr/>
          <p:nvPr/>
        </p:nvSpPr>
        <p:spPr>
          <a:xfrm>
            <a:off x="7932175" y="365125"/>
            <a:ext cx="2050025" cy="5692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Gill Sans MT" panose="020B0502020104020203" pitchFamily="34" charset="0"/>
              </a:rPr>
              <a:t>Superclass</a:t>
            </a:r>
          </a:p>
        </p:txBody>
      </p:sp>
      <p:sp>
        <p:nvSpPr>
          <p:cNvPr id="59" name="TextBox 58">
            <a:extLst>
              <a:ext uri="{FF2B5EF4-FFF2-40B4-BE49-F238E27FC236}">
                <a16:creationId xmlns:a16="http://schemas.microsoft.com/office/drawing/2014/main" id="{E4645E5F-788B-46F7-B690-65A1CAE702A1}"/>
              </a:ext>
            </a:extLst>
          </p:cNvPr>
          <p:cNvSpPr txBox="1"/>
          <p:nvPr/>
        </p:nvSpPr>
        <p:spPr>
          <a:xfrm>
            <a:off x="3973749" y="2959702"/>
            <a:ext cx="4510850" cy="369332"/>
          </a:xfrm>
          <a:prstGeom prst="rect">
            <a:avLst/>
          </a:prstGeom>
          <a:noFill/>
        </p:spPr>
        <p:txBody>
          <a:bodyPr wrap="none" rtlCol="0">
            <a:spAutoFit/>
          </a:bodyPr>
          <a:lstStyle/>
          <a:p>
            <a:r>
              <a:rPr lang="en-IN" dirty="0">
                <a:solidFill>
                  <a:srgbClr val="FF0000"/>
                </a:solidFill>
                <a:latin typeface="Gill Sans MT" panose="020B0502020104020203" pitchFamily="34" charset="0"/>
              </a:rPr>
              <a:t>Subclass inherits all attributes from superclass.</a:t>
            </a:r>
          </a:p>
        </p:txBody>
      </p:sp>
      <p:sp>
        <p:nvSpPr>
          <p:cNvPr id="60" name="TextBox 59">
            <a:extLst>
              <a:ext uri="{FF2B5EF4-FFF2-40B4-BE49-F238E27FC236}">
                <a16:creationId xmlns:a16="http://schemas.microsoft.com/office/drawing/2014/main" id="{6425E767-AEAD-4C36-9D7C-26856184B761}"/>
              </a:ext>
            </a:extLst>
          </p:cNvPr>
          <p:cNvSpPr txBox="1"/>
          <p:nvPr/>
        </p:nvSpPr>
        <p:spPr>
          <a:xfrm>
            <a:off x="838200" y="1690688"/>
            <a:ext cx="1415772" cy="369332"/>
          </a:xfrm>
          <a:prstGeom prst="rect">
            <a:avLst/>
          </a:prstGeom>
          <a:noFill/>
        </p:spPr>
        <p:txBody>
          <a:bodyPr wrap="none" rtlCol="0">
            <a:spAutoFit/>
          </a:bodyPr>
          <a:lstStyle/>
          <a:p>
            <a:r>
              <a:rPr lang="en-IN" b="1" dirty="0">
                <a:solidFill>
                  <a:srgbClr val="C00000"/>
                </a:solidFill>
                <a:latin typeface="Gill Sans MT" panose="020B0502020104020203" pitchFamily="34" charset="0"/>
              </a:rPr>
              <a:t>Inheritance</a:t>
            </a:r>
          </a:p>
        </p:txBody>
      </p:sp>
      <p:cxnSp>
        <p:nvCxnSpPr>
          <p:cNvPr id="61" name="Straight Arrow Connector 60">
            <a:extLst>
              <a:ext uri="{FF2B5EF4-FFF2-40B4-BE49-F238E27FC236}">
                <a16:creationId xmlns:a16="http://schemas.microsoft.com/office/drawing/2014/main" id="{2F4426AB-444C-4274-AE09-3196C02A3DC9}"/>
              </a:ext>
            </a:extLst>
          </p:cNvPr>
          <p:cNvCxnSpPr/>
          <p:nvPr/>
        </p:nvCxnSpPr>
        <p:spPr>
          <a:xfrm>
            <a:off x="2300748" y="1875354"/>
            <a:ext cx="943897" cy="0"/>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240A853-DD7F-4A63-AC4C-A241CADBA9BC}"/>
              </a:ext>
            </a:extLst>
          </p:cNvPr>
          <p:cNvSpPr/>
          <p:nvPr/>
        </p:nvSpPr>
        <p:spPr>
          <a:xfrm>
            <a:off x="707923" y="1528440"/>
            <a:ext cx="2869233" cy="711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087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barn(inVertical)">
                                      <p:cBhvr>
                                        <p:cTn id="49" dur="500"/>
                                        <p:tgtEl>
                                          <p:spTgt spid="33"/>
                                        </p:tgtEl>
                                      </p:cBhvr>
                                    </p:animEffect>
                                  </p:childTnLst>
                                </p:cTn>
                              </p:par>
                              <p:par>
                                <p:cTn id="50" presetID="16" presetClass="entr" presetSubtype="21"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barn(inVertical)">
                                      <p:cBhvr>
                                        <p:cTn id="52" dur="500"/>
                                        <p:tgtEl>
                                          <p:spTgt spid="35"/>
                                        </p:tgtEl>
                                      </p:cBhvr>
                                    </p:animEffect>
                                  </p:childTnLst>
                                </p:cTn>
                              </p:par>
                              <p:par>
                                <p:cTn id="53" presetID="16" presetClass="entr" presetSubtype="21"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barn(inVertical)">
                                      <p:cBhvr>
                                        <p:cTn id="55" dur="500"/>
                                        <p:tgtEl>
                                          <p:spTgt spid="54"/>
                                        </p:tgtEl>
                                      </p:cBhvr>
                                    </p:animEffect>
                                  </p:childTnLst>
                                </p:cTn>
                              </p:par>
                              <p:par>
                                <p:cTn id="56" presetID="16" presetClass="entr" presetSubtype="21"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barn(inVertical)">
                                      <p:cBhvr>
                                        <p:cTn id="58" dur="500"/>
                                        <p:tgtEl>
                                          <p:spTgt spid="52"/>
                                        </p:tgtEl>
                                      </p:cBhvr>
                                    </p:animEffect>
                                  </p:childTnLst>
                                </p:cTn>
                              </p:par>
                              <p:par>
                                <p:cTn id="59" presetID="16" presetClass="entr" presetSubtype="21"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barn(inVertical)">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15" grpId="0" animBg="1"/>
      <p:bldP spid="17" grpId="0" animBg="1"/>
      <p:bldP spid="19" grpId="0" animBg="1"/>
      <p:bldP spid="21" grpId="0" animBg="1"/>
      <p:bldP spid="23" grpId="0" animBg="1"/>
      <p:bldP spid="25" grpId="0" animBg="1"/>
      <p:bldP spid="27" grpId="0" animBg="1"/>
      <p:bldP spid="29" grpId="0" animBg="1"/>
      <p:bldP spid="56" grpId="0" animBg="1"/>
      <p:bldP spid="58" grpId="0" animBg="1"/>
      <p:bldP spid="59" grpId="0"/>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E175-9D97-4314-85DE-E5F23AFFD1C4}"/>
              </a:ext>
            </a:extLst>
          </p:cNvPr>
          <p:cNvSpPr>
            <a:spLocks noGrp="1"/>
          </p:cNvSpPr>
          <p:nvPr>
            <p:ph type="title"/>
          </p:nvPr>
        </p:nvSpPr>
        <p:spPr/>
        <p:txBody>
          <a:bodyPr>
            <a:normAutofit/>
          </a:bodyPr>
          <a:lstStyle/>
          <a:p>
            <a:r>
              <a:rPr lang="en-IN" b="1" dirty="0">
                <a:solidFill>
                  <a:srgbClr val="C00000"/>
                </a:solidFill>
                <a:latin typeface="Arial Rounded MT Bold" panose="020F0704030504030204" pitchFamily="34" charset="0"/>
              </a:rPr>
              <a:t>Relationships</a:t>
            </a:r>
          </a:p>
        </p:txBody>
      </p:sp>
      <p:sp>
        <p:nvSpPr>
          <p:cNvPr id="4" name="Slide Number Placeholder 3">
            <a:extLst>
              <a:ext uri="{FF2B5EF4-FFF2-40B4-BE49-F238E27FC236}">
                <a16:creationId xmlns:a16="http://schemas.microsoft.com/office/drawing/2014/main" id="{F8459132-9668-440B-B1B2-077CC1F9EC18}"/>
              </a:ext>
            </a:extLst>
          </p:cNvPr>
          <p:cNvSpPr>
            <a:spLocks noGrp="1"/>
          </p:cNvSpPr>
          <p:nvPr>
            <p:ph type="sldNum" sz="quarter" idx="12"/>
          </p:nvPr>
        </p:nvSpPr>
        <p:spPr/>
        <p:txBody>
          <a:bodyPr/>
          <a:lstStyle/>
          <a:p>
            <a:fld id="{4DAC0951-10B0-4509-9BA5-FD8683A6F967}" type="slidenum">
              <a:rPr lang="en-IN" smtClean="0"/>
              <a:pPr/>
              <a:t>13</a:t>
            </a:fld>
            <a:endParaRPr lang="en-IN"/>
          </a:p>
        </p:txBody>
      </p:sp>
      <p:sp>
        <p:nvSpPr>
          <p:cNvPr id="5" name="TextBox 4">
            <a:extLst>
              <a:ext uri="{FF2B5EF4-FFF2-40B4-BE49-F238E27FC236}">
                <a16:creationId xmlns:a16="http://schemas.microsoft.com/office/drawing/2014/main" id="{45D5BB5E-3F4C-479E-A6F6-897AF4538E33}"/>
              </a:ext>
            </a:extLst>
          </p:cNvPr>
          <p:cNvSpPr txBox="1"/>
          <p:nvPr/>
        </p:nvSpPr>
        <p:spPr>
          <a:xfrm>
            <a:off x="838200" y="1690688"/>
            <a:ext cx="1254254" cy="369332"/>
          </a:xfrm>
          <a:prstGeom prst="rect">
            <a:avLst/>
          </a:prstGeom>
          <a:noFill/>
        </p:spPr>
        <p:txBody>
          <a:bodyPr wrap="none" rtlCol="0">
            <a:spAutoFit/>
          </a:bodyPr>
          <a:lstStyle/>
          <a:p>
            <a:r>
              <a:rPr lang="en-IN" dirty="0">
                <a:latin typeface="Gill Sans MT" panose="020B0502020104020203" pitchFamily="34" charset="0"/>
              </a:rPr>
              <a:t>Inheritance</a:t>
            </a:r>
          </a:p>
        </p:txBody>
      </p:sp>
      <p:sp>
        <p:nvSpPr>
          <p:cNvPr id="7" name="Rectangle 6">
            <a:extLst>
              <a:ext uri="{FF2B5EF4-FFF2-40B4-BE49-F238E27FC236}">
                <a16:creationId xmlns:a16="http://schemas.microsoft.com/office/drawing/2014/main" id="{1D269FD3-746E-4468-8DD4-9788A8D47BBD}"/>
              </a:ext>
            </a:extLst>
          </p:cNvPr>
          <p:cNvSpPr/>
          <p:nvPr/>
        </p:nvSpPr>
        <p:spPr>
          <a:xfrm>
            <a:off x="4778477" y="404616"/>
            <a:ext cx="2949678" cy="67842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solidFill>
                  <a:schemeClr val="tx1"/>
                </a:solidFill>
                <a:latin typeface="Gill Sans MT" panose="020B0502020104020203" pitchFamily="34" charset="0"/>
              </a:rPr>
              <a:t>Animal</a:t>
            </a:r>
          </a:p>
        </p:txBody>
      </p:sp>
      <p:sp>
        <p:nvSpPr>
          <p:cNvPr id="9" name="Rectangle 8">
            <a:extLst>
              <a:ext uri="{FF2B5EF4-FFF2-40B4-BE49-F238E27FC236}">
                <a16:creationId xmlns:a16="http://schemas.microsoft.com/office/drawing/2014/main" id="{9A9092AB-5EC6-4D88-8B81-C36F5E983252}"/>
              </a:ext>
            </a:extLst>
          </p:cNvPr>
          <p:cNvSpPr/>
          <p:nvPr/>
        </p:nvSpPr>
        <p:spPr>
          <a:xfrm>
            <a:off x="4778477" y="954982"/>
            <a:ext cx="2949678" cy="1063160"/>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 name : string</a:t>
            </a:r>
          </a:p>
          <a:p>
            <a:r>
              <a:rPr lang="en-IN" dirty="0">
                <a:solidFill>
                  <a:schemeClr val="tx1"/>
                </a:solidFill>
                <a:latin typeface="Gill Sans MT" panose="020B0502020104020203" pitchFamily="34" charset="0"/>
              </a:rPr>
              <a:t>-id : int</a:t>
            </a:r>
          </a:p>
          <a:p>
            <a:r>
              <a:rPr lang="en-IN" dirty="0">
                <a:solidFill>
                  <a:schemeClr val="tx1"/>
                </a:solidFill>
                <a:latin typeface="Gill Sans MT" panose="020B0502020104020203" pitchFamily="34" charset="0"/>
              </a:rPr>
              <a:t>#age : int</a:t>
            </a:r>
          </a:p>
        </p:txBody>
      </p:sp>
      <p:sp>
        <p:nvSpPr>
          <p:cNvPr id="11" name="Rectangle 10">
            <a:extLst>
              <a:ext uri="{FF2B5EF4-FFF2-40B4-BE49-F238E27FC236}">
                <a16:creationId xmlns:a16="http://schemas.microsoft.com/office/drawing/2014/main" id="{29D1AACF-136A-4E61-AC5C-C1E5F5C65447}"/>
              </a:ext>
            </a:extLst>
          </p:cNvPr>
          <p:cNvSpPr/>
          <p:nvPr/>
        </p:nvSpPr>
        <p:spPr>
          <a:xfrm>
            <a:off x="4778477" y="1987025"/>
            <a:ext cx="2949678" cy="79971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a:t>
            </a:r>
            <a:r>
              <a:rPr lang="en-IN" dirty="0" err="1">
                <a:solidFill>
                  <a:schemeClr val="tx1"/>
                </a:solidFill>
                <a:latin typeface="Gill Sans MT" panose="020B0502020104020203" pitchFamily="34" charset="0"/>
              </a:rPr>
              <a:t>setName</a:t>
            </a:r>
            <a:r>
              <a:rPr lang="en-IN" dirty="0">
                <a:solidFill>
                  <a:schemeClr val="tx1"/>
                </a:solidFill>
                <a:latin typeface="Gill Sans MT" panose="020B0502020104020203" pitchFamily="34" charset="0"/>
              </a:rPr>
              <a:t>()</a:t>
            </a:r>
          </a:p>
          <a:p>
            <a:r>
              <a:rPr lang="en-IN" dirty="0">
                <a:solidFill>
                  <a:schemeClr val="tx1"/>
                </a:solidFill>
                <a:latin typeface="Gill Sans MT" panose="020B0502020104020203" pitchFamily="34" charset="0"/>
              </a:rPr>
              <a:t>+eat()</a:t>
            </a:r>
          </a:p>
        </p:txBody>
      </p:sp>
      <p:sp>
        <p:nvSpPr>
          <p:cNvPr id="13" name="Rectangle 12">
            <a:extLst>
              <a:ext uri="{FF2B5EF4-FFF2-40B4-BE49-F238E27FC236}">
                <a16:creationId xmlns:a16="http://schemas.microsoft.com/office/drawing/2014/main" id="{628BD1D0-697C-49AC-A234-002B1B260427}"/>
              </a:ext>
            </a:extLst>
          </p:cNvPr>
          <p:cNvSpPr/>
          <p:nvPr/>
        </p:nvSpPr>
        <p:spPr>
          <a:xfrm>
            <a:off x="958646" y="4119555"/>
            <a:ext cx="2949678" cy="67842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Tortoise</a:t>
            </a:r>
          </a:p>
        </p:txBody>
      </p:sp>
      <p:sp>
        <p:nvSpPr>
          <p:cNvPr id="15" name="Rectangle 14">
            <a:extLst>
              <a:ext uri="{FF2B5EF4-FFF2-40B4-BE49-F238E27FC236}">
                <a16:creationId xmlns:a16="http://schemas.microsoft.com/office/drawing/2014/main" id="{7CEAB8BC-5A3D-4533-87BB-C38BBE003FD2}"/>
              </a:ext>
            </a:extLst>
          </p:cNvPr>
          <p:cNvSpPr/>
          <p:nvPr/>
        </p:nvSpPr>
        <p:spPr>
          <a:xfrm>
            <a:off x="958646" y="4711799"/>
            <a:ext cx="2949678" cy="1063160"/>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Gill Sans MT" panose="020B0502020104020203" pitchFamily="34" charset="0"/>
            </a:endParaRPr>
          </a:p>
        </p:txBody>
      </p:sp>
      <p:sp>
        <p:nvSpPr>
          <p:cNvPr id="17" name="Rectangle 16">
            <a:extLst>
              <a:ext uri="{FF2B5EF4-FFF2-40B4-BE49-F238E27FC236}">
                <a16:creationId xmlns:a16="http://schemas.microsoft.com/office/drawing/2014/main" id="{3EFD6A82-0640-48BB-BBBC-72425B91EAD2}"/>
              </a:ext>
            </a:extLst>
          </p:cNvPr>
          <p:cNvSpPr/>
          <p:nvPr/>
        </p:nvSpPr>
        <p:spPr>
          <a:xfrm>
            <a:off x="958646" y="5774959"/>
            <a:ext cx="2949678" cy="79971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Gill Sans MT" panose="020B0502020104020203" pitchFamily="34" charset="0"/>
            </a:endParaRPr>
          </a:p>
        </p:txBody>
      </p:sp>
      <p:sp>
        <p:nvSpPr>
          <p:cNvPr id="19" name="Rectangle 18">
            <a:extLst>
              <a:ext uri="{FF2B5EF4-FFF2-40B4-BE49-F238E27FC236}">
                <a16:creationId xmlns:a16="http://schemas.microsoft.com/office/drawing/2014/main" id="{1DFA3D93-C6F0-415C-ADAA-E6A19793952C}"/>
              </a:ext>
            </a:extLst>
          </p:cNvPr>
          <p:cNvSpPr/>
          <p:nvPr/>
        </p:nvSpPr>
        <p:spPr>
          <a:xfrm>
            <a:off x="4778477" y="4119555"/>
            <a:ext cx="2949678" cy="67842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Rabbit</a:t>
            </a:r>
          </a:p>
        </p:txBody>
      </p:sp>
      <p:sp>
        <p:nvSpPr>
          <p:cNvPr id="21" name="Rectangle 20">
            <a:extLst>
              <a:ext uri="{FF2B5EF4-FFF2-40B4-BE49-F238E27FC236}">
                <a16:creationId xmlns:a16="http://schemas.microsoft.com/office/drawing/2014/main" id="{37A43E4E-3168-45B9-8536-12ABC0351C9F}"/>
              </a:ext>
            </a:extLst>
          </p:cNvPr>
          <p:cNvSpPr/>
          <p:nvPr/>
        </p:nvSpPr>
        <p:spPr>
          <a:xfrm>
            <a:off x="4778477" y="4698014"/>
            <a:ext cx="2949678" cy="1063160"/>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-length : int</a:t>
            </a:r>
          </a:p>
        </p:txBody>
      </p:sp>
      <p:sp>
        <p:nvSpPr>
          <p:cNvPr id="23" name="Rectangle 22">
            <a:extLst>
              <a:ext uri="{FF2B5EF4-FFF2-40B4-BE49-F238E27FC236}">
                <a16:creationId xmlns:a16="http://schemas.microsoft.com/office/drawing/2014/main" id="{53117666-31A5-44BB-A36B-60B324E26E7C}"/>
              </a:ext>
            </a:extLst>
          </p:cNvPr>
          <p:cNvSpPr/>
          <p:nvPr/>
        </p:nvSpPr>
        <p:spPr>
          <a:xfrm>
            <a:off x="4778476" y="5738991"/>
            <a:ext cx="2949678" cy="79971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Gill Sans MT" panose="020B0502020104020203" pitchFamily="34" charset="0"/>
            </a:endParaRPr>
          </a:p>
        </p:txBody>
      </p:sp>
      <p:sp>
        <p:nvSpPr>
          <p:cNvPr id="25" name="Rectangle 24">
            <a:extLst>
              <a:ext uri="{FF2B5EF4-FFF2-40B4-BE49-F238E27FC236}">
                <a16:creationId xmlns:a16="http://schemas.microsoft.com/office/drawing/2014/main" id="{99F933CA-C0DF-438B-A21E-A98BA1272F30}"/>
              </a:ext>
            </a:extLst>
          </p:cNvPr>
          <p:cNvSpPr/>
          <p:nvPr/>
        </p:nvSpPr>
        <p:spPr>
          <a:xfrm>
            <a:off x="8610600" y="4119555"/>
            <a:ext cx="2949678" cy="67842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Lion</a:t>
            </a:r>
          </a:p>
        </p:txBody>
      </p:sp>
      <p:sp>
        <p:nvSpPr>
          <p:cNvPr id="27" name="Rectangle 26">
            <a:extLst>
              <a:ext uri="{FF2B5EF4-FFF2-40B4-BE49-F238E27FC236}">
                <a16:creationId xmlns:a16="http://schemas.microsoft.com/office/drawing/2014/main" id="{B212E306-1EEA-4813-8D3D-DE7CDE021CA8}"/>
              </a:ext>
            </a:extLst>
          </p:cNvPr>
          <p:cNvSpPr/>
          <p:nvPr/>
        </p:nvSpPr>
        <p:spPr>
          <a:xfrm>
            <a:off x="8610600" y="4711799"/>
            <a:ext cx="2949678" cy="1063160"/>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Gill Sans MT" panose="020B0502020104020203" pitchFamily="34" charset="0"/>
            </a:endParaRPr>
          </a:p>
        </p:txBody>
      </p:sp>
      <p:sp>
        <p:nvSpPr>
          <p:cNvPr id="29" name="Rectangle 28">
            <a:extLst>
              <a:ext uri="{FF2B5EF4-FFF2-40B4-BE49-F238E27FC236}">
                <a16:creationId xmlns:a16="http://schemas.microsoft.com/office/drawing/2014/main" id="{63A66736-409C-41DB-8510-CFC89D45575A}"/>
              </a:ext>
            </a:extLst>
          </p:cNvPr>
          <p:cNvSpPr/>
          <p:nvPr/>
        </p:nvSpPr>
        <p:spPr>
          <a:xfrm>
            <a:off x="8610600" y="5774959"/>
            <a:ext cx="2949678" cy="79971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Gill Sans MT" panose="020B0502020104020203" pitchFamily="34" charset="0"/>
            </a:endParaRPr>
          </a:p>
        </p:txBody>
      </p:sp>
      <p:cxnSp>
        <p:nvCxnSpPr>
          <p:cNvPr id="33" name="Connector: Elbow 32">
            <a:extLst>
              <a:ext uri="{FF2B5EF4-FFF2-40B4-BE49-F238E27FC236}">
                <a16:creationId xmlns:a16="http://schemas.microsoft.com/office/drawing/2014/main" id="{B00EC917-9311-4CAB-8830-CF82C8E7B6AC}"/>
              </a:ext>
            </a:extLst>
          </p:cNvPr>
          <p:cNvCxnSpPr>
            <a:cxnSpLocks/>
          </p:cNvCxnSpPr>
          <p:nvPr/>
        </p:nvCxnSpPr>
        <p:spPr>
          <a:xfrm rot="5400000" flipH="1" flipV="1">
            <a:off x="3556176" y="1723154"/>
            <a:ext cx="1259819" cy="3505200"/>
          </a:xfrm>
          <a:prstGeom prst="bentConnector3">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7B3E875-0716-4001-AA1E-B94C229C33DD}"/>
              </a:ext>
            </a:extLst>
          </p:cNvPr>
          <p:cNvCxnSpPr>
            <a:cxnSpLocks/>
          </p:cNvCxnSpPr>
          <p:nvPr/>
        </p:nvCxnSpPr>
        <p:spPr>
          <a:xfrm flipV="1">
            <a:off x="6400800" y="2859736"/>
            <a:ext cx="0" cy="12598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CA77FDA-2547-4108-907F-EC6163BA437F}"/>
              </a:ext>
            </a:extLst>
          </p:cNvPr>
          <p:cNvCxnSpPr>
            <a:stCxn id="25" idx="0"/>
          </p:cNvCxnSpPr>
          <p:nvPr/>
        </p:nvCxnSpPr>
        <p:spPr>
          <a:xfrm flipV="1">
            <a:off x="10085439" y="3429000"/>
            <a:ext cx="0" cy="690555"/>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DA26D0B-BFB2-41C6-B62D-031C4061D70A}"/>
              </a:ext>
            </a:extLst>
          </p:cNvPr>
          <p:cNvCxnSpPr/>
          <p:nvPr/>
        </p:nvCxnSpPr>
        <p:spPr>
          <a:xfrm flipH="1">
            <a:off x="6887497" y="3429000"/>
            <a:ext cx="3197942"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4AB4AE0-F0AC-4F58-898A-5F04B516404A}"/>
              </a:ext>
            </a:extLst>
          </p:cNvPr>
          <p:cNvCxnSpPr/>
          <p:nvPr/>
        </p:nvCxnSpPr>
        <p:spPr>
          <a:xfrm flipV="1">
            <a:off x="6872748" y="2845844"/>
            <a:ext cx="0" cy="58315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4384185-DEB9-4733-A93C-ED31991B9005}"/>
              </a:ext>
            </a:extLst>
          </p:cNvPr>
          <p:cNvSpPr/>
          <p:nvPr/>
        </p:nvSpPr>
        <p:spPr>
          <a:xfrm>
            <a:off x="250723" y="2859736"/>
            <a:ext cx="2050025" cy="5692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Gill Sans MT" panose="020B0502020104020203" pitchFamily="34" charset="0"/>
              </a:rPr>
              <a:t>Subclasses</a:t>
            </a:r>
          </a:p>
        </p:txBody>
      </p:sp>
      <p:sp>
        <p:nvSpPr>
          <p:cNvPr id="58" name="Oval 57">
            <a:extLst>
              <a:ext uri="{FF2B5EF4-FFF2-40B4-BE49-F238E27FC236}">
                <a16:creationId xmlns:a16="http://schemas.microsoft.com/office/drawing/2014/main" id="{C2C2768B-B4F3-4000-A1F0-A6CA14BD998A}"/>
              </a:ext>
            </a:extLst>
          </p:cNvPr>
          <p:cNvSpPr/>
          <p:nvPr/>
        </p:nvSpPr>
        <p:spPr>
          <a:xfrm>
            <a:off x="8064913" y="178030"/>
            <a:ext cx="2050025" cy="569264"/>
          </a:xfrm>
          <a:prstGeom prst="ellipse">
            <a:avLst/>
          </a:prstGeom>
          <a:solidFill>
            <a:srgbClr val="FF8837"/>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Gill Sans MT" panose="020B0502020104020203" pitchFamily="34" charset="0"/>
              </a:rPr>
              <a:t>Abstract Class</a:t>
            </a:r>
          </a:p>
        </p:txBody>
      </p:sp>
      <p:sp>
        <p:nvSpPr>
          <p:cNvPr id="59" name="TextBox 58">
            <a:extLst>
              <a:ext uri="{FF2B5EF4-FFF2-40B4-BE49-F238E27FC236}">
                <a16:creationId xmlns:a16="http://schemas.microsoft.com/office/drawing/2014/main" id="{E4645E5F-788B-46F7-B690-65A1CAE702A1}"/>
              </a:ext>
            </a:extLst>
          </p:cNvPr>
          <p:cNvSpPr txBox="1"/>
          <p:nvPr/>
        </p:nvSpPr>
        <p:spPr>
          <a:xfrm>
            <a:off x="3973749" y="2959702"/>
            <a:ext cx="4510850" cy="369332"/>
          </a:xfrm>
          <a:prstGeom prst="rect">
            <a:avLst/>
          </a:prstGeom>
          <a:noFill/>
        </p:spPr>
        <p:txBody>
          <a:bodyPr wrap="none" rtlCol="0">
            <a:spAutoFit/>
          </a:bodyPr>
          <a:lstStyle/>
          <a:p>
            <a:r>
              <a:rPr lang="en-IN" dirty="0">
                <a:solidFill>
                  <a:srgbClr val="FF0000"/>
                </a:solidFill>
                <a:latin typeface="Gill Sans MT" panose="020B0502020104020203" pitchFamily="34" charset="0"/>
              </a:rPr>
              <a:t>Subclass inherits all attributes from superclass.</a:t>
            </a:r>
          </a:p>
        </p:txBody>
      </p:sp>
      <p:sp>
        <p:nvSpPr>
          <p:cNvPr id="3" name="TextBox 2">
            <a:extLst>
              <a:ext uri="{FF2B5EF4-FFF2-40B4-BE49-F238E27FC236}">
                <a16:creationId xmlns:a16="http://schemas.microsoft.com/office/drawing/2014/main" id="{EEA97F7D-BA41-475D-A700-BD052049E708}"/>
              </a:ext>
            </a:extLst>
          </p:cNvPr>
          <p:cNvSpPr txBox="1"/>
          <p:nvPr/>
        </p:nvSpPr>
        <p:spPr>
          <a:xfrm>
            <a:off x="9438968" y="796169"/>
            <a:ext cx="2538460" cy="369332"/>
          </a:xfrm>
          <a:prstGeom prst="rect">
            <a:avLst/>
          </a:prstGeom>
          <a:noFill/>
          <a:ln>
            <a:solidFill>
              <a:srgbClr val="C00000"/>
            </a:solidFill>
          </a:ln>
        </p:spPr>
        <p:txBody>
          <a:bodyPr wrap="square" rtlCol="0">
            <a:spAutoFit/>
          </a:bodyPr>
          <a:lstStyle/>
          <a:p>
            <a:r>
              <a:rPr lang="en-IN" b="1" dirty="0">
                <a:latin typeface="Gill Sans MT" panose="020B0502020104020203" pitchFamily="34" charset="0"/>
              </a:rPr>
              <a:t>Class name in italics.</a:t>
            </a:r>
          </a:p>
        </p:txBody>
      </p:sp>
      <p:cxnSp>
        <p:nvCxnSpPr>
          <p:cNvPr id="8" name="Straight Arrow Connector 7">
            <a:extLst>
              <a:ext uri="{FF2B5EF4-FFF2-40B4-BE49-F238E27FC236}">
                <a16:creationId xmlns:a16="http://schemas.microsoft.com/office/drawing/2014/main" id="{31D478E6-25C7-436A-AB39-F88585C016CD}"/>
              </a:ext>
            </a:extLst>
          </p:cNvPr>
          <p:cNvCxnSpPr/>
          <p:nvPr/>
        </p:nvCxnSpPr>
        <p:spPr>
          <a:xfrm>
            <a:off x="2300748" y="1875354"/>
            <a:ext cx="943897"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BFB27E6-F737-4155-A714-C744FDB4E291}"/>
              </a:ext>
            </a:extLst>
          </p:cNvPr>
          <p:cNvSpPr/>
          <p:nvPr/>
        </p:nvSpPr>
        <p:spPr>
          <a:xfrm>
            <a:off x="707923" y="1528440"/>
            <a:ext cx="2869233" cy="711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885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EDE1-1359-4500-B7DA-B97800DC73B1}"/>
              </a:ext>
            </a:extLst>
          </p:cNvPr>
          <p:cNvSpPr>
            <a:spLocks noGrp="1"/>
          </p:cNvSpPr>
          <p:nvPr>
            <p:ph type="title"/>
          </p:nvPr>
        </p:nvSpPr>
        <p:spPr/>
        <p:txBody>
          <a:bodyPr>
            <a:normAutofit/>
          </a:bodyPr>
          <a:lstStyle/>
          <a:p>
            <a:r>
              <a:rPr lang="en-IN" b="1" dirty="0">
                <a:solidFill>
                  <a:srgbClr val="C00000"/>
                </a:solidFill>
                <a:latin typeface="Arial Rounded MT Bold" panose="020F0704030504030204" pitchFamily="34" charset="0"/>
              </a:rPr>
              <a:t>Relationships</a:t>
            </a:r>
          </a:p>
        </p:txBody>
      </p:sp>
      <p:sp>
        <p:nvSpPr>
          <p:cNvPr id="5" name="TextBox 4">
            <a:extLst>
              <a:ext uri="{FF2B5EF4-FFF2-40B4-BE49-F238E27FC236}">
                <a16:creationId xmlns:a16="http://schemas.microsoft.com/office/drawing/2014/main" id="{CDF80E26-7C9E-4F1E-82CF-FDE57412B344}"/>
              </a:ext>
            </a:extLst>
          </p:cNvPr>
          <p:cNvSpPr txBox="1"/>
          <p:nvPr/>
        </p:nvSpPr>
        <p:spPr>
          <a:xfrm>
            <a:off x="973393" y="1690688"/>
            <a:ext cx="1489510" cy="369332"/>
          </a:xfrm>
          <a:prstGeom prst="rect">
            <a:avLst/>
          </a:prstGeom>
          <a:noFill/>
        </p:spPr>
        <p:txBody>
          <a:bodyPr wrap="none" rtlCol="0">
            <a:spAutoFit/>
          </a:bodyPr>
          <a:lstStyle/>
          <a:p>
            <a:r>
              <a:rPr lang="en-IN" b="1" dirty="0">
                <a:latin typeface="Gill Sans MT" panose="020B0502020104020203" pitchFamily="34" charset="0"/>
              </a:rPr>
              <a:t>Association </a:t>
            </a:r>
          </a:p>
        </p:txBody>
      </p:sp>
      <p:cxnSp>
        <p:nvCxnSpPr>
          <p:cNvPr id="7" name="Straight Connector 6">
            <a:extLst>
              <a:ext uri="{FF2B5EF4-FFF2-40B4-BE49-F238E27FC236}">
                <a16:creationId xmlns:a16="http://schemas.microsoft.com/office/drawing/2014/main" id="{CE8A3793-7814-41B0-8A0F-A214851EEAD8}"/>
              </a:ext>
            </a:extLst>
          </p:cNvPr>
          <p:cNvCxnSpPr/>
          <p:nvPr/>
        </p:nvCxnSpPr>
        <p:spPr>
          <a:xfrm>
            <a:off x="2403986" y="1897165"/>
            <a:ext cx="1297859"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0AED57-453B-4925-8682-D8AA00758C42}"/>
              </a:ext>
            </a:extLst>
          </p:cNvPr>
          <p:cNvSpPr/>
          <p:nvPr/>
        </p:nvSpPr>
        <p:spPr>
          <a:xfrm>
            <a:off x="648929" y="1548581"/>
            <a:ext cx="3362632" cy="648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156ECA2-6038-4A85-A6DB-A133FC128995}"/>
              </a:ext>
            </a:extLst>
          </p:cNvPr>
          <p:cNvSpPr/>
          <p:nvPr/>
        </p:nvSpPr>
        <p:spPr>
          <a:xfrm>
            <a:off x="4726858" y="330091"/>
            <a:ext cx="2949678" cy="40947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Animal</a:t>
            </a:r>
          </a:p>
        </p:txBody>
      </p:sp>
      <p:sp>
        <p:nvSpPr>
          <p:cNvPr id="11" name="Rectangle 10">
            <a:extLst>
              <a:ext uri="{FF2B5EF4-FFF2-40B4-BE49-F238E27FC236}">
                <a16:creationId xmlns:a16="http://schemas.microsoft.com/office/drawing/2014/main" id="{1611CB97-D5C9-456D-A87C-69962097B6AE}"/>
              </a:ext>
            </a:extLst>
          </p:cNvPr>
          <p:cNvSpPr/>
          <p:nvPr/>
        </p:nvSpPr>
        <p:spPr>
          <a:xfrm>
            <a:off x="4726858" y="739567"/>
            <a:ext cx="2949678" cy="848163"/>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 name : string</a:t>
            </a:r>
          </a:p>
          <a:p>
            <a:r>
              <a:rPr lang="en-IN" dirty="0">
                <a:solidFill>
                  <a:schemeClr val="tx1"/>
                </a:solidFill>
                <a:latin typeface="Gill Sans MT" panose="020B0502020104020203" pitchFamily="34" charset="0"/>
              </a:rPr>
              <a:t>-id : int</a:t>
            </a:r>
          </a:p>
          <a:p>
            <a:r>
              <a:rPr lang="en-IN" dirty="0">
                <a:solidFill>
                  <a:schemeClr val="tx1"/>
                </a:solidFill>
                <a:latin typeface="Gill Sans MT" panose="020B0502020104020203" pitchFamily="34" charset="0"/>
              </a:rPr>
              <a:t>#age : int</a:t>
            </a:r>
          </a:p>
        </p:txBody>
      </p:sp>
      <p:sp>
        <p:nvSpPr>
          <p:cNvPr id="12" name="Rectangle 11">
            <a:extLst>
              <a:ext uri="{FF2B5EF4-FFF2-40B4-BE49-F238E27FC236}">
                <a16:creationId xmlns:a16="http://schemas.microsoft.com/office/drawing/2014/main" id="{10B939A8-89D5-4076-910F-5DCC5DAC6F58}"/>
              </a:ext>
            </a:extLst>
          </p:cNvPr>
          <p:cNvSpPr/>
          <p:nvPr/>
        </p:nvSpPr>
        <p:spPr>
          <a:xfrm>
            <a:off x="4726858" y="1587730"/>
            <a:ext cx="2949678" cy="648929"/>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a:t>
            </a:r>
            <a:r>
              <a:rPr lang="en-IN" dirty="0" err="1">
                <a:solidFill>
                  <a:schemeClr val="tx1"/>
                </a:solidFill>
                <a:latin typeface="Gill Sans MT" panose="020B0502020104020203" pitchFamily="34" charset="0"/>
              </a:rPr>
              <a:t>setName</a:t>
            </a:r>
            <a:r>
              <a:rPr lang="en-IN" dirty="0">
                <a:solidFill>
                  <a:schemeClr val="tx1"/>
                </a:solidFill>
                <a:latin typeface="Gill Sans MT" panose="020B0502020104020203" pitchFamily="34" charset="0"/>
              </a:rPr>
              <a:t>()</a:t>
            </a:r>
          </a:p>
          <a:p>
            <a:r>
              <a:rPr lang="en-IN" dirty="0">
                <a:solidFill>
                  <a:schemeClr val="tx1"/>
                </a:solidFill>
                <a:latin typeface="Gill Sans MT" panose="020B0502020104020203" pitchFamily="34" charset="0"/>
              </a:rPr>
              <a:t>+eat()</a:t>
            </a:r>
          </a:p>
        </p:txBody>
      </p:sp>
      <p:sp>
        <p:nvSpPr>
          <p:cNvPr id="13" name="Rectangle 12">
            <a:extLst>
              <a:ext uri="{FF2B5EF4-FFF2-40B4-BE49-F238E27FC236}">
                <a16:creationId xmlns:a16="http://schemas.microsoft.com/office/drawing/2014/main" id="{2E5CF8E8-5C06-4ECF-A9E6-21AA3260CCC4}"/>
              </a:ext>
            </a:extLst>
          </p:cNvPr>
          <p:cNvSpPr/>
          <p:nvPr/>
        </p:nvSpPr>
        <p:spPr>
          <a:xfrm>
            <a:off x="471950" y="3472497"/>
            <a:ext cx="2949678" cy="454754"/>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Tortoise</a:t>
            </a:r>
          </a:p>
        </p:txBody>
      </p:sp>
      <p:sp>
        <p:nvSpPr>
          <p:cNvPr id="14" name="Rectangle 13">
            <a:extLst>
              <a:ext uri="{FF2B5EF4-FFF2-40B4-BE49-F238E27FC236}">
                <a16:creationId xmlns:a16="http://schemas.microsoft.com/office/drawing/2014/main" id="{DABABCA9-D94E-4993-9D3F-9E5354C55530}"/>
              </a:ext>
            </a:extLst>
          </p:cNvPr>
          <p:cNvSpPr/>
          <p:nvPr/>
        </p:nvSpPr>
        <p:spPr>
          <a:xfrm>
            <a:off x="471950" y="3927251"/>
            <a:ext cx="2949678" cy="600324"/>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5" name="Rectangle 14">
            <a:extLst>
              <a:ext uri="{FF2B5EF4-FFF2-40B4-BE49-F238E27FC236}">
                <a16:creationId xmlns:a16="http://schemas.microsoft.com/office/drawing/2014/main" id="{CD3D4B23-E24C-47A1-9241-4BEB8FDA4D19}"/>
              </a:ext>
            </a:extLst>
          </p:cNvPr>
          <p:cNvSpPr/>
          <p:nvPr/>
        </p:nvSpPr>
        <p:spPr>
          <a:xfrm>
            <a:off x="471950" y="4527575"/>
            <a:ext cx="2949678" cy="74254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6" name="Rectangle 15">
            <a:extLst>
              <a:ext uri="{FF2B5EF4-FFF2-40B4-BE49-F238E27FC236}">
                <a16:creationId xmlns:a16="http://schemas.microsoft.com/office/drawing/2014/main" id="{54F4F289-0A70-4EED-9BD0-E9E6D60ED04B}"/>
              </a:ext>
            </a:extLst>
          </p:cNvPr>
          <p:cNvSpPr/>
          <p:nvPr/>
        </p:nvSpPr>
        <p:spPr>
          <a:xfrm>
            <a:off x="4291781" y="3472497"/>
            <a:ext cx="2949678" cy="454754"/>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Rabbit</a:t>
            </a:r>
          </a:p>
        </p:txBody>
      </p:sp>
      <p:sp>
        <p:nvSpPr>
          <p:cNvPr id="17" name="Rectangle 16">
            <a:extLst>
              <a:ext uri="{FF2B5EF4-FFF2-40B4-BE49-F238E27FC236}">
                <a16:creationId xmlns:a16="http://schemas.microsoft.com/office/drawing/2014/main" id="{01F7B6BF-5212-41C0-AF20-AE70E94A4560}"/>
              </a:ext>
            </a:extLst>
          </p:cNvPr>
          <p:cNvSpPr/>
          <p:nvPr/>
        </p:nvSpPr>
        <p:spPr>
          <a:xfrm>
            <a:off x="4291781" y="3883932"/>
            <a:ext cx="2949678" cy="643643"/>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-length : int</a:t>
            </a:r>
          </a:p>
        </p:txBody>
      </p:sp>
      <p:sp>
        <p:nvSpPr>
          <p:cNvPr id="18" name="Rectangle 17">
            <a:extLst>
              <a:ext uri="{FF2B5EF4-FFF2-40B4-BE49-F238E27FC236}">
                <a16:creationId xmlns:a16="http://schemas.microsoft.com/office/drawing/2014/main" id="{0C6EDEBF-9557-48BB-AF0D-620784159477}"/>
              </a:ext>
            </a:extLst>
          </p:cNvPr>
          <p:cNvSpPr/>
          <p:nvPr/>
        </p:nvSpPr>
        <p:spPr>
          <a:xfrm>
            <a:off x="4291781" y="4539152"/>
            <a:ext cx="2949678" cy="73097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cxnSp>
        <p:nvCxnSpPr>
          <p:cNvPr id="22" name="Connector: Elbow 21">
            <a:extLst>
              <a:ext uri="{FF2B5EF4-FFF2-40B4-BE49-F238E27FC236}">
                <a16:creationId xmlns:a16="http://schemas.microsoft.com/office/drawing/2014/main" id="{987433A6-4A16-4E58-B25F-AA32D5A3A2D4}"/>
              </a:ext>
            </a:extLst>
          </p:cNvPr>
          <p:cNvCxnSpPr>
            <a:cxnSpLocks/>
          </p:cNvCxnSpPr>
          <p:nvPr/>
        </p:nvCxnSpPr>
        <p:spPr>
          <a:xfrm rot="5400000" flipH="1" flipV="1">
            <a:off x="3069480" y="1131503"/>
            <a:ext cx="1259819" cy="3505200"/>
          </a:xfrm>
          <a:prstGeom prst="bentConnector3">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BE07B10-5976-456A-B9E9-18B55C7635E6}"/>
              </a:ext>
            </a:extLst>
          </p:cNvPr>
          <p:cNvCxnSpPr>
            <a:cxnSpLocks/>
          </p:cNvCxnSpPr>
          <p:nvPr/>
        </p:nvCxnSpPr>
        <p:spPr>
          <a:xfrm flipV="1">
            <a:off x="5914104" y="2254194"/>
            <a:ext cx="0" cy="12598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918C34A-7EB1-4C00-8B8F-793D0D2BAC03}"/>
              </a:ext>
            </a:extLst>
          </p:cNvPr>
          <p:cNvSpPr/>
          <p:nvPr/>
        </p:nvSpPr>
        <p:spPr>
          <a:xfrm>
            <a:off x="8404122" y="4815368"/>
            <a:ext cx="2949678" cy="454754"/>
          </a:xfrm>
          <a:prstGeom prst="rect">
            <a:avLst/>
          </a:prstGeom>
          <a:solidFill>
            <a:srgbClr val="FF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Carrot</a:t>
            </a:r>
          </a:p>
        </p:txBody>
      </p:sp>
      <p:sp>
        <p:nvSpPr>
          <p:cNvPr id="31" name="Rectangle 30">
            <a:extLst>
              <a:ext uri="{FF2B5EF4-FFF2-40B4-BE49-F238E27FC236}">
                <a16:creationId xmlns:a16="http://schemas.microsoft.com/office/drawing/2014/main" id="{D9E88CAD-1A5F-4075-9C44-E674988E8AD8}"/>
              </a:ext>
            </a:extLst>
          </p:cNvPr>
          <p:cNvSpPr/>
          <p:nvPr/>
        </p:nvSpPr>
        <p:spPr>
          <a:xfrm>
            <a:off x="8404122" y="5226803"/>
            <a:ext cx="2949678" cy="643643"/>
          </a:xfrm>
          <a:prstGeom prst="rect">
            <a:avLst/>
          </a:prstGeom>
          <a:solidFill>
            <a:srgbClr val="FF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33" name="Rectangle 32">
            <a:extLst>
              <a:ext uri="{FF2B5EF4-FFF2-40B4-BE49-F238E27FC236}">
                <a16:creationId xmlns:a16="http://schemas.microsoft.com/office/drawing/2014/main" id="{8DBDF5DB-395E-488A-93CE-156A502D982D}"/>
              </a:ext>
            </a:extLst>
          </p:cNvPr>
          <p:cNvSpPr/>
          <p:nvPr/>
        </p:nvSpPr>
        <p:spPr>
          <a:xfrm>
            <a:off x="8404122" y="5793555"/>
            <a:ext cx="2949678" cy="730970"/>
          </a:xfrm>
          <a:prstGeom prst="rect">
            <a:avLst/>
          </a:prstGeom>
          <a:solidFill>
            <a:srgbClr val="FFA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cxnSp>
        <p:nvCxnSpPr>
          <p:cNvPr id="39" name="Straight Connector 38">
            <a:extLst>
              <a:ext uri="{FF2B5EF4-FFF2-40B4-BE49-F238E27FC236}">
                <a16:creationId xmlns:a16="http://schemas.microsoft.com/office/drawing/2014/main" id="{D591926B-ED5D-487B-BDC1-251F5DF66127}"/>
              </a:ext>
            </a:extLst>
          </p:cNvPr>
          <p:cNvCxnSpPr>
            <a:cxnSpLocks/>
          </p:cNvCxnSpPr>
          <p:nvPr/>
        </p:nvCxnSpPr>
        <p:spPr>
          <a:xfrm>
            <a:off x="5781368" y="5270122"/>
            <a:ext cx="0" cy="434376"/>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6002F1-0EC2-4302-9B26-FBF9B701AC80}"/>
              </a:ext>
            </a:extLst>
          </p:cNvPr>
          <p:cNvCxnSpPr/>
          <p:nvPr/>
        </p:nvCxnSpPr>
        <p:spPr>
          <a:xfrm>
            <a:off x="5781368" y="5692921"/>
            <a:ext cx="840658"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A82E2B3-2DC9-4771-9AA6-49F4CD3C5F15}"/>
              </a:ext>
            </a:extLst>
          </p:cNvPr>
          <p:cNvCxnSpPr/>
          <p:nvPr/>
        </p:nvCxnSpPr>
        <p:spPr>
          <a:xfrm>
            <a:off x="7563464" y="5692921"/>
            <a:ext cx="840658"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FAF1181-073A-4703-A4F1-E966DD1FA565}"/>
              </a:ext>
            </a:extLst>
          </p:cNvPr>
          <p:cNvSpPr txBox="1"/>
          <p:nvPr/>
        </p:nvSpPr>
        <p:spPr>
          <a:xfrm>
            <a:off x="6747097" y="5371099"/>
            <a:ext cx="792076" cy="523220"/>
          </a:xfrm>
          <a:prstGeom prst="rect">
            <a:avLst/>
          </a:prstGeom>
          <a:noFill/>
        </p:spPr>
        <p:txBody>
          <a:bodyPr wrap="none" rtlCol="0">
            <a:spAutoFit/>
          </a:bodyPr>
          <a:lstStyle/>
          <a:p>
            <a:r>
              <a:rPr lang="en-IN" sz="2800" dirty="0">
                <a:latin typeface="Gill Sans MT" panose="020B0502020104020203" pitchFamily="34" charset="0"/>
              </a:rPr>
              <a:t>eats</a:t>
            </a:r>
          </a:p>
        </p:txBody>
      </p:sp>
    </p:spTree>
    <p:extLst>
      <p:ext uri="{BB962C8B-B14F-4D97-AF65-F5344CB8AC3E}">
        <p14:creationId xmlns:p14="http://schemas.microsoft.com/office/powerpoint/2010/main" val="20502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down)">
                                      <p:cBhvr>
                                        <p:cTn id="41" dur="500"/>
                                        <p:tgtEl>
                                          <p:spTgt spid="39"/>
                                        </p:tgtEl>
                                      </p:cBhvr>
                                    </p:animEffect>
                                  </p:childTnLst>
                                </p:cTn>
                              </p:par>
                              <p:par>
                                <p:cTn id="42" presetID="22" presetClass="entr" presetSubtype="4"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down)">
                                      <p:cBhvr>
                                        <p:cTn id="44" dur="500"/>
                                        <p:tgtEl>
                                          <p:spTgt spid="48"/>
                                        </p:tgtEl>
                                      </p:cBhvr>
                                    </p:animEffect>
                                  </p:childTnLst>
                                </p:cTn>
                              </p:par>
                              <p:par>
                                <p:cTn id="45" presetID="22" presetClass="entr" presetSubtype="4"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down)">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29" grpId="0" animBg="1"/>
      <p:bldP spid="31" grpId="0" animBg="1"/>
      <p:bldP spid="33" grpId="0" animBg="1"/>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Arrow Connector 22">
            <a:extLst>
              <a:ext uri="{FF2B5EF4-FFF2-40B4-BE49-F238E27FC236}">
                <a16:creationId xmlns:a16="http://schemas.microsoft.com/office/drawing/2014/main" id="{DBE07B10-5976-456A-B9E9-18B55C7635E6}"/>
              </a:ext>
            </a:extLst>
          </p:cNvPr>
          <p:cNvCxnSpPr>
            <a:cxnSpLocks/>
          </p:cNvCxnSpPr>
          <p:nvPr/>
        </p:nvCxnSpPr>
        <p:spPr>
          <a:xfrm flipV="1">
            <a:off x="6356555" y="2236659"/>
            <a:ext cx="0" cy="12598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593EDE1-1359-4500-B7DA-B97800DC73B1}"/>
              </a:ext>
            </a:extLst>
          </p:cNvPr>
          <p:cNvSpPr>
            <a:spLocks noGrp="1"/>
          </p:cNvSpPr>
          <p:nvPr>
            <p:ph type="title"/>
          </p:nvPr>
        </p:nvSpPr>
        <p:spPr/>
        <p:txBody>
          <a:bodyPr>
            <a:normAutofit/>
          </a:bodyPr>
          <a:lstStyle/>
          <a:p>
            <a:r>
              <a:rPr lang="en-IN" b="1" dirty="0">
                <a:solidFill>
                  <a:srgbClr val="C00000"/>
                </a:solidFill>
                <a:latin typeface="Arial Rounded MT Bold" panose="020F0704030504030204" pitchFamily="34" charset="0"/>
              </a:rPr>
              <a:t>Relationships</a:t>
            </a:r>
          </a:p>
        </p:txBody>
      </p:sp>
      <p:sp>
        <p:nvSpPr>
          <p:cNvPr id="5" name="TextBox 4">
            <a:extLst>
              <a:ext uri="{FF2B5EF4-FFF2-40B4-BE49-F238E27FC236}">
                <a16:creationId xmlns:a16="http://schemas.microsoft.com/office/drawing/2014/main" id="{CDF80E26-7C9E-4F1E-82CF-FDE57412B344}"/>
              </a:ext>
            </a:extLst>
          </p:cNvPr>
          <p:cNvSpPr txBox="1"/>
          <p:nvPr/>
        </p:nvSpPr>
        <p:spPr>
          <a:xfrm>
            <a:off x="973393" y="1690688"/>
            <a:ext cx="1361463" cy="369332"/>
          </a:xfrm>
          <a:prstGeom prst="rect">
            <a:avLst/>
          </a:prstGeom>
          <a:noFill/>
        </p:spPr>
        <p:txBody>
          <a:bodyPr wrap="none" rtlCol="0">
            <a:spAutoFit/>
          </a:bodyPr>
          <a:lstStyle/>
          <a:p>
            <a:r>
              <a:rPr lang="en-IN" dirty="0">
                <a:latin typeface="Gill Sans MT" panose="020B0502020104020203" pitchFamily="34" charset="0"/>
              </a:rPr>
              <a:t>Aggregation </a:t>
            </a:r>
          </a:p>
        </p:txBody>
      </p:sp>
      <p:cxnSp>
        <p:nvCxnSpPr>
          <p:cNvPr id="7" name="Straight Connector 6">
            <a:extLst>
              <a:ext uri="{FF2B5EF4-FFF2-40B4-BE49-F238E27FC236}">
                <a16:creationId xmlns:a16="http://schemas.microsoft.com/office/drawing/2014/main" id="{CE8A3793-7814-41B0-8A0F-A214851EEAD8}"/>
              </a:ext>
            </a:extLst>
          </p:cNvPr>
          <p:cNvCxnSpPr/>
          <p:nvPr/>
        </p:nvCxnSpPr>
        <p:spPr>
          <a:xfrm>
            <a:off x="2418736" y="1877040"/>
            <a:ext cx="1297859"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0AED57-453B-4925-8682-D8AA00758C42}"/>
              </a:ext>
            </a:extLst>
          </p:cNvPr>
          <p:cNvSpPr/>
          <p:nvPr/>
        </p:nvSpPr>
        <p:spPr>
          <a:xfrm>
            <a:off x="806245" y="1548581"/>
            <a:ext cx="3362632" cy="648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156ECA2-6038-4A85-A6DB-A133FC128995}"/>
              </a:ext>
            </a:extLst>
          </p:cNvPr>
          <p:cNvSpPr/>
          <p:nvPr/>
        </p:nvSpPr>
        <p:spPr>
          <a:xfrm>
            <a:off x="4726858" y="330091"/>
            <a:ext cx="2949678" cy="40947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Animal</a:t>
            </a:r>
          </a:p>
        </p:txBody>
      </p:sp>
      <p:sp>
        <p:nvSpPr>
          <p:cNvPr id="11" name="Rectangle 10">
            <a:extLst>
              <a:ext uri="{FF2B5EF4-FFF2-40B4-BE49-F238E27FC236}">
                <a16:creationId xmlns:a16="http://schemas.microsoft.com/office/drawing/2014/main" id="{1611CB97-D5C9-456D-A87C-69962097B6AE}"/>
              </a:ext>
            </a:extLst>
          </p:cNvPr>
          <p:cNvSpPr/>
          <p:nvPr/>
        </p:nvSpPr>
        <p:spPr>
          <a:xfrm>
            <a:off x="4726858" y="739567"/>
            <a:ext cx="2949678" cy="848163"/>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 name : string</a:t>
            </a:r>
          </a:p>
          <a:p>
            <a:r>
              <a:rPr lang="en-IN" dirty="0">
                <a:solidFill>
                  <a:schemeClr val="tx1"/>
                </a:solidFill>
                <a:latin typeface="Gill Sans MT" panose="020B0502020104020203" pitchFamily="34" charset="0"/>
              </a:rPr>
              <a:t>-id : int</a:t>
            </a:r>
          </a:p>
          <a:p>
            <a:r>
              <a:rPr lang="en-IN" dirty="0">
                <a:solidFill>
                  <a:schemeClr val="tx1"/>
                </a:solidFill>
                <a:latin typeface="Gill Sans MT" panose="020B0502020104020203" pitchFamily="34" charset="0"/>
              </a:rPr>
              <a:t>#age : int</a:t>
            </a:r>
          </a:p>
        </p:txBody>
      </p:sp>
      <p:sp>
        <p:nvSpPr>
          <p:cNvPr id="12" name="Rectangle 11">
            <a:extLst>
              <a:ext uri="{FF2B5EF4-FFF2-40B4-BE49-F238E27FC236}">
                <a16:creationId xmlns:a16="http://schemas.microsoft.com/office/drawing/2014/main" id="{10B939A8-89D5-4076-910F-5DCC5DAC6F58}"/>
              </a:ext>
            </a:extLst>
          </p:cNvPr>
          <p:cNvSpPr/>
          <p:nvPr/>
        </p:nvSpPr>
        <p:spPr>
          <a:xfrm>
            <a:off x="4726858" y="1587730"/>
            <a:ext cx="2949678" cy="648929"/>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a:t>
            </a:r>
            <a:r>
              <a:rPr lang="en-IN" dirty="0" err="1">
                <a:solidFill>
                  <a:schemeClr val="tx1"/>
                </a:solidFill>
                <a:latin typeface="Gill Sans MT" panose="020B0502020104020203" pitchFamily="34" charset="0"/>
              </a:rPr>
              <a:t>setName</a:t>
            </a:r>
            <a:r>
              <a:rPr lang="en-IN" dirty="0">
                <a:solidFill>
                  <a:schemeClr val="tx1"/>
                </a:solidFill>
                <a:latin typeface="Gill Sans MT" panose="020B0502020104020203" pitchFamily="34" charset="0"/>
              </a:rPr>
              <a:t>()</a:t>
            </a:r>
          </a:p>
          <a:p>
            <a:r>
              <a:rPr lang="en-IN" dirty="0">
                <a:solidFill>
                  <a:schemeClr val="tx1"/>
                </a:solidFill>
                <a:latin typeface="Gill Sans MT" panose="020B0502020104020203" pitchFamily="34" charset="0"/>
              </a:rPr>
              <a:t>+eat()</a:t>
            </a:r>
          </a:p>
        </p:txBody>
      </p:sp>
      <p:sp>
        <p:nvSpPr>
          <p:cNvPr id="13" name="Rectangle 12">
            <a:extLst>
              <a:ext uri="{FF2B5EF4-FFF2-40B4-BE49-F238E27FC236}">
                <a16:creationId xmlns:a16="http://schemas.microsoft.com/office/drawing/2014/main" id="{2E5CF8E8-5C06-4ECF-A9E6-21AA3260CCC4}"/>
              </a:ext>
            </a:extLst>
          </p:cNvPr>
          <p:cNvSpPr/>
          <p:nvPr/>
        </p:nvSpPr>
        <p:spPr>
          <a:xfrm>
            <a:off x="5176684" y="3286636"/>
            <a:ext cx="2499851" cy="454754"/>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Tortoise</a:t>
            </a:r>
          </a:p>
        </p:txBody>
      </p:sp>
      <p:sp>
        <p:nvSpPr>
          <p:cNvPr id="14" name="Rectangle 13">
            <a:extLst>
              <a:ext uri="{FF2B5EF4-FFF2-40B4-BE49-F238E27FC236}">
                <a16:creationId xmlns:a16="http://schemas.microsoft.com/office/drawing/2014/main" id="{DABABCA9-D94E-4993-9D3F-9E5354C55530}"/>
              </a:ext>
            </a:extLst>
          </p:cNvPr>
          <p:cNvSpPr/>
          <p:nvPr/>
        </p:nvSpPr>
        <p:spPr>
          <a:xfrm>
            <a:off x="5176684" y="3741390"/>
            <a:ext cx="2499851" cy="600324"/>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5" name="Rectangle 14">
            <a:extLst>
              <a:ext uri="{FF2B5EF4-FFF2-40B4-BE49-F238E27FC236}">
                <a16:creationId xmlns:a16="http://schemas.microsoft.com/office/drawing/2014/main" id="{CD3D4B23-E24C-47A1-9241-4BEB8FDA4D19}"/>
              </a:ext>
            </a:extLst>
          </p:cNvPr>
          <p:cNvSpPr/>
          <p:nvPr/>
        </p:nvSpPr>
        <p:spPr>
          <a:xfrm>
            <a:off x="5176684" y="4341714"/>
            <a:ext cx="2499851" cy="74254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6" name="Rectangle 15">
            <a:extLst>
              <a:ext uri="{FF2B5EF4-FFF2-40B4-BE49-F238E27FC236}">
                <a16:creationId xmlns:a16="http://schemas.microsoft.com/office/drawing/2014/main" id="{54F4F289-0A70-4EED-9BD0-E9E6D60ED04B}"/>
              </a:ext>
            </a:extLst>
          </p:cNvPr>
          <p:cNvSpPr/>
          <p:nvPr/>
        </p:nvSpPr>
        <p:spPr>
          <a:xfrm>
            <a:off x="8546689" y="3286636"/>
            <a:ext cx="2499851" cy="454754"/>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Rabbit</a:t>
            </a:r>
          </a:p>
        </p:txBody>
      </p:sp>
      <p:sp>
        <p:nvSpPr>
          <p:cNvPr id="17" name="Rectangle 16">
            <a:extLst>
              <a:ext uri="{FF2B5EF4-FFF2-40B4-BE49-F238E27FC236}">
                <a16:creationId xmlns:a16="http://schemas.microsoft.com/office/drawing/2014/main" id="{01F7B6BF-5212-41C0-AF20-AE70E94A4560}"/>
              </a:ext>
            </a:extLst>
          </p:cNvPr>
          <p:cNvSpPr/>
          <p:nvPr/>
        </p:nvSpPr>
        <p:spPr>
          <a:xfrm>
            <a:off x="8546689" y="3698071"/>
            <a:ext cx="2499851" cy="643643"/>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Gill Sans MT" panose="020B0502020104020203" pitchFamily="34" charset="0"/>
              </a:rPr>
              <a:t>-length : int</a:t>
            </a:r>
          </a:p>
        </p:txBody>
      </p:sp>
      <p:sp>
        <p:nvSpPr>
          <p:cNvPr id="18" name="Rectangle 17">
            <a:extLst>
              <a:ext uri="{FF2B5EF4-FFF2-40B4-BE49-F238E27FC236}">
                <a16:creationId xmlns:a16="http://schemas.microsoft.com/office/drawing/2014/main" id="{0C6EDEBF-9557-48BB-AF0D-620784159477}"/>
              </a:ext>
            </a:extLst>
          </p:cNvPr>
          <p:cNvSpPr/>
          <p:nvPr/>
        </p:nvSpPr>
        <p:spPr>
          <a:xfrm>
            <a:off x="8546689" y="4353291"/>
            <a:ext cx="2499851" cy="73097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3" name="Flowchart: Decision 2">
            <a:extLst>
              <a:ext uri="{FF2B5EF4-FFF2-40B4-BE49-F238E27FC236}">
                <a16:creationId xmlns:a16="http://schemas.microsoft.com/office/drawing/2014/main" id="{4A521463-4929-48D8-BF3E-EE00414AE182}"/>
              </a:ext>
            </a:extLst>
          </p:cNvPr>
          <p:cNvSpPr/>
          <p:nvPr/>
        </p:nvSpPr>
        <p:spPr>
          <a:xfrm>
            <a:off x="3716595" y="1690688"/>
            <a:ext cx="356419" cy="369332"/>
          </a:xfrm>
          <a:prstGeom prst="flowChartDecision">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F2845259-63E9-453C-8914-908F0F95FF0E}"/>
              </a:ext>
            </a:extLst>
          </p:cNvPr>
          <p:cNvCxnSpPr>
            <a:cxnSpLocks/>
            <a:stCxn id="16" idx="0"/>
          </p:cNvCxnSpPr>
          <p:nvPr/>
        </p:nvCxnSpPr>
        <p:spPr>
          <a:xfrm flipV="1">
            <a:off x="9796615" y="2866568"/>
            <a:ext cx="0" cy="42006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3C4744-7E75-45B6-9EC6-77BEB481F4F4}"/>
              </a:ext>
            </a:extLst>
          </p:cNvPr>
          <p:cNvCxnSpPr>
            <a:cxnSpLocks/>
          </p:cNvCxnSpPr>
          <p:nvPr/>
        </p:nvCxnSpPr>
        <p:spPr>
          <a:xfrm flipH="1">
            <a:off x="7152968" y="2866568"/>
            <a:ext cx="2643647"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F1CB837-D19D-4793-85BE-DA9AB36CBA96}"/>
              </a:ext>
            </a:extLst>
          </p:cNvPr>
          <p:cNvCxnSpPr/>
          <p:nvPr/>
        </p:nvCxnSpPr>
        <p:spPr>
          <a:xfrm flipV="1">
            <a:off x="7138218" y="2236659"/>
            <a:ext cx="0" cy="62990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36807F7-EAF1-47CF-B55C-1792B984727E}"/>
              </a:ext>
            </a:extLst>
          </p:cNvPr>
          <p:cNvSpPr/>
          <p:nvPr/>
        </p:nvSpPr>
        <p:spPr>
          <a:xfrm>
            <a:off x="857253" y="3274851"/>
            <a:ext cx="2499851" cy="454754"/>
          </a:xfrm>
          <a:prstGeom prst="rect">
            <a:avLst/>
          </a:prstGeom>
          <a:solidFill>
            <a:srgbClr val="F935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Creep</a:t>
            </a:r>
          </a:p>
        </p:txBody>
      </p:sp>
      <p:sp>
        <p:nvSpPr>
          <p:cNvPr id="34" name="Rectangle 33">
            <a:extLst>
              <a:ext uri="{FF2B5EF4-FFF2-40B4-BE49-F238E27FC236}">
                <a16:creationId xmlns:a16="http://schemas.microsoft.com/office/drawing/2014/main" id="{2FAB3ABA-C21A-474F-94A4-7433339148E9}"/>
              </a:ext>
            </a:extLst>
          </p:cNvPr>
          <p:cNvSpPr/>
          <p:nvPr/>
        </p:nvSpPr>
        <p:spPr>
          <a:xfrm>
            <a:off x="857253" y="3729605"/>
            <a:ext cx="2499851" cy="600324"/>
          </a:xfrm>
          <a:prstGeom prst="rect">
            <a:avLst/>
          </a:prstGeom>
          <a:solidFill>
            <a:srgbClr val="F935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35" name="Rectangle 34">
            <a:extLst>
              <a:ext uri="{FF2B5EF4-FFF2-40B4-BE49-F238E27FC236}">
                <a16:creationId xmlns:a16="http://schemas.microsoft.com/office/drawing/2014/main" id="{FB962A17-9351-48D9-AF0E-FF13D823E879}"/>
              </a:ext>
            </a:extLst>
          </p:cNvPr>
          <p:cNvSpPr/>
          <p:nvPr/>
        </p:nvSpPr>
        <p:spPr>
          <a:xfrm>
            <a:off x="857253" y="4329929"/>
            <a:ext cx="2499851" cy="742547"/>
          </a:xfrm>
          <a:prstGeom prst="rect">
            <a:avLst/>
          </a:prstGeom>
          <a:solidFill>
            <a:srgbClr val="F935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pic>
        <p:nvPicPr>
          <p:cNvPr id="38" name="Picture 37">
            <a:extLst>
              <a:ext uri="{FF2B5EF4-FFF2-40B4-BE49-F238E27FC236}">
                <a16:creationId xmlns:a16="http://schemas.microsoft.com/office/drawing/2014/main" id="{17467BB3-9B25-47F2-B3E9-7892DB90E2A9}"/>
              </a:ext>
            </a:extLst>
          </p:cNvPr>
          <p:cNvPicPr>
            <a:picLocks noChangeAspect="1"/>
          </p:cNvPicPr>
          <p:nvPr/>
        </p:nvPicPr>
        <p:blipFill rotWithShape="1">
          <a:blip r:embed="rId2"/>
          <a:srcRect l="15263" t="26714" r="71481" b="58094"/>
          <a:stretch/>
        </p:blipFill>
        <p:spPr>
          <a:xfrm>
            <a:off x="806245" y="5209966"/>
            <a:ext cx="2466669" cy="1589343"/>
          </a:xfrm>
          <a:prstGeom prst="rect">
            <a:avLst/>
          </a:prstGeom>
        </p:spPr>
      </p:pic>
      <p:pic>
        <p:nvPicPr>
          <p:cNvPr id="43" name="Picture 42">
            <a:extLst>
              <a:ext uri="{FF2B5EF4-FFF2-40B4-BE49-F238E27FC236}">
                <a16:creationId xmlns:a16="http://schemas.microsoft.com/office/drawing/2014/main" id="{8CE62005-3706-491C-9483-928D10F1B600}"/>
              </a:ext>
            </a:extLst>
          </p:cNvPr>
          <p:cNvPicPr>
            <a:picLocks noChangeAspect="1"/>
          </p:cNvPicPr>
          <p:nvPr/>
        </p:nvPicPr>
        <p:blipFill rotWithShape="1">
          <a:blip r:embed="rId3"/>
          <a:srcRect l="37863" t="49299" r="48831" b="34923"/>
          <a:stretch/>
        </p:blipFill>
        <p:spPr>
          <a:xfrm>
            <a:off x="5232439" y="5162988"/>
            <a:ext cx="2378875" cy="1585912"/>
          </a:xfrm>
          <a:prstGeom prst="rect">
            <a:avLst/>
          </a:prstGeom>
        </p:spPr>
      </p:pic>
      <p:cxnSp>
        <p:nvCxnSpPr>
          <p:cNvPr id="47" name="Straight Connector 46">
            <a:extLst>
              <a:ext uri="{FF2B5EF4-FFF2-40B4-BE49-F238E27FC236}">
                <a16:creationId xmlns:a16="http://schemas.microsoft.com/office/drawing/2014/main" id="{630F5ADC-D225-460D-8959-A2FABE394BF2}"/>
              </a:ext>
            </a:extLst>
          </p:cNvPr>
          <p:cNvCxnSpPr>
            <a:cxnSpLocks/>
          </p:cNvCxnSpPr>
          <p:nvPr/>
        </p:nvCxnSpPr>
        <p:spPr>
          <a:xfrm>
            <a:off x="3724425" y="3514013"/>
            <a:ext cx="150801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Flowchart: Decision 44">
            <a:extLst>
              <a:ext uri="{FF2B5EF4-FFF2-40B4-BE49-F238E27FC236}">
                <a16:creationId xmlns:a16="http://schemas.microsoft.com/office/drawing/2014/main" id="{194B5CAA-041B-49F7-818A-07F0D5EB06C6}"/>
              </a:ext>
            </a:extLst>
          </p:cNvPr>
          <p:cNvSpPr/>
          <p:nvPr/>
        </p:nvSpPr>
        <p:spPr>
          <a:xfrm>
            <a:off x="3368006" y="3338160"/>
            <a:ext cx="356419" cy="369332"/>
          </a:xfrm>
          <a:prstGeom prst="flowChartDecision">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TextBox 52">
            <a:extLst>
              <a:ext uri="{FF2B5EF4-FFF2-40B4-BE49-F238E27FC236}">
                <a16:creationId xmlns:a16="http://schemas.microsoft.com/office/drawing/2014/main" id="{1654B590-C92B-42CB-897C-1539BDBEE53B}"/>
              </a:ext>
            </a:extLst>
          </p:cNvPr>
          <p:cNvSpPr txBox="1"/>
          <p:nvPr/>
        </p:nvSpPr>
        <p:spPr>
          <a:xfrm>
            <a:off x="3724425" y="3083526"/>
            <a:ext cx="1361463" cy="369332"/>
          </a:xfrm>
          <a:prstGeom prst="rect">
            <a:avLst/>
          </a:prstGeom>
          <a:noFill/>
          <a:ln w="28575">
            <a:noFill/>
          </a:ln>
        </p:spPr>
        <p:txBody>
          <a:bodyPr wrap="none" rtlCol="0">
            <a:spAutoFit/>
          </a:bodyPr>
          <a:lstStyle/>
          <a:p>
            <a:r>
              <a:rPr lang="en-IN" dirty="0">
                <a:latin typeface="Gill Sans MT" panose="020B0502020104020203" pitchFamily="34" charset="0"/>
              </a:rPr>
              <a:t>Aggregation </a:t>
            </a:r>
          </a:p>
        </p:txBody>
      </p:sp>
      <p:sp>
        <p:nvSpPr>
          <p:cNvPr id="55" name="TextBox 54">
            <a:extLst>
              <a:ext uri="{FF2B5EF4-FFF2-40B4-BE49-F238E27FC236}">
                <a16:creationId xmlns:a16="http://schemas.microsoft.com/office/drawing/2014/main" id="{59DF03F4-0B7A-4231-ABFE-27B983D21F1E}"/>
              </a:ext>
            </a:extLst>
          </p:cNvPr>
          <p:cNvSpPr txBox="1"/>
          <p:nvPr/>
        </p:nvSpPr>
        <p:spPr>
          <a:xfrm>
            <a:off x="7787148" y="5544241"/>
            <a:ext cx="3259392" cy="643631"/>
          </a:xfrm>
          <a:prstGeom prst="rect">
            <a:avLst/>
          </a:prstGeom>
          <a:solidFill>
            <a:srgbClr val="92D050"/>
          </a:solidFill>
        </p:spPr>
        <p:txBody>
          <a:bodyPr wrap="square" rtlCol="0">
            <a:spAutoFit/>
          </a:bodyPr>
          <a:lstStyle/>
          <a:p>
            <a:r>
              <a:rPr lang="en-IN" dirty="0"/>
              <a:t>A tortoise could be in Creep or it can still exist by itself.</a:t>
            </a:r>
          </a:p>
        </p:txBody>
      </p:sp>
      <p:sp>
        <p:nvSpPr>
          <p:cNvPr id="57" name="TextBox 56">
            <a:extLst>
              <a:ext uri="{FF2B5EF4-FFF2-40B4-BE49-F238E27FC236}">
                <a16:creationId xmlns:a16="http://schemas.microsoft.com/office/drawing/2014/main" id="{F9893201-DF96-4916-97F3-5DBA585843FD}"/>
              </a:ext>
            </a:extLst>
          </p:cNvPr>
          <p:cNvSpPr txBox="1"/>
          <p:nvPr/>
        </p:nvSpPr>
        <p:spPr>
          <a:xfrm>
            <a:off x="10673068" y="5215029"/>
            <a:ext cx="1361463" cy="369332"/>
          </a:xfrm>
          <a:prstGeom prst="rect">
            <a:avLst/>
          </a:prstGeom>
          <a:noFill/>
          <a:ln>
            <a:solidFill>
              <a:srgbClr val="C00000"/>
            </a:solidFill>
          </a:ln>
        </p:spPr>
        <p:txBody>
          <a:bodyPr wrap="none" rtlCol="0">
            <a:spAutoFit/>
          </a:bodyPr>
          <a:lstStyle/>
          <a:p>
            <a:r>
              <a:rPr lang="en-IN" dirty="0">
                <a:latin typeface="Gill Sans MT" panose="020B0502020104020203" pitchFamily="34" charset="0"/>
              </a:rPr>
              <a:t>Aggregation </a:t>
            </a:r>
          </a:p>
        </p:txBody>
      </p:sp>
      <p:cxnSp>
        <p:nvCxnSpPr>
          <p:cNvPr id="59" name="Connector: Elbow 58">
            <a:extLst>
              <a:ext uri="{FF2B5EF4-FFF2-40B4-BE49-F238E27FC236}">
                <a16:creationId xmlns:a16="http://schemas.microsoft.com/office/drawing/2014/main" id="{D4411294-8659-4C0E-8A08-52D43296C12D}"/>
              </a:ext>
            </a:extLst>
          </p:cNvPr>
          <p:cNvCxnSpPr/>
          <p:nvPr/>
        </p:nvCxnSpPr>
        <p:spPr>
          <a:xfrm rot="10800000" flipV="1">
            <a:off x="10673068" y="5608340"/>
            <a:ext cx="766916" cy="436001"/>
          </a:xfrm>
          <a:prstGeom prst="bentConnector3">
            <a:avLst>
              <a:gd name="adj1" fmla="val -3846"/>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0FA3AD5A-2D93-401B-9D30-B1621CF21C91}"/>
              </a:ext>
            </a:extLst>
          </p:cNvPr>
          <p:cNvSpPr txBox="1"/>
          <p:nvPr/>
        </p:nvSpPr>
        <p:spPr>
          <a:xfrm>
            <a:off x="727365" y="2347296"/>
            <a:ext cx="4758675" cy="369332"/>
          </a:xfrm>
          <a:prstGeom prst="rect">
            <a:avLst/>
          </a:prstGeom>
          <a:noFill/>
          <a:ln>
            <a:solidFill>
              <a:srgbClr val="C00000"/>
            </a:solidFill>
          </a:ln>
        </p:spPr>
        <p:txBody>
          <a:bodyPr wrap="none" rtlCol="0">
            <a:spAutoFit/>
          </a:bodyPr>
          <a:lstStyle/>
          <a:p>
            <a:r>
              <a:rPr lang="en-IN" b="1" dirty="0"/>
              <a:t>A relationship which can exist outside the hope.</a:t>
            </a:r>
          </a:p>
        </p:txBody>
      </p:sp>
    </p:spTree>
    <p:extLst>
      <p:ext uri="{BB962C8B-B14F-4D97-AF65-F5344CB8AC3E}">
        <p14:creationId xmlns:p14="http://schemas.microsoft.com/office/powerpoint/2010/main" val="266910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barn(inVertical)">
                                      <p:cBhvr>
                                        <p:cTn id="55" dur="500"/>
                                        <p:tgtEl>
                                          <p:spTgt spid="4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arn(inVertical)">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32" grpId="0" animBg="1"/>
      <p:bldP spid="34" grpId="0" animBg="1"/>
      <p:bldP spid="35" grpId="0" animBg="1"/>
      <p:bldP spid="45" grpId="0" animBg="1"/>
      <p:bldP spid="53" grpId="0"/>
      <p:bldP spid="55" grpId="0" animBg="1"/>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E4C37B-A4B6-E29A-4275-F3C2E3F8A74F}"/>
              </a:ext>
            </a:extLst>
          </p:cNvPr>
          <p:cNvSpPr>
            <a:spLocks noGrp="1"/>
          </p:cNvSpPr>
          <p:nvPr>
            <p:ph type="title"/>
          </p:nvPr>
        </p:nvSpPr>
        <p:spPr/>
        <p:txBody>
          <a:bodyPr/>
          <a:lstStyle/>
          <a:p>
            <a:endParaRPr lang="en-IN"/>
          </a:p>
        </p:txBody>
      </p:sp>
      <p:pic>
        <p:nvPicPr>
          <p:cNvPr id="1026" name="Picture 2" descr="UML Association vs. Aggregation vs. Composition">
            <a:extLst>
              <a:ext uri="{FF2B5EF4-FFF2-40B4-BE49-F238E27FC236}">
                <a16:creationId xmlns:a16="http://schemas.microsoft.com/office/drawing/2014/main" id="{FE68DD50-CAE2-2174-7853-8FEF608866E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691312" y="2105247"/>
            <a:ext cx="5181600" cy="249865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24DA4F79-7754-9BCC-BAD3-BD846DA835BC}"/>
              </a:ext>
            </a:extLst>
          </p:cNvPr>
          <p:cNvSpPr>
            <a:spLocks noGrp="1"/>
          </p:cNvSpPr>
          <p:nvPr>
            <p:ph sz="half" idx="2"/>
          </p:nvPr>
        </p:nvSpPr>
        <p:spPr>
          <a:xfrm>
            <a:off x="838200" y="1988971"/>
            <a:ext cx="5181600" cy="4351338"/>
          </a:xfrm>
        </p:spPr>
        <p:txBody>
          <a:bodyPr>
            <a:normAutofit fontScale="925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Here we are considering a car and a wheel example. </a:t>
            </a:r>
          </a:p>
          <a:p>
            <a:pPr algn="just"/>
            <a:r>
              <a:rPr lang="en-US" b="0" i="0" dirty="0">
                <a:solidFill>
                  <a:srgbClr val="333333"/>
                </a:solidFill>
                <a:effectLst/>
                <a:latin typeface="Times New Roman" panose="02020603050405020304" pitchFamily="18" charset="0"/>
                <a:cs typeface="Times New Roman" panose="02020603050405020304" pitchFamily="18" charset="0"/>
              </a:rPr>
              <a:t>A car cannot move without a wheel. </a:t>
            </a:r>
          </a:p>
          <a:p>
            <a:pPr algn="just"/>
            <a:r>
              <a:rPr lang="en-US" b="0" i="0" dirty="0">
                <a:solidFill>
                  <a:srgbClr val="333333"/>
                </a:solidFill>
                <a:effectLst/>
                <a:latin typeface="Times New Roman" panose="02020603050405020304" pitchFamily="18" charset="0"/>
                <a:cs typeface="Times New Roman" panose="02020603050405020304" pitchFamily="18" charset="0"/>
              </a:rPr>
              <a:t>But the wheel can be independently used with the bike, scooter, cycle, or any other vehicle. </a:t>
            </a:r>
          </a:p>
          <a:p>
            <a:pPr algn="just"/>
            <a:r>
              <a:rPr lang="en-US" b="0" i="0" dirty="0">
                <a:solidFill>
                  <a:srgbClr val="333333"/>
                </a:solidFill>
                <a:effectLst/>
                <a:latin typeface="Times New Roman" panose="02020603050405020304" pitchFamily="18" charset="0"/>
                <a:cs typeface="Times New Roman" panose="02020603050405020304" pitchFamily="18" charset="0"/>
              </a:rPr>
              <a:t>The wheel object can exist without the car object, which proves to be an aggregation relationship.</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52CC09-283E-F46C-39B5-2249013590C3}"/>
              </a:ext>
            </a:extLst>
          </p:cNvPr>
          <p:cNvSpPr>
            <a:spLocks noGrp="1"/>
          </p:cNvSpPr>
          <p:nvPr>
            <p:ph type="sldNum" sz="quarter" idx="12"/>
          </p:nvPr>
        </p:nvSpPr>
        <p:spPr/>
        <p:txBody>
          <a:bodyPr/>
          <a:lstStyle/>
          <a:p>
            <a:fld id="{4DAC0951-10B0-4509-9BA5-FD8683A6F967}" type="slidenum">
              <a:rPr lang="en-IN" smtClean="0"/>
              <a:pPr/>
              <a:t>16</a:t>
            </a:fld>
            <a:endParaRPr lang="en-IN"/>
          </a:p>
        </p:txBody>
      </p:sp>
    </p:spTree>
    <p:extLst>
      <p:ext uri="{BB962C8B-B14F-4D97-AF65-F5344CB8AC3E}">
        <p14:creationId xmlns:p14="http://schemas.microsoft.com/office/powerpoint/2010/main" val="291933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EDE1-1359-4500-B7DA-B97800DC73B1}"/>
              </a:ext>
            </a:extLst>
          </p:cNvPr>
          <p:cNvSpPr>
            <a:spLocks noGrp="1"/>
          </p:cNvSpPr>
          <p:nvPr>
            <p:ph type="title"/>
          </p:nvPr>
        </p:nvSpPr>
        <p:spPr/>
        <p:txBody>
          <a:bodyPr>
            <a:normAutofit/>
          </a:bodyPr>
          <a:lstStyle/>
          <a:p>
            <a:r>
              <a:rPr lang="en-IN" b="1" dirty="0">
                <a:solidFill>
                  <a:srgbClr val="C00000"/>
                </a:solidFill>
                <a:latin typeface="Arial Rounded MT Bold" panose="020F0704030504030204" pitchFamily="34" charset="0"/>
              </a:rPr>
              <a:t>Relationships</a:t>
            </a:r>
          </a:p>
        </p:txBody>
      </p:sp>
      <p:sp>
        <p:nvSpPr>
          <p:cNvPr id="5" name="TextBox 4">
            <a:extLst>
              <a:ext uri="{FF2B5EF4-FFF2-40B4-BE49-F238E27FC236}">
                <a16:creationId xmlns:a16="http://schemas.microsoft.com/office/drawing/2014/main" id="{CDF80E26-7C9E-4F1E-82CF-FDE57412B344}"/>
              </a:ext>
            </a:extLst>
          </p:cNvPr>
          <p:cNvSpPr txBox="1"/>
          <p:nvPr/>
        </p:nvSpPr>
        <p:spPr>
          <a:xfrm>
            <a:off x="973393" y="1690688"/>
            <a:ext cx="1468672" cy="369332"/>
          </a:xfrm>
          <a:prstGeom prst="rect">
            <a:avLst/>
          </a:prstGeom>
          <a:noFill/>
        </p:spPr>
        <p:txBody>
          <a:bodyPr wrap="none" rtlCol="0">
            <a:spAutoFit/>
          </a:bodyPr>
          <a:lstStyle/>
          <a:p>
            <a:r>
              <a:rPr lang="en-IN" dirty="0">
                <a:latin typeface="Gill Sans MT" panose="020B0502020104020203" pitchFamily="34" charset="0"/>
              </a:rPr>
              <a:t>Composition </a:t>
            </a:r>
          </a:p>
        </p:txBody>
      </p:sp>
      <p:cxnSp>
        <p:nvCxnSpPr>
          <p:cNvPr id="7" name="Straight Connector 6">
            <a:extLst>
              <a:ext uri="{FF2B5EF4-FFF2-40B4-BE49-F238E27FC236}">
                <a16:creationId xmlns:a16="http://schemas.microsoft.com/office/drawing/2014/main" id="{CE8A3793-7814-41B0-8A0F-A214851EEAD8}"/>
              </a:ext>
            </a:extLst>
          </p:cNvPr>
          <p:cNvCxnSpPr/>
          <p:nvPr/>
        </p:nvCxnSpPr>
        <p:spPr>
          <a:xfrm>
            <a:off x="2448232" y="1877040"/>
            <a:ext cx="12978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0AED57-453B-4925-8682-D8AA00758C42}"/>
              </a:ext>
            </a:extLst>
          </p:cNvPr>
          <p:cNvSpPr/>
          <p:nvPr/>
        </p:nvSpPr>
        <p:spPr>
          <a:xfrm>
            <a:off x="806245" y="1548581"/>
            <a:ext cx="3362632" cy="648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Decision 2">
            <a:extLst>
              <a:ext uri="{FF2B5EF4-FFF2-40B4-BE49-F238E27FC236}">
                <a16:creationId xmlns:a16="http://schemas.microsoft.com/office/drawing/2014/main" id="{4A521463-4929-48D8-BF3E-EE00414AE182}"/>
              </a:ext>
            </a:extLst>
          </p:cNvPr>
          <p:cNvSpPr/>
          <p:nvPr/>
        </p:nvSpPr>
        <p:spPr>
          <a:xfrm>
            <a:off x="3716595" y="1690688"/>
            <a:ext cx="356419" cy="369332"/>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63" name="TextBox 62">
            <a:extLst>
              <a:ext uri="{FF2B5EF4-FFF2-40B4-BE49-F238E27FC236}">
                <a16:creationId xmlns:a16="http://schemas.microsoft.com/office/drawing/2014/main" id="{0FA3AD5A-2D93-401B-9D30-B1621CF21C91}"/>
              </a:ext>
            </a:extLst>
          </p:cNvPr>
          <p:cNvSpPr txBox="1"/>
          <p:nvPr/>
        </p:nvSpPr>
        <p:spPr>
          <a:xfrm>
            <a:off x="727366" y="2347296"/>
            <a:ext cx="3441512" cy="646331"/>
          </a:xfrm>
          <a:prstGeom prst="rect">
            <a:avLst/>
          </a:prstGeom>
          <a:noFill/>
          <a:ln>
            <a:solidFill>
              <a:srgbClr val="C00000"/>
            </a:solidFill>
          </a:ln>
        </p:spPr>
        <p:txBody>
          <a:bodyPr wrap="square" rtlCol="0">
            <a:spAutoFit/>
          </a:bodyPr>
          <a:lstStyle/>
          <a:p>
            <a:r>
              <a:rPr lang="en-IN" b="1" dirty="0">
                <a:latin typeface="Gill Sans MT" panose="020B0502020104020203" pitchFamily="34" charset="0"/>
              </a:rPr>
              <a:t>A relationship that cannot exist outside the hope.</a:t>
            </a:r>
          </a:p>
        </p:txBody>
      </p:sp>
      <p:pic>
        <p:nvPicPr>
          <p:cNvPr id="6" name="Picture 5">
            <a:extLst>
              <a:ext uri="{FF2B5EF4-FFF2-40B4-BE49-F238E27FC236}">
                <a16:creationId xmlns:a16="http://schemas.microsoft.com/office/drawing/2014/main" id="{AA61F340-69D0-4D1D-8EAC-C1828548D7E8}"/>
              </a:ext>
            </a:extLst>
          </p:cNvPr>
          <p:cNvPicPr>
            <a:picLocks noChangeAspect="1"/>
          </p:cNvPicPr>
          <p:nvPr/>
        </p:nvPicPr>
        <p:blipFill rotWithShape="1">
          <a:blip r:embed="rId2"/>
          <a:srcRect l="24829" t="21917" r="62967" b="54569"/>
          <a:stretch/>
        </p:blipFill>
        <p:spPr>
          <a:xfrm>
            <a:off x="7049732" y="494072"/>
            <a:ext cx="1946785" cy="2109018"/>
          </a:xfrm>
          <a:prstGeom prst="rect">
            <a:avLst/>
          </a:prstGeom>
        </p:spPr>
      </p:pic>
      <p:pic>
        <p:nvPicPr>
          <p:cNvPr id="9" name="Picture 8">
            <a:extLst>
              <a:ext uri="{FF2B5EF4-FFF2-40B4-BE49-F238E27FC236}">
                <a16:creationId xmlns:a16="http://schemas.microsoft.com/office/drawing/2014/main" id="{F70856C0-252F-4970-A3C3-CB9BAA5349D9}"/>
              </a:ext>
            </a:extLst>
          </p:cNvPr>
          <p:cNvPicPr>
            <a:picLocks noChangeAspect="1"/>
          </p:cNvPicPr>
          <p:nvPr/>
        </p:nvPicPr>
        <p:blipFill rotWithShape="1">
          <a:blip r:embed="rId2"/>
          <a:srcRect l="12822" t="45132" r="69439" b="28377"/>
          <a:stretch/>
        </p:blipFill>
        <p:spPr>
          <a:xfrm>
            <a:off x="5134286" y="2580160"/>
            <a:ext cx="2829847" cy="2375990"/>
          </a:xfrm>
          <a:prstGeom prst="rect">
            <a:avLst/>
          </a:prstGeom>
        </p:spPr>
      </p:pic>
      <p:pic>
        <p:nvPicPr>
          <p:cNvPr id="19" name="Picture 18">
            <a:extLst>
              <a:ext uri="{FF2B5EF4-FFF2-40B4-BE49-F238E27FC236}">
                <a16:creationId xmlns:a16="http://schemas.microsoft.com/office/drawing/2014/main" id="{9F37CE8A-9DF0-4266-AA71-9BEC98FD2D4E}"/>
              </a:ext>
            </a:extLst>
          </p:cNvPr>
          <p:cNvPicPr>
            <a:picLocks noChangeAspect="1"/>
          </p:cNvPicPr>
          <p:nvPr/>
        </p:nvPicPr>
        <p:blipFill rotWithShape="1">
          <a:blip r:embed="rId2"/>
          <a:srcRect l="31131" t="45132" r="51129" b="28377"/>
          <a:stretch/>
        </p:blipFill>
        <p:spPr>
          <a:xfrm>
            <a:off x="8052620" y="2586726"/>
            <a:ext cx="2829847" cy="2375989"/>
          </a:xfrm>
          <a:prstGeom prst="rect">
            <a:avLst/>
          </a:prstGeom>
        </p:spPr>
      </p:pic>
      <p:sp>
        <p:nvSpPr>
          <p:cNvPr id="21" name="Rectangle 20">
            <a:extLst>
              <a:ext uri="{FF2B5EF4-FFF2-40B4-BE49-F238E27FC236}">
                <a16:creationId xmlns:a16="http://schemas.microsoft.com/office/drawing/2014/main" id="{DCC4522B-6C57-479B-8AA4-E020C541C0F8}"/>
              </a:ext>
            </a:extLst>
          </p:cNvPr>
          <p:cNvSpPr/>
          <p:nvPr/>
        </p:nvSpPr>
        <p:spPr>
          <a:xfrm>
            <a:off x="604683" y="3429000"/>
            <a:ext cx="3951551" cy="123149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Gill Sans MT" panose="020B0502020104020203" pitchFamily="34" charset="0"/>
              </a:rPr>
              <a:t>Each visitor </a:t>
            </a:r>
            <a:r>
              <a:rPr lang="en-IN" b="1" dirty="0" err="1">
                <a:solidFill>
                  <a:schemeClr val="bg1"/>
                </a:solidFill>
                <a:latin typeface="Gill Sans MT" panose="020B0502020104020203" pitchFamily="34" charset="0"/>
              </a:rPr>
              <a:t>center</a:t>
            </a:r>
            <a:r>
              <a:rPr lang="en-IN" b="1" dirty="0">
                <a:solidFill>
                  <a:schemeClr val="bg1"/>
                </a:solidFill>
                <a:latin typeface="Gill Sans MT" panose="020B0502020104020203" pitchFamily="34" charset="0"/>
              </a:rPr>
              <a:t> has one lobby and one bathroom.</a:t>
            </a:r>
          </a:p>
        </p:txBody>
      </p:sp>
    </p:spTree>
    <p:extLst>
      <p:ext uri="{BB962C8B-B14F-4D97-AF65-F5344CB8AC3E}">
        <p14:creationId xmlns:p14="http://schemas.microsoft.com/office/powerpoint/2010/main" val="52138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EDE1-1359-4500-B7DA-B97800DC73B1}"/>
              </a:ext>
            </a:extLst>
          </p:cNvPr>
          <p:cNvSpPr>
            <a:spLocks noGrp="1"/>
          </p:cNvSpPr>
          <p:nvPr>
            <p:ph type="title"/>
          </p:nvPr>
        </p:nvSpPr>
        <p:spPr/>
        <p:txBody>
          <a:bodyPr>
            <a:normAutofit/>
          </a:bodyPr>
          <a:lstStyle/>
          <a:p>
            <a:r>
              <a:rPr lang="en-IN" b="1" dirty="0">
                <a:solidFill>
                  <a:srgbClr val="C00000"/>
                </a:solidFill>
                <a:latin typeface="Arial Rounded MT Bold" panose="020F0704030504030204" pitchFamily="34" charset="0"/>
              </a:rPr>
              <a:t>Relationships</a:t>
            </a:r>
          </a:p>
        </p:txBody>
      </p:sp>
      <p:sp>
        <p:nvSpPr>
          <p:cNvPr id="5" name="TextBox 4">
            <a:extLst>
              <a:ext uri="{FF2B5EF4-FFF2-40B4-BE49-F238E27FC236}">
                <a16:creationId xmlns:a16="http://schemas.microsoft.com/office/drawing/2014/main" id="{CDF80E26-7C9E-4F1E-82CF-FDE57412B344}"/>
              </a:ext>
            </a:extLst>
          </p:cNvPr>
          <p:cNvSpPr txBox="1"/>
          <p:nvPr/>
        </p:nvSpPr>
        <p:spPr>
          <a:xfrm>
            <a:off x="973393" y="1690688"/>
            <a:ext cx="1646605" cy="369332"/>
          </a:xfrm>
          <a:prstGeom prst="rect">
            <a:avLst/>
          </a:prstGeom>
          <a:noFill/>
        </p:spPr>
        <p:txBody>
          <a:bodyPr wrap="none" rtlCol="0">
            <a:spAutoFit/>
          </a:bodyPr>
          <a:lstStyle/>
          <a:p>
            <a:r>
              <a:rPr lang="en-IN" b="1" dirty="0">
                <a:solidFill>
                  <a:srgbClr val="002060"/>
                </a:solidFill>
                <a:latin typeface="Gill Sans MT" panose="020B0502020104020203" pitchFamily="34" charset="0"/>
              </a:rPr>
              <a:t>Composition </a:t>
            </a:r>
          </a:p>
        </p:txBody>
      </p:sp>
      <p:cxnSp>
        <p:nvCxnSpPr>
          <p:cNvPr id="7" name="Straight Connector 6">
            <a:extLst>
              <a:ext uri="{FF2B5EF4-FFF2-40B4-BE49-F238E27FC236}">
                <a16:creationId xmlns:a16="http://schemas.microsoft.com/office/drawing/2014/main" id="{CE8A3793-7814-41B0-8A0F-A214851EEAD8}"/>
              </a:ext>
            </a:extLst>
          </p:cNvPr>
          <p:cNvCxnSpPr/>
          <p:nvPr/>
        </p:nvCxnSpPr>
        <p:spPr>
          <a:xfrm>
            <a:off x="2448232" y="1877040"/>
            <a:ext cx="12978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0AED57-453B-4925-8682-D8AA00758C42}"/>
              </a:ext>
            </a:extLst>
          </p:cNvPr>
          <p:cNvSpPr/>
          <p:nvPr/>
        </p:nvSpPr>
        <p:spPr>
          <a:xfrm>
            <a:off x="806245" y="1548581"/>
            <a:ext cx="3362632" cy="648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Decision 2">
            <a:extLst>
              <a:ext uri="{FF2B5EF4-FFF2-40B4-BE49-F238E27FC236}">
                <a16:creationId xmlns:a16="http://schemas.microsoft.com/office/drawing/2014/main" id="{4A521463-4929-48D8-BF3E-EE00414AE182}"/>
              </a:ext>
            </a:extLst>
          </p:cNvPr>
          <p:cNvSpPr/>
          <p:nvPr/>
        </p:nvSpPr>
        <p:spPr>
          <a:xfrm>
            <a:off x="3716595" y="1690688"/>
            <a:ext cx="356419" cy="369332"/>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63" name="TextBox 62">
            <a:extLst>
              <a:ext uri="{FF2B5EF4-FFF2-40B4-BE49-F238E27FC236}">
                <a16:creationId xmlns:a16="http://schemas.microsoft.com/office/drawing/2014/main" id="{0FA3AD5A-2D93-401B-9D30-B1621CF21C91}"/>
              </a:ext>
            </a:extLst>
          </p:cNvPr>
          <p:cNvSpPr txBox="1"/>
          <p:nvPr/>
        </p:nvSpPr>
        <p:spPr>
          <a:xfrm>
            <a:off x="727366" y="2347296"/>
            <a:ext cx="3441512" cy="646331"/>
          </a:xfrm>
          <a:prstGeom prst="rect">
            <a:avLst/>
          </a:prstGeom>
          <a:noFill/>
          <a:ln>
            <a:solidFill>
              <a:srgbClr val="C00000"/>
            </a:solidFill>
          </a:ln>
        </p:spPr>
        <p:txBody>
          <a:bodyPr wrap="square" rtlCol="0">
            <a:spAutoFit/>
          </a:bodyPr>
          <a:lstStyle/>
          <a:p>
            <a:r>
              <a:rPr lang="en-IN" b="1" dirty="0"/>
              <a:t>A relationship that cannot exist outside the hope.</a:t>
            </a:r>
          </a:p>
        </p:txBody>
      </p:sp>
      <p:pic>
        <p:nvPicPr>
          <p:cNvPr id="9" name="Picture 8">
            <a:extLst>
              <a:ext uri="{FF2B5EF4-FFF2-40B4-BE49-F238E27FC236}">
                <a16:creationId xmlns:a16="http://schemas.microsoft.com/office/drawing/2014/main" id="{F70856C0-252F-4970-A3C3-CB9BAA5349D9}"/>
              </a:ext>
            </a:extLst>
          </p:cNvPr>
          <p:cNvPicPr>
            <a:picLocks noChangeAspect="1"/>
          </p:cNvPicPr>
          <p:nvPr/>
        </p:nvPicPr>
        <p:blipFill rotWithShape="1">
          <a:blip r:embed="rId2"/>
          <a:srcRect l="12822" t="45132" r="69439" b="28377"/>
          <a:stretch/>
        </p:blipFill>
        <p:spPr>
          <a:xfrm>
            <a:off x="5134286" y="2580160"/>
            <a:ext cx="2829847" cy="2375990"/>
          </a:xfrm>
          <a:prstGeom prst="rect">
            <a:avLst/>
          </a:prstGeom>
        </p:spPr>
      </p:pic>
      <p:pic>
        <p:nvPicPr>
          <p:cNvPr id="19" name="Picture 18">
            <a:extLst>
              <a:ext uri="{FF2B5EF4-FFF2-40B4-BE49-F238E27FC236}">
                <a16:creationId xmlns:a16="http://schemas.microsoft.com/office/drawing/2014/main" id="{9F37CE8A-9DF0-4266-AA71-9BEC98FD2D4E}"/>
              </a:ext>
            </a:extLst>
          </p:cNvPr>
          <p:cNvPicPr>
            <a:picLocks noChangeAspect="1"/>
          </p:cNvPicPr>
          <p:nvPr/>
        </p:nvPicPr>
        <p:blipFill rotWithShape="1">
          <a:blip r:embed="rId2"/>
          <a:srcRect l="31131" t="45132" r="51129" b="28377"/>
          <a:stretch/>
        </p:blipFill>
        <p:spPr>
          <a:xfrm>
            <a:off x="8052620" y="2586726"/>
            <a:ext cx="2829847" cy="2375989"/>
          </a:xfrm>
          <a:prstGeom prst="rect">
            <a:avLst/>
          </a:prstGeom>
        </p:spPr>
      </p:pic>
      <p:pic>
        <p:nvPicPr>
          <p:cNvPr id="28" name="Picture 27">
            <a:extLst>
              <a:ext uri="{FF2B5EF4-FFF2-40B4-BE49-F238E27FC236}">
                <a16:creationId xmlns:a16="http://schemas.microsoft.com/office/drawing/2014/main" id="{8A2D7EFA-FB90-4D3E-A4B4-418A18B6F8E9}"/>
              </a:ext>
            </a:extLst>
          </p:cNvPr>
          <p:cNvPicPr>
            <a:picLocks noChangeAspect="1"/>
          </p:cNvPicPr>
          <p:nvPr/>
        </p:nvPicPr>
        <p:blipFill rotWithShape="1">
          <a:blip r:embed="rId3"/>
          <a:srcRect l="24487" t="20608" r="61935" b="54190"/>
          <a:stretch/>
        </p:blipFill>
        <p:spPr>
          <a:xfrm>
            <a:off x="6991966" y="316384"/>
            <a:ext cx="2166783" cy="2261133"/>
          </a:xfrm>
          <a:prstGeom prst="rect">
            <a:avLst/>
          </a:prstGeom>
        </p:spPr>
      </p:pic>
      <p:cxnSp>
        <p:nvCxnSpPr>
          <p:cNvPr id="30" name="Straight Connector 29">
            <a:extLst>
              <a:ext uri="{FF2B5EF4-FFF2-40B4-BE49-F238E27FC236}">
                <a16:creationId xmlns:a16="http://schemas.microsoft.com/office/drawing/2014/main" id="{47BD715A-A83C-4672-BBF7-82F58FB4EA4C}"/>
              </a:ext>
            </a:extLst>
          </p:cNvPr>
          <p:cNvCxnSpPr/>
          <p:nvPr/>
        </p:nvCxnSpPr>
        <p:spPr>
          <a:xfrm flipH="1">
            <a:off x="5796116" y="3244645"/>
            <a:ext cx="1047136" cy="13126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8310FD-5D10-4ED5-B434-3D23167E52FB}"/>
              </a:ext>
            </a:extLst>
          </p:cNvPr>
          <p:cNvCxnSpPr/>
          <p:nvPr/>
        </p:nvCxnSpPr>
        <p:spPr>
          <a:xfrm>
            <a:off x="5825612" y="3244645"/>
            <a:ext cx="1076632" cy="14748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565E663-C897-4923-A5CD-B89215F53502}"/>
              </a:ext>
            </a:extLst>
          </p:cNvPr>
          <p:cNvCxnSpPr/>
          <p:nvPr/>
        </p:nvCxnSpPr>
        <p:spPr>
          <a:xfrm flipH="1">
            <a:off x="9340645" y="3264170"/>
            <a:ext cx="1047136" cy="13126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2BD09F-A312-455B-A361-93E16A45A154}"/>
              </a:ext>
            </a:extLst>
          </p:cNvPr>
          <p:cNvCxnSpPr/>
          <p:nvPr/>
        </p:nvCxnSpPr>
        <p:spPr>
          <a:xfrm>
            <a:off x="9370141" y="3264170"/>
            <a:ext cx="1076632" cy="14748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1B29AB9-5AFE-43D8-9066-4D50712A1554}"/>
              </a:ext>
            </a:extLst>
          </p:cNvPr>
          <p:cNvSpPr txBox="1"/>
          <p:nvPr/>
        </p:nvSpPr>
        <p:spPr>
          <a:xfrm>
            <a:off x="7261378" y="2993627"/>
            <a:ext cx="1582484" cy="369332"/>
          </a:xfrm>
          <a:prstGeom prst="rect">
            <a:avLst/>
          </a:prstGeom>
          <a:noFill/>
        </p:spPr>
        <p:txBody>
          <a:bodyPr wrap="none" rtlCol="0">
            <a:spAutoFit/>
          </a:bodyPr>
          <a:lstStyle/>
          <a:p>
            <a:r>
              <a:rPr lang="en-IN" b="1" dirty="0">
                <a:solidFill>
                  <a:srgbClr val="00B050"/>
                </a:solidFill>
                <a:latin typeface="Gill Sans MT" panose="020B0502020104020203" pitchFamily="34" charset="0"/>
              </a:rPr>
              <a:t>Composition</a:t>
            </a:r>
          </a:p>
        </p:txBody>
      </p:sp>
      <p:sp>
        <p:nvSpPr>
          <p:cNvPr id="42" name="Rectangle 41">
            <a:extLst>
              <a:ext uri="{FF2B5EF4-FFF2-40B4-BE49-F238E27FC236}">
                <a16:creationId xmlns:a16="http://schemas.microsoft.com/office/drawing/2014/main" id="{8C880A76-5B69-4C29-84D7-2D5E9C9A2A0E}"/>
              </a:ext>
            </a:extLst>
          </p:cNvPr>
          <p:cNvSpPr/>
          <p:nvPr/>
        </p:nvSpPr>
        <p:spPr>
          <a:xfrm>
            <a:off x="544255" y="5091388"/>
            <a:ext cx="4011979" cy="12314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Gill Sans MT" panose="020B0502020104020203" pitchFamily="34" charset="0"/>
              </a:rPr>
              <a:t>When Visitor </a:t>
            </a:r>
            <a:r>
              <a:rPr lang="en-IN" b="1" dirty="0" err="1">
                <a:latin typeface="Gill Sans MT" panose="020B0502020104020203" pitchFamily="34" charset="0"/>
              </a:rPr>
              <a:t>center</a:t>
            </a:r>
            <a:r>
              <a:rPr lang="en-IN" b="1" dirty="0">
                <a:latin typeface="Gill Sans MT" panose="020B0502020104020203" pitchFamily="34" charset="0"/>
              </a:rPr>
              <a:t> gets destroyed, Lobby and Bathroom also will not exist.</a:t>
            </a:r>
          </a:p>
        </p:txBody>
      </p:sp>
      <p:sp>
        <p:nvSpPr>
          <p:cNvPr id="46" name="TextBox 45">
            <a:extLst>
              <a:ext uri="{FF2B5EF4-FFF2-40B4-BE49-F238E27FC236}">
                <a16:creationId xmlns:a16="http://schemas.microsoft.com/office/drawing/2014/main" id="{82DF554E-5DE3-446E-83A7-7A1DDAD2B141}"/>
              </a:ext>
            </a:extLst>
          </p:cNvPr>
          <p:cNvSpPr txBox="1"/>
          <p:nvPr/>
        </p:nvSpPr>
        <p:spPr>
          <a:xfrm>
            <a:off x="5485793" y="5060803"/>
            <a:ext cx="5882756" cy="646331"/>
          </a:xfrm>
          <a:prstGeom prst="rect">
            <a:avLst/>
          </a:prstGeom>
          <a:noFill/>
          <a:ln>
            <a:solidFill>
              <a:srgbClr val="FF0000"/>
            </a:solidFill>
          </a:ln>
        </p:spPr>
        <p:txBody>
          <a:bodyPr wrap="square" rtlCol="0">
            <a:spAutoFit/>
          </a:bodyPr>
          <a:lstStyle/>
          <a:p>
            <a:r>
              <a:rPr lang="en-IN" b="1" dirty="0">
                <a:latin typeface="Gill Sans MT" panose="020B0502020104020203" pitchFamily="34" charset="0"/>
              </a:rPr>
              <a:t>When a child object would not be able to exist without its parent object.</a:t>
            </a:r>
          </a:p>
        </p:txBody>
      </p:sp>
      <p:sp>
        <p:nvSpPr>
          <p:cNvPr id="48" name="Flowchart: Decision 47">
            <a:extLst>
              <a:ext uri="{FF2B5EF4-FFF2-40B4-BE49-F238E27FC236}">
                <a16:creationId xmlns:a16="http://schemas.microsoft.com/office/drawing/2014/main" id="{FC595FC3-C835-48FE-8759-89C733A51767}"/>
              </a:ext>
            </a:extLst>
          </p:cNvPr>
          <p:cNvSpPr/>
          <p:nvPr/>
        </p:nvSpPr>
        <p:spPr>
          <a:xfrm>
            <a:off x="7637209" y="2475507"/>
            <a:ext cx="356419" cy="369332"/>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51" name="Flowchart: Decision 50">
            <a:extLst>
              <a:ext uri="{FF2B5EF4-FFF2-40B4-BE49-F238E27FC236}">
                <a16:creationId xmlns:a16="http://schemas.microsoft.com/office/drawing/2014/main" id="{A8960CC3-2114-458E-9A5C-60ADA9F0C298}"/>
              </a:ext>
            </a:extLst>
          </p:cNvPr>
          <p:cNvSpPr/>
          <p:nvPr/>
        </p:nvSpPr>
        <p:spPr>
          <a:xfrm>
            <a:off x="8019438" y="2483842"/>
            <a:ext cx="356419" cy="369332"/>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4" name="Rectangle 3">
            <a:extLst>
              <a:ext uri="{FF2B5EF4-FFF2-40B4-BE49-F238E27FC236}">
                <a16:creationId xmlns:a16="http://schemas.microsoft.com/office/drawing/2014/main" id="{9B362ABC-1552-441A-98D3-F849A3801371}"/>
              </a:ext>
            </a:extLst>
          </p:cNvPr>
          <p:cNvSpPr/>
          <p:nvPr/>
        </p:nvSpPr>
        <p:spPr>
          <a:xfrm>
            <a:off x="604683" y="3429000"/>
            <a:ext cx="3951551" cy="123149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Gill Sans MT" panose="020B0502020104020203" pitchFamily="34" charset="0"/>
              </a:rPr>
              <a:t>Each visitor </a:t>
            </a:r>
            <a:r>
              <a:rPr lang="en-IN" b="1" dirty="0" err="1">
                <a:solidFill>
                  <a:schemeClr val="bg1"/>
                </a:solidFill>
                <a:latin typeface="Gill Sans MT" panose="020B0502020104020203" pitchFamily="34" charset="0"/>
              </a:rPr>
              <a:t>center</a:t>
            </a:r>
            <a:r>
              <a:rPr lang="en-IN" b="1" dirty="0">
                <a:solidFill>
                  <a:schemeClr val="bg1"/>
                </a:solidFill>
                <a:latin typeface="Gill Sans MT" panose="020B0502020104020203" pitchFamily="34" charset="0"/>
              </a:rPr>
              <a:t> has one lobby and one bathroom.</a:t>
            </a:r>
          </a:p>
        </p:txBody>
      </p:sp>
    </p:spTree>
    <p:extLst>
      <p:ext uri="{BB962C8B-B14F-4D97-AF65-F5344CB8AC3E}">
        <p14:creationId xmlns:p14="http://schemas.microsoft.com/office/powerpoint/2010/main" val="46340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down)">
                                      <p:cBhvr>
                                        <p:cTn id="15" dur="500"/>
                                        <p:tgtEl>
                                          <p:spTgt spid="33"/>
                                        </p:tgtEl>
                                      </p:cBhvr>
                                    </p:animEffect>
                                  </p:childTnLst>
                                </p:cTn>
                              </p:par>
                              <p:par>
                                <p:cTn id="16" presetID="22" presetClass="entr" presetSubtype="4"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par>
                                <p:cTn id="22" presetID="22" presetClass="entr" presetSubtype="4"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down)">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6" grpId="0" animBg="1"/>
      <p:bldP spid="48"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1DA609-49BA-8FA9-DB40-E324599725B7}"/>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45EB1D95-7D9B-B947-AC74-EF5CDE7DFB29}"/>
              </a:ext>
            </a:extLst>
          </p:cNvPr>
          <p:cNvSpPr>
            <a:spLocks noGrp="1"/>
          </p:cNvSpPr>
          <p:nvPr>
            <p:ph sz="half"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If the person is destroyed, the brain, heart, and legs will also get discarded.</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6CF2090-BEE5-C520-A065-B623BE51F8DA}"/>
              </a:ext>
            </a:extLst>
          </p:cNvPr>
          <p:cNvSpPr>
            <a:spLocks noGrp="1"/>
          </p:cNvSpPr>
          <p:nvPr>
            <p:ph type="sldNum" sz="quarter" idx="12"/>
          </p:nvPr>
        </p:nvSpPr>
        <p:spPr/>
        <p:txBody>
          <a:bodyPr/>
          <a:lstStyle/>
          <a:p>
            <a:fld id="{4DAC0951-10B0-4509-9BA5-FD8683A6F967}" type="slidenum">
              <a:rPr lang="en-IN" smtClean="0"/>
              <a:pPr/>
              <a:t>19</a:t>
            </a:fld>
            <a:endParaRPr lang="en-IN"/>
          </a:p>
        </p:txBody>
      </p:sp>
      <p:pic>
        <p:nvPicPr>
          <p:cNvPr id="2050" name="Picture 2" descr="UML Association vs. Aggregation vs. Composition">
            <a:extLst>
              <a:ext uri="{FF2B5EF4-FFF2-40B4-BE49-F238E27FC236}">
                <a16:creationId xmlns:a16="http://schemas.microsoft.com/office/drawing/2014/main" id="{B27C4427-45CC-C860-446F-B421604467C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43712" y="2467769"/>
            <a:ext cx="383857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35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D0C4-91A6-4F6F-82A4-AB8906400E8C}"/>
              </a:ext>
            </a:extLst>
          </p:cNvPr>
          <p:cNvSpPr>
            <a:spLocks noGrp="1"/>
          </p:cNvSpPr>
          <p:nvPr>
            <p:ph type="title"/>
          </p:nvPr>
        </p:nvSpPr>
        <p:spPr>
          <a:xfrm>
            <a:off x="5204298" y="304522"/>
            <a:ext cx="3807543" cy="1037153"/>
          </a:xfrm>
        </p:spPr>
        <p:txBody>
          <a:bodyPr>
            <a:normAutofit/>
          </a:bodyPr>
          <a:lstStyle/>
          <a:p>
            <a:r>
              <a:rPr lang="en-IN" b="1" dirty="0">
                <a:solidFill>
                  <a:srgbClr val="C00000"/>
                </a:solidFill>
                <a:latin typeface="Arial Rounded MT Bold" panose="020F0704030504030204" pitchFamily="34" charset="0"/>
              </a:rPr>
              <a:t>Contents</a:t>
            </a:r>
          </a:p>
        </p:txBody>
      </p:sp>
      <p:sp>
        <p:nvSpPr>
          <p:cNvPr id="3" name="Content Placeholder 2">
            <a:extLst>
              <a:ext uri="{FF2B5EF4-FFF2-40B4-BE49-F238E27FC236}">
                <a16:creationId xmlns:a16="http://schemas.microsoft.com/office/drawing/2014/main" id="{55DE4E36-9622-4BC4-9DEC-E7A385560935}"/>
              </a:ext>
            </a:extLst>
          </p:cNvPr>
          <p:cNvSpPr>
            <a:spLocks noGrp="1"/>
          </p:cNvSpPr>
          <p:nvPr>
            <p:ph idx="1"/>
          </p:nvPr>
        </p:nvSpPr>
        <p:spPr>
          <a:xfrm>
            <a:off x="6483721" y="1037153"/>
            <a:ext cx="5056240" cy="4891087"/>
          </a:xfrm>
        </p:spPr>
        <p:txBody>
          <a:bodyPr>
            <a:noAutofit/>
          </a:bodyPr>
          <a:lstStyle/>
          <a:p>
            <a:pPr marL="457200" lvl="1" indent="0">
              <a:lnSpc>
                <a:spcPct val="80000"/>
              </a:lnSpc>
              <a:buNone/>
            </a:pPr>
            <a:endParaRPr lang="en-IN" sz="2800" dirty="0">
              <a:solidFill>
                <a:srgbClr val="0070C0"/>
              </a:solidFill>
              <a:latin typeface="Gill Sans MT" panose="020B0502020104020203" pitchFamily="34" charset="0"/>
            </a:endParaRPr>
          </a:p>
          <a:p>
            <a:pPr>
              <a:lnSpc>
                <a:spcPct val="80000"/>
              </a:lnSpc>
            </a:pPr>
            <a:r>
              <a:rPr lang="en-IN" dirty="0">
                <a:solidFill>
                  <a:srgbClr val="0070C0"/>
                </a:solidFill>
                <a:latin typeface="Gill Sans MT" panose="020B0502020104020203" pitchFamily="34" charset="0"/>
              </a:rPr>
              <a:t>UML</a:t>
            </a:r>
          </a:p>
          <a:p>
            <a:pPr>
              <a:lnSpc>
                <a:spcPct val="80000"/>
              </a:lnSpc>
            </a:pPr>
            <a:r>
              <a:rPr lang="en-IN" dirty="0">
                <a:solidFill>
                  <a:srgbClr val="0070C0"/>
                </a:solidFill>
                <a:latin typeface="Gill Sans MT" panose="020B0502020104020203" pitchFamily="34" charset="0"/>
              </a:rPr>
              <a:t>Class Diagram</a:t>
            </a:r>
          </a:p>
          <a:p>
            <a:pPr>
              <a:lnSpc>
                <a:spcPct val="80000"/>
              </a:lnSpc>
            </a:pPr>
            <a:r>
              <a:rPr lang="en-IN" dirty="0">
                <a:solidFill>
                  <a:srgbClr val="0070C0"/>
                </a:solidFill>
                <a:latin typeface="Gill Sans MT" panose="020B0502020104020203" pitchFamily="34" charset="0"/>
              </a:rPr>
              <a:t>Activity Diagram</a:t>
            </a:r>
          </a:p>
          <a:p>
            <a:pPr>
              <a:lnSpc>
                <a:spcPct val="80000"/>
              </a:lnSpc>
            </a:pPr>
            <a:r>
              <a:rPr lang="en-IN" dirty="0">
                <a:solidFill>
                  <a:srgbClr val="0070C0"/>
                </a:solidFill>
                <a:latin typeface="Gill Sans MT" panose="020B0502020104020203" pitchFamily="34" charset="0"/>
              </a:rPr>
              <a:t>Deployment Diagram</a:t>
            </a:r>
          </a:p>
          <a:p>
            <a:pPr>
              <a:lnSpc>
                <a:spcPct val="80000"/>
              </a:lnSpc>
            </a:pPr>
            <a:r>
              <a:rPr lang="en-IN" dirty="0">
                <a:solidFill>
                  <a:srgbClr val="0070C0"/>
                </a:solidFill>
                <a:latin typeface="Gill Sans MT" panose="020B0502020104020203" pitchFamily="34" charset="0"/>
              </a:rPr>
              <a:t>Use Case Diagram</a:t>
            </a:r>
          </a:p>
          <a:p>
            <a:pPr marL="0" indent="0">
              <a:lnSpc>
                <a:spcPct val="80000"/>
              </a:lnSpc>
              <a:buNone/>
            </a:pPr>
            <a:endParaRPr lang="en-IN" dirty="0">
              <a:solidFill>
                <a:srgbClr val="0070C0"/>
              </a:solidFill>
              <a:latin typeface="Gill Sans MT" panose="020B0502020104020203" pitchFamily="34" charset="0"/>
            </a:endParaRPr>
          </a:p>
          <a:p>
            <a:pPr>
              <a:lnSpc>
                <a:spcPct val="80000"/>
              </a:lnSpc>
            </a:pPr>
            <a:endParaRPr lang="en-IN" dirty="0">
              <a:solidFill>
                <a:srgbClr val="0070C0"/>
              </a:solidFill>
              <a:latin typeface="Gill Sans MT" panose="020B0502020104020203" pitchFamily="34" charset="0"/>
            </a:endParaRPr>
          </a:p>
          <a:p>
            <a:pPr>
              <a:lnSpc>
                <a:spcPct val="80000"/>
              </a:lnSpc>
            </a:pPr>
            <a:endParaRPr lang="en-IN" dirty="0">
              <a:solidFill>
                <a:srgbClr val="0070C0"/>
              </a:solidFill>
              <a:latin typeface="Gill Sans MT" panose="020B0502020104020203" pitchFamily="34" charset="0"/>
            </a:endParaRPr>
          </a:p>
          <a:p>
            <a:pPr>
              <a:lnSpc>
                <a:spcPct val="80000"/>
              </a:lnSpc>
            </a:pPr>
            <a:endParaRPr lang="en-IN" dirty="0">
              <a:solidFill>
                <a:srgbClr val="0070C0"/>
              </a:solidFill>
              <a:latin typeface="Gill Sans MT" panose="020B0502020104020203" pitchFamily="34" charset="0"/>
            </a:endParaRPr>
          </a:p>
          <a:p>
            <a:pPr lvl="1">
              <a:lnSpc>
                <a:spcPct val="80000"/>
              </a:lnSpc>
            </a:pPr>
            <a:endParaRPr lang="en-IN" sz="2800" dirty="0">
              <a:solidFill>
                <a:srgbClr val="0070C0"/>
              </a:solidFill>
              <a:latin typeface="Gill Sans MT" panose="020B0502020104020203" pitchFamily="34" charset="0"/>
            </a:endParaRPr>
          </a:p>
          <a:p>
            <a:pPr>
              <a:lnSpc>
                <a:spcPct val="80000"/>
              </a:lnSpc>
            </a:pPr>
            <a:endParaRPr lang="en-IN" dirty="0">
              <a:solidFill>
                <a:srgbClr val="0070C0"/>
              </a:solidFill>
              <a:latin typeface="Gill Sans MT" panose="020B0502020104020203" pitchFamily="34" charset="0"/>
            </a:endParaRPr>
          </a:p>
          <a:p>
            <a:pPr>
              <a:lnSpc>
                <a:spcPct val="80000"/>
              </a:lnSpc>
            </a:pPr>
            <a:endParaRPr lang="en-IN" dirty="0">
              <a:solidFill>
                <a:srgbClr val="0070C0"/>
              </a:solidFill>
              <a:latin typeface="Gill Sans MT" panose="020B0502020104020203" pitchFamily="34" charset="0"/>
            </a:endParaRPr>
          </a:p>
          <a:p>
            <a:pPr>
              <a:lnSpc>
                <a:spcPct val="80000"/>
              </a:lnSpc>
            </a:pPr>
            <a:endParaRPr lang="en-IN" dirty="0">
              <a:solidFill>
                <a:srgbClr val="0070C0"/>
              </a:solidFill>
              <a:latin typeface="Gill Sans MT" panose="020B0502020104020203" pitchFamily="34" charset="0"/>
            </a:endParaRPr>
          </a:p>
          <a:p>
            <a:pPr>
              <a:lnSpc>
                <a:spcPct val="80000"/>
              </a:lnSpc>
            </a:pPr>
            <a:endParaRPr lang="en-IN" dirty="0">
              <a:solidFill>
                <a:srgbClr val="0070C0"/>
              </a:solidFill>
              <a:latin typeface="Gill Sans MT" panose="020B0502020104020203" pitchFamily="34" charset="0"/>
            </a:endParaRPr>
          </a:p>
          <a:p>
            <a:pPr>
              <a:lnSpc>
                <a:spcPct val="80000"/>
              </a:lnSpc>
            </a:pPr>
            <a:endParaRPr lang="en-IN" dirty="0">
              <a:solidFill>
                <a:srgbClr val="0070C0"/>
              </a:solidFill>
              <a:latin typeface="Gill Sans MT" panose="020B0502020104020203" pitchFamily="34" charset="0"/>
            </a:endParaRPr>
          </a:p>
          <a:p>
            <a:pPr>
              <a:lnSpc>
                <a:spcPct val="80000"/>
              </a:lnSpc>
            </a:pPr>
            <a:endParaRPr lang="en-IN" dirty="0">
              <a:solidFill>
                <a:srgbClr val="0070C0"/>
              </a:solidFill>
              <a:latin typeface="Gill Sans MT" panose="020B0502020104020203" pitchFamily="34" charset="0"/>
            </a:endParaRPr>
          </a:p>
          <a:p>
            <a:pPr>
              <a:lnSpc>
                <a:spcPct val="80000"/>
              </a:lnSpc>
            </a:pPr>
            <a:endParaRPr lang="en-IN" dirty="0">
              <a:solidFill>
                <a:srgbClr val="0070C0"/>
              </a:solidFill>
              <a:latin typeface="Gill Sans MT" panose="020B0502020104020203" pitchFamily="34" charset="0"/>
            </a:endParaRPr>
          </a:p>
        </p:txBody>
      </p:sp>
      <p:sp>
        <p:nvSpPr>
          <p:cNvPr id="4" name="Slide Number Placeholder 3">
            <a:extLst>
              <a:ext uri="{FF2B5EF4-FFF2-40B4-BE49-F238E27FC236}">
                <a16:creationId xmlns:a16="http://schemas.microsoft.com/office/drawing/2014/main" id="{0C22DB99-D9E4-4FC8-83E0-5BF45619E1A7}"/>
              </a:ext>
            </a:extLst>
          </p:cNvPr>
          <p:cNvSpPr>
            <a:spLocks noGrp="1"/>
          </p:cNvSpPr>
          <p:nvPr>
            <p:ph type="sldNum" sz="quarter" idx="12"/>
          </p:nvPr>
        </p:nvSpPr>
        <p:spPr/>
        <p:txBody>
          <a:bodyPr/>
          <a:lstStyle/>
          <a:p>
            <a:fld id="{4DAC0951-10B0-4509-9BA5-FD8683A6F967}" type="slidenum">
              <a:rPr lang="en-IN" smtClean="0"/>
              <a:pPr/>
              <a:t>2</a:t>
            </a:fld>
            <a:endParaRPr lang="en-IN"/>
          </a:p>
        </p:txBody>
      </p:sp>
      <p:pic>
        <p:nvPicPr>
          <p:cNvPr id="17" name="Picture 16">
            <a:extLst>
              <a:ext uri="{FF2B5EF4-FFF2-40B4-BE49-F238E27FC236}">
                <a16:creationId xmlns:a16="http://schemas.microsoft.com/office/drawing/2014/main" id="{04FF4C17-FAD4-4370-9248-F92C43F95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80" y="1032090"/>
            <a:ext cx="4394367" cy="5390424"/>
          </a:xfrm>
          <a:prstGeom prst="rect">
            <a:avLst/>
          </a:prstGeom>
        </p:spPr>
      </p:pic>
    </p:spTree>
    <p:extLst>
      <p:ext uri="{BB962C8B-B14F-4D97-AF65-F5344CB8AC3E}">
        <p14:creationId xmlns:p14="http://schemas.microsoft.com/office/powerpoint/2010/main" val="135974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8F5E5A3F-FE0C-4D83-8CCF-CF17894FCC3C}"/>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20</a:t>
            </a:fld>
            <a:endParaRPr lang="en-US" sz="1200">
              <a:solidFill>
                <a:schemeClr val="tx1">
                  <a:tint val="75000"/>
                </a:schemeClr>
              </a:solidFill>
            </a:endParaRPr>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7C1A29B6-398A-47B1-B750-0862A5FF2B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825415"/>
            <a:ext cx="10905066" cy="5207168"/>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36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C3D5-0E4A-4D86-8D2B-FF68969869B0}"/>
              </a:ext>
            </a:extLst>
          </p:cNvPr>
          <p:cNvSpPr>
            <a:spLocks noGrp="1"/>
          </p:cNvSpPr>
          <p:nvPr>
            <p:ph type="title"/>
          </p:nvPr>
        </p:nvSpPr>
        <p:spPr/>
        <p:txBody>
          <a:bodyPr>
            <a:normAutofit/>
          </a:bodyPr>
          <a:lstStyle/>
          <a:p>
            <a:r>
              <a:rPr lang="en-IN" b="1" dirty="0">
                <a:solidFill>
                  <a:srgbClr val="C00000"/>
                </a:solidFill>
                <a:latin typeface="Arial Rounded MT Bold" panose="020F0704030504030204" pitchFamily="34" charset="0"/>
              </a:rPr>
              <a:t>Multiplicity</a:t>
            </a:r>
          </a:p>
        </p:txBody>
      </p:sp>
      <p:sp>
        <p:nvSpPr>
          <p:cNvPr id="4" name="Slide Number Placeholder 3">
            <a:extLst>
              <a:ext uri="{FF2B5EF4-FFF2-40B4-BE49-F238E27FC236}">
                <a16:creationId xmlns:a16="http://schemas.microsoft.com/office/drawing/2014/main" id="{77B2003A-0773-48D0-B78B-FCFD85A171F1}"/>
              </a:ext>
            </a:extLst>
          </p:cNvPr>
          <p:cNvSpPr>
            <a:spLocks noGrp="1"/>
          </p:cNvSpPr>
          <p:nvPr>
            <p:ph type="sldNum" sz="quarter" idx="12"/>
          </p:nvPr>
        </p:nvSpPr>
        <p:spPr/>
        <p:txBody>
          <a:bodyPr/>
          <a:lstStyle/>
          <a:p>
            <a:fld id="{4DAC0951-10B0-4509-9BA5-FD8683A6F967}" type="slidenum">
              <a:rPr lang="en-IN" smtClean="0"/>
              <a:pPr/>
              <a:t>21</a:t>
            </a:fld>
            <a:endParaRPr lang="en-IN"/>
          </a:p>
        </p:txBody>
      </p:sp>
      <p:sp>
        <p:nvSpPr>
          <p:cNvPr id="6" name="Rectangle 5">
            <a:extLst>
              <a:ext uri="{FF2B5EF4-FFF2-40B4-BE49-F238E27FC236}">
                <a16:creationId xmlns:a16="http://schemas.microsoft.com/office/drawing/2014/main" id="{56B1C2BE-5AB8-43C5-95E2-193F740AEFB5}"/>
              </a:ext>
            </a:extLst>
          </p:cNvPr>
          <p:cNvSpPr/>
          <p:nvPr/>
        </p:nvSpPr>
        <p:spPr>
          <a:xfrm>
            <a:off x="6489290" y="136525"/>
            <a:ext cx="2499851" cy="454754"/>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Visitor </a:t>
            </a:r>
            <a:r>
              <a:rPr lang="en-IN" dirty="0" err="1">
                <a:solidFill>
                  <a:schemeClr val="tx1"/>
                </a:solidFill>
                <a:latin typeface="Gill Sans MT" panose="020B0502020104020203" pitchFamily="34" charset="0"/>
              </a:rPr>
              <a:t>Center</a:t>
            </a:r>
            <a:endParaRPr lang="en-IN" dirty="0">
              <a:solidFill>
                <a:schemeClr val="tx1"/>
              </a:solidFill>
              <a:latin typeface="Gill Sans MT" panose="020B0502020104020203" pitchFamily="34" charset="0"/>
            </a:endParaRPr>
          </a:p>
        </p:txBody>
      </p:sp>
      <p:sp>
        <p:nvSpPr>
          <p:cNvPr id="8" name="Rectangle 7">
            <a:extLst>
              <a:ext uri="{FF2B5EF4-FFF2-40B4-BE49-F238E27FC236}">
                <a16:creationId xmlns:a16="http://schemas.microsoft.com/office/drawing/2014/main" id="{7D065FE7-3293-4B71-8ABA-502A6A5DBB50}"/>
              </a:ext>
            </a:extLst>
          </p:cNvPr>
          <p:cNvSpPr/>
          <p:nvPr/>
        </p:nvSpPr>
        <p:spPr>
          <a:xfrm>
            <a:off x="6489290" y="591279"/>
            <a:ext cx="2499851" cy="600324"/>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0" name="Rectangle 9">
            <a:extLst>
              <a:ext uri="{FF2B5EF4-FFF2-40B4-BE49-F238E27FC236}">
                <a16:creationId xmlns:a16="http://schemas.microsoft.com/office/drawing/2014/main" id="{CCC5F749-CAF1-47FB-B059-89EEA2AD87F8}"/>
              </a:ext>
            </a:extLst>
          </p:cNvPr>
          <p:cNvSpPr/>
          <p:nvPr/>
        </p:nvSpPr>
        <p:spPr>
          <a:xfrm>
            <a:off x="6489290" y="1191603"/>
            <a:ext cx="2499851" cy="600325"/>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2" name="Rectangle 11">
            <a:extLst>
              <a:ext uri="{FF2B5EF4-FFF2-40B4-BE49-F238E27FC236}">
                <a16:creationId xmlns:a16="http://schemas.microsoft.com/office/drawing/2014/main" id="{F96CB82F-F25C-453F-A1AC-C4C944EF54BB}"/>
              </a:ext>
            </a:extLst>
          </p:cNvPr>
          <p:cNvSpPr/>
          <p:nvPr/>
        </p:nvSpPr>
        <p:spPr>
          <a:xfrm>
            <a:off x="4709651" y="2973023"/>
            <a:ext cx="2499851" cy="454754"/>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Lobby</a:t>
            </a:r>
          </a:p>
        </p:txBody>
      </p:sp>
      <p:sp>
        <p:nvSpPr>
          <p:cNvPr id="14" name="Rectangle 13">
            <a:extLst>
              <a:ext uri="{FF2B5EF4-FFF2-40B4-BE49-F238E27FC236}">
                <a16:creationId xmlns:a16="http://schemas.microsoft.com/office/drawing/2014/main" id="{3044CB83-69B9-4C5B-8A0B-E98F25EA172B}"/>
              </a:ext>
            </a:extLst>
          </p:cNvPr>
          <p:cNvSpPr/>
          <p:nvPr/>
        </p:nvSpPr>
        <p:spPr>
          <a:xfrm>
            <a:off x="4709651" y="3427777"/>
            <a:ext cx="2499851" cy="600324"/>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6" name="Rectangle 15">
            <a:extLst>
              <a:ext uri="{FF2B5EF4-FFF2-40B4-BE49-F238E27FC236}">
                <a16:creationId xmlns:a16="http://schemas.microsoft.com/office/drawing/2014/main" id="{76ADC0EC-0A83-433B-B486-80DDA068F48E}"/>
              </a:ext>
            </a:extLst>
          </p:cNvPr>
          <p:cNvSpPr/>
          <p:nvPr/>
        </p:nvSpPr>
        <p:spPr>
          <a:xfrm>
            <a:off x="4709651" y="4028101"/>
            <a:ext cx="2499851" cy="600325"/>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18" name="Rectangle 17">
            <a:extLst>
              <a:ext uri="{FF2B5EF4-FFF2-40B4-BE49-F238E27FC236}">
                <a16:creationId xmlns:a16="http://schemas.microsoft.com/office/drawing/2014/main" id="{259AAA46-F562-494A-BE80-71439133250F}"/>
              </a:ext>
            </a:extLst>
          </p:cNvPr>
          <p:cNvSpPr/>
          <p:nvPr/>
        </p:nvSpPr>
        <p:spPr>
          <a:xfrm>
            <a:off x="8490154" y="2967217"/>
            <a:ext cx="2499851" cy="454754"/>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Bathroom</a:t>
            </a:r>
          </a:p>
        </p:txBody>
      </p:sp>
      <p:sp>
        <p:nvSpPr>
          <p:cNvPr id="20" name="Rectangle 19">
            <a:extLst>
              <a:ext uri="{FF2B5EF4-FFF2-40B4-BE49-F238E27FC236}">
                <a16:creationId xmlns:a16="http://schemas.microsoft.com/office/drawing/2014/main" id="{7C09F918-3EA0-49C7-BA47-878724E4EE91}"/>
              </a:ext>
            </a:extLst>
          </p:cNvPr>
          <p:cNvSpPr/>
          <p:nvPr/>
        </p:nvSpPr>
        <p:spPr>
          <a:xfrm>
            <a:off x="8490154" y="3421971"/>
            <a:ext cx="2499851" cy="600324"/>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22" name="Rectangle 21">
            <a:extLst>
              <a:ext uri="{FF2B5EF4-FFF2-40B4-BE49-F238E27FC236}">
                <a16:creationId xmlns:a16="http://schemas.microsoft.com/office/drawing/2014/main" id="{E412FA54-A6EE-4777-AEE5-FBFDC0FF1206}"/>
              </a:ext>
            </a:extLst>
          </p:cNvPr>
          <p:cNvSpPr/>
          <p:nvPr/>
        </p:nvSpPr>
        <p:spPr>
          <a:xfrm>
            <a:off x="8490154" y="4022295"/>
            <a:ext cx="2499851" cy="600325"/>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cxnSp>
        <p:nvCxnSpPr>
          <p:cNvPr id="24" name="Straight Connector 23">
            <a:extLst>
              <a:ext uri="{FF2B5EF4-FFF2-40B4-BE49-F238E27FC236}">
                <a16:creationId xmlns:a16="http://schemas.microsoft.com/office/drawing/2014/main" id="{B76DA2F1-98DC-4591-A4A4-EA7F458A88B3}"/>
              </a:ext>
            </a:extLst>
          </p:cNvPr>
          <p:cNvCxnSpPr>
            <a:cxnSpLocks/>
            <a:stCxn id="12" idx="3"/>
          </p:cNvCxnSpPr>
          <p:nvPr/>
        </p:nvCxnSpPr>
        <p:spPr>
          <a:xfrm flipV="1">
            <a:off x="7209502" y="3193638"/>
            <a:ext cx="368714" cy="676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4FCDFB-2C41-457D-9C8F-CEA0822A4CB2}"/>
              </a:ext>
            </a:extLst>
          </p:cNvPr>
          <p:cNvCxnSpPr/>
          <p:nvPr/>
        </p:nvCxnSpPr>
        <p:spPr>
          <a:xfrm flipV="1">
            <a:off x="7578216" y="1874837"/>
            <a:ext cx="0" cy="131880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FB2602-759E-43E5-BCF7-6EA948FF0A4C}"/>
              </a:ext>
            </a:extLst>
          </p:cNvPr>
          <p:cNvCxnSpPr/>
          <p:nvPr/>
        </p:nvCxnSpPr>
        <p:spPr>
          <a:xfrm flipV="1">
            <a:off x="8084576" y="1836172"/>
            <a:ext cx="0" cy="131880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7CC483-EB4B-41DD-9259-240F3D0238A0}"/>
              </a:ext>
            </a:extLst>
          </p:cNvPr>
          <p:cNvCxnSpPr>
            <a:cxnSpLocks/>
          </p:cNvCxnSpPr>
          <p:nvPr/>
        </p:nvCxnSpPr>
        <p:spPr>
          <a:xfrm>
            <a:off x="8103009" y="3169721"/>
            <a:ext cx="384689"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Flowchart: Decision 31">
            <a:extLst>
              <a:ext uri="{FF2B5EF4-FFF2-40B4-BE49-F238E27FC236}">
                <a16:creationId xmlns:a16="http://schemas.microsoft.com/office/drawing/2014/main" id="{BE67A0AC-2A3A-4BC2-BB55-BED2D887AF19}"/>
              </a:ext>
            </a:extLst>
          </p:cNvPr>
          <p:cNvSpPr/>
          <p:nvPr/>
        </p:nvSpPr>
        <p:spPr>
          <a:xfrm>
            <a:off x="7398562" y="1808323"/>
            <a:ext cx="356419" cy="369332"/>
          </a:xfrm>
          <a:prstGeom prst="flowChartDecision">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34" name="Flowchart: Decision 33">
            <a:extLst>
              <a:ext uri="{FF2B5EF4-FFF2-40B4-BE49-F238E27FC236}">
                <a16:creationId xmlns:a16="http://schemas.microsoft.com/office/drawing/2014/main" id="{13FB534E-0C87-4F0F-AB26-8B9051378804}"/>
              </a:ext>
            </a:extLst>
          </p:cNvPr>
          <p:cNvSpPr/>
          <p:nvPr/>
        </p:nvSpPr>
        <p:spPr>
          <a:xfrm>
            <a:off x="7924799" y="1794867"/>
            <a:ext cx="356419" cy="369332"/>
          </a:xfrm>
          <a:prstGeom prst="flowChartDecision">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pic>
        <p:nvPicPr>
          <p:cNvPr id="36" name="Picture 35">
            <a:extLst>
              <a:ext uri="{FF2B5EF4-FFF2-40B4-BE49-F238E27FC236}">
                <a16:creationId xmlns:a16="http://schemas.microsoft.com/office/drawing/2014/main" id="{E87F26A8-5861-4558-8911-9280561D3C0A}"/>
              </a:ext>
            </a:extLst>
          </p:cNvPr>
          <p:cNvPicPr>
            <a:picLocks noChangeAspect="1"/>
          </p:cNvPicPr>
          <p:nvPr/>
        </p:nvPicPr>
        <p:blipFill rotWithShape="1">
          <a:blip r:embed="rId2"/>
          <a:srcRect l="13065" t="34893" r="74234" b="44083"/>
          <a:stretch/>
        </p:blipFill>
        <p:spPr>
          <a:xfrm>
            <a:off x="4744069" y="1491806"/>
            <a:ext cx="1548580" cy="1441106"/>
          </a:xfrm>
          <a:prstGeom prst="rect">
            <a:avLst/>
          </a:prstGeom>
        </p:spPr>
      </p:pic>
      <p:sp>
        <p:nvSpPr>
          <p:cNvPr id="37" name="TextBox 36">
            <a:extLst>
              <a:ext uri="{FF2B5EF4-FFF2-40B4-BE49-F238E27FC236}">
                <a16:creationId xmlns:a16="http://schemas.microsoft.com/office/drawing/2014/main" id="{CA302CF8-E768-4988-9B97-ADD99F9180AF}"/>
              </a:ext>
            </a:extLst>
          </p:cNvPr>
          <p:cNvSpPr txBox="1"/>
          <p:nvPr/>
        </p:nvSpPr>
        <p:spPr>
          <a:xfrm>
            <a:off x="7201166" y="2872376"/>
            <a:ext cx="301686" cy="369332"/>
          </a:xfrm>
          <a:prstGeom prst="rect">
            <a:avLst/>
          </a:prstGeom>
          <a:noFill/>
          <a:ln w="28575">
            <a:noFill/>
          </a:ln>
        </p:spPr>
        <p:txBody>
          <a:bodyPr wrap="none" rtlCol="0">
            <a:spAutoFit/>
          </a:bodyPr>
          <a:lstStyle/>
          <a:p>
            <a:r>
              <a:rPr lang="en-IN" b="1" dirty="0"/>
              <a:t>1</a:t>
            </a:r>
          </a:p>
        </p:txBody>
      </p:sp>
      <p:pic>
        <p:nvPicPr>
          <p:cNvPr id="39" name="Picture 38">
            <a:extLst>
              <a:ext uri="{FF2B5EF4-FFF2-40B4-BE49-F238E27FC236}">
                <a16:creationId xmlns:a16="http://schemas.microsoft.com/office/drawing/2014/main" id="{037784F8-A7C4-49C3-8A7C-9B9CC1E7DDE7}"/>
              </a:ext>
            </a:extLst>
          </p:cNvPr>
          <p:cNvPicPr>
            <a:picLocks noChangeAspect="1"/>
          </p:cNvPicPr>
          <p:nvPr/>
        </p:nvPicPr>
        <p:blipFill rotWithShape="1">
          <a:blip r:embed="rId3"/>
          <a:srcRect l="38226" t="36381" r="49808" b="44280"/>
          <a:stretch/>
        </p:blipFill>
        <p:spPr>
          <a:xfrm>
            <a:off x="9148918" y="1558950"/>
            <a:ext cx="1552266" cy="1410427"/>
          </a:xfrm>
          <a:prstGeom prst="rect">
            <a:avLst/>
          </a:prstGeom>
        </p:spPr>
      </p:pic>
      <p:sp>
        <p:nvSpPr>
          <p:cNvPr id="40" name="TextBox 39">
            <a:extLst>
              <a:ext uri="{FF2B5EF4-FFF2-40B4-BE49-F238E27FC236}">
                <a16:creationId xmlns:a16="http://schemas.microsoft.com/office/drawing/2014/main" id="{BBB3E40E-62EF-4115-B6A0-307ED7FB5B29}"/>
              </a:ext>
            </a:extLst>
          </p:cNvPr>
          <p:cNvSpPr txBox="1"/>
          <p:nvPr/>
        </p:nvSpPr>
        <p:spPr>
          <a:xfrm>
            <a:off x="8052347" y="2805384"/>
            <a:ext cx="538930" cy="369332"/>
          </a:xfrm>
          <a:prstGeom prst="rect">
            <a:avLst/>
          </a:prstGeom>
          <a:noFill/>
          <a:ln w="28575">
            <a:noFill/>
          </a:ln>
        </p:spPr>
        <p:txBody>
          <a:bodyPr wrap="none" rtlCol="0">
            <a:spAutoFit/>
          </a:bodyPr>
          <a:lstStyle/>
          <a:p>
            <a:r>
              <a:rPr lang="en-IN" b="1" dirty="0"/>
              <a:t>1..*</a:t>
            </a:r>
          </a:p>
        </p:txBody>
      </p:sp>
      <p:sp>
        <p:nvSpPr>
          <p:cNvPr id="41" name="TextBox 40">
            <a:extLst>
              <a:ext uri="{FF2B5EF4-FFF2-40B4-BE49-F238E27FC236}">
                <a16:creationId xmlns:a16="http://schemas.microsoft.com/office/drawing/2014/main" id="{4B7BFF0B-B7C6-4054-BCCA-35FB82BE636C}"/>
              </a:ext>
            </a:extLst>
          </p:cNvPr>
          <p:cNvSpPr txBox="1"/>
          <p:nvPr/>
        </p:nvSpPr>
        <p:spPr>
          <a:xfrm>
            <a:off x="433079" y="2683628"/>
            <a:ext cx="4346767" cy="2246769"/>
          </a:xfrm>
          <a:prstGeom prst="rect">
            <a:avLst/>
          </a:prstGeom>
          <a:noFill/>
          <a:ln>
            <a:solidFill>
              <a:srgbClr val="FF8837"/>
            </a:solidFill>
          </a:ln>
        </p:spPr>
        <p:txBody>
          <a:bodyPr wrap="none" rtlCol="0">
            <a:spAutoFit/>
          </a:bodyPr>
          <a:lstStyle/>
          <a:p>
            <a:r>
              <a:rPr lang="en-IN" sz="2800" dirty="0">
                <a:solidFill>
                  <a:srgbClr val="002060"/>
                </a:solidFill>
                <a:latin typeface="Gill Sans MT" panose="020B0502020104020203" pitchFamily="34" charset="0"/>
              </a:rPr>
              <a:t>0..1 	zero to one (optional)</a:t>
            </a:r>
          </a:p>
          <a:p>
            <a:r>
              <a:rPr lang="en-IN" sz="2800" dirty="0">
                <a:solidFill>
                  <a:srgbClr val="002060"/>
                </a:solidFill>
                <a:latin typeface="Gill Sans MT" panose="020B0502020104020203" pitchFamily="34" charset="0"/>
              </a:rPr>
              <a:t>n 	Specific number</a:t>
            </a:r>
          </a:p>
          <a:p>
            <a:r>
              <a:rPr lang="en-IN" sz="2800" dirty="0">
                <a:solidFill>
                  <a:srgbClr val="002060"/>
                </a:solidFill>
                <a:latin typeface="Gill Sans MT" panose="020B0502020104020203" pitchFamily="34" charset="0"/>
              </a:rPr>
              <a:t>0..* 	zero to many</a:t>
            </a:r>
          </a:p>
          <a:p>
            <a:r>
              <a:rPr lang="en-IN" sz="2800" dirty="0">
                <a:solidFill>
                  <a:srgbClr val="002060"/>
                </a:solidFill>
                <a:latin typeface="Gill Sans MT" panose="020B0502020104020203" pitchFamily="34" charset="0"/>
              </a:rPr>
              <a:t>1..* 	one to many</a:t>
            </a:r>
          </a:p>
          <a:p>
            <a:r>
              <a:rPr lang="en-IN" sz="2800" dirty="0" err="1">
                <a:solidFill>
                  <a:srgbClr val="002060"/>
                </a:solidFill>
                <a:latin typeface="Gill Sans MT" panose="020B0502020104020203" pitchFamily="34" charset="0"/>
              </a:rPr>
              <a:t>m..n</a:t>
            </a:r>
            <a:r>
              <a:rPr lang="en-IN" sz="2800" dirty="0">
                <a:solidFill>
                  <a:srgbClr val="002060"/>
                </a:solidFill>
                <a:latin typeface="Gill Sans MT" panose="020B0502020104020203" pitchFamily="34" charset="0"/>
              </a:rPr>
              <a:t> 	specific number range</a:t>
            </a:r>
          </a:p>
        </p:txBody>
      </p:sp>
    </p:spTree>
    <p:extLst>
      <p:ext uri="{BB962C8B-B14F-4D97-AF65-F5344CB8AC3E}">
        <p14:creationId xmlns:p14="http://schemas.microsoft.com/office/powerpoint/2010/main" val="347769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par>
                                <p:cTn id="28" presetID="22" presetClass="entr" presetSubtype="4"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inVertic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barn(inVertical)">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iterate type="wd">
                                    <p:tmAbs val="500"/>
                                  </p:iterate>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animBg="1"/>
      <p:bldP spid="16" grpId="0" animBg="1"/>
      <p:bldP spid="18" grpId="0" animBg="1"/>
      <p:bldP spid="20" grpId="0" animBg="1"/>
      <p:bldP spid="22" grpId="0" animBg="1"/>
      <p:bldP spid="32" grpId="0" animBg="1"/>
      <p:bldP spid="34" grpId="0" animBg="1"/>
      <p:bldP spid="37" grpId="0"/>
      <p:bldP spid="40" grpId="0"/>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35AFC414-697B-4B1C-A542-A221EE9CF673}"/>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22</a:t>
            </a:fld>
            <a:endParaRPr lang="en-US" sz="1200">
              <a:solidFill>
                <a:schemeClr val="tx1">
                  <a:tint val="75000"/>
                </a:schemeClr>
              </a:solidFill>
            </a:endParaRPr>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2C09B768-B8B3-465F-8CC6-1854DA7C4D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61839"/>
            <a:ext cx="10905066" cy="5534321"/>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49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E77C9DA7-F8BA-73AE-CF45-CC6863C50A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3888" y="255181"/>
            <a:ext cx="10058399" cy="6466293"/>
          </a:xfrm>
          <a:prstGeom prst="rect">
            <a:avLst/>
          </a:prstGeom>
        </p:spPr>
      </p:pic>
      <p:sp>
        <p:nvSpPr>
          <p:cNvPr id="4" name="Slide Number Placeholder 3">
            <a:extLst>
              <a:ext uri="{FF2B5EF4-FFF2-40B4-BE49-F238E27FC236}">
                <a16:creationId xmlns:a16="http://schemas.microsoft.com/office/drawing/2014/main" id="{40F3BA5C-C0B1-BD6A-EDC1-547405B15C3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23</a:t>
            </a:fld>
            <a:endParaRPr lang="en-US" sz="1200">
              <a:solidFill>
                <a:schemeClr val="tx1">
                  <a:tint val="75000"/>
                </a:schemeClr>
              </a:solidFill>
            </a:endParaRPr>
          </a:p>
        </p:txBody>
      </p:sp>
    </p:spTree>
    <p:extLst>
      <p:ext uri="{BB962C8B-B14F-4D97-AF65-F5344CB8AC3E}">
        <p14:creationId xmlns:p14="http://schemas.microsoft.com/office/powerpoint/2010/main" val="392246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CF0A-EEC7-45D6-9D5D-285D2711977F}"/>
              </a:ext>
            </a:extLst>
          </p:cNvPr>
          <p:cNvSpPr>
            <a:spLocks noGrp="1"/>
          </p:cNvSpPr>
          <p:nvPr>
            <p:ph type="title"/>
          </p:nvPr>
        </p:nvSpPr>
        <p:spPr/>
        <p:txBody>
          <a:bodyPr>
            <a:normAutofit/>
          </a:bodyPr>
          <a:lstStyle/>
          <a:p>
            <a:r>
              <a:rPr lang="en-IN" b="1" dirty="0">
                <a:solidFill>
                  <a:srgbClr val="C00000"/>
                </a:solidFill>
                <a:latin typeface="Arial Rounded MT Bold" panose="020F0704030504030204" pitchFamily="34" charset="0"/>
              </a:rPr>
              <a:t>Use case diagram</a:t>
            </a:r>
          </a:p>
        </p:txBody>
      </p:sp>
      <p:sp>
        <p:nvSpPr>
          <p:cNvPr id="4" name="Slide Number Placeholder 3">
            <a:extLst>
              <a:ext uri="{FF2B5EF4-FFF2-40B4-BE49-F238E27FC236}">
                <a16:creationId xmlns:a16="http://schemas.microsoft.com/office/drawing/2014/main" id="{6A3A50B7-B0BB-47FE-BCAC-6363607B558A}"/>
              </a:ext>
            </a:extLst>
          </p:cNvPr>
          <p:cNvSpPr>
            <a:spLocks noGrp="1"/>
          </p:cNvSpPr>
          <p:nvPr>
            <p:ph type="sldNum" sz="quarter" idx="12"/>
          </p:nvPr>
        </p:nvSpPr>
        <p:spPr/>
        <p:txBody>
          <a:bodyPr/>
          <a:lstStyle/>
          <a:p>
            <a:fld id="{4DAC0951-10B0-4509-9BA5-FD8683A6F967}" type="slidenum">
              <a:rPr lang="en-IN" smtClean="0"/>
              <a:pPr/>
              <a:t>24</a:t>
            </a:fld>
            <a:endParaRPr lang="en-IN"/>
          </a:p>
        </p:txBody>
      </p:sp>
      <p:sp>
        <p:nvSpPr>
          <p:cNvPr id="5" name="TextBox 4">
            <a:extLst>
              <a:ext uri="{FF2B5EF4-FFF2-40B4-BE49-F238E27FC236}">
                <a16:creationId xmlns:a16="http://schemas.microsoft.com/office/drawing/2014/main" id="{F60D5AE5-4986-4DDA-8915-FFFACA6434F7}"/>
              </a:ext>
            </a:extLst>
          </p:cNvPr>
          <p:cNvSpPr txBox="1"/>
          <p:nvPr/>
        </p:nvSpPr>
        <p:spPr>
          <a:xfrm>
            <a:off x="2630282" y="1796940"/>
            <a:ext cx="2015295" cy="769441"/>
          </a:xfrm>
          <a:prstGeom prst="rect">
            <a:avLst/>
          </a:prstGeom>
          <a:solidFill>
            <a:srgbClr val="002060"/>
          </a:solidFill>
        </p:spPr>
        <p:txBody>
          <a:bodyPr wrap="none" rtlCol="0">
            <a:spAutoFit/>
          </a:bodyPr>
          <a:lstStyle/>
          <a:p>
            <a:r>
              <a:rPr lang="en-IN" sz="4400" dirty="0">
                <a:solidFill>
                  <a:schemeClr val="bg1"/>
                </a:solidFill>
                <a:latin typeface="Gill Sans MT" panose="020B0502020104020203" pitchFamily="34" charset="0"/>
              </a:rPr>
              <a:t>Systems</a:t>
            </a:r>
          </a:p>
        </p:txBody>
      </p:sp>
      <p:sp>
        <p:nvSpPr>
          <p:cNvPr id="7" name="TextBox 6">
            <a:extLst>
              <a:ext uri="{FF2B5EF4-FFF2-40B4-BE49-F238E27FC236}">
                <a16:creationId xmlns:a16="http://schemas.microsoft.com/office/drawing/2014/main" id="{7A3F6F2B-462D-4479-8157-206F056F9661}"/>
              </a:ext>
            </a:extLst>
          </p:cNvPr>
          <p:cNvSpPr txBox="1"/>
          <p:nvPr/>
        </p:nvSpPr>
        <p:spPr>
          <a:xfrm>
            <a:off x="2630281" y="2899016"/>
            <a:ext cx="1745991" cy="769441"/>
          </a:xfrm>
          <a:prstGeom prst="rect">
            <a:avLst/>
          </a:prstGeom>
          <a:solidFill>
            <a:srgbClr val="002060"/>
          </a:solidFill>
        </p:spPr>
        <p:txBody>
          <a:bodyPr wrap="none" rtlCol="0">
            <a:spAutoFit/>
          </a:bodyPr>
          <a:lstStyle/>
          <a:p>
            <a:r>
              <a:rPr lang="en-IN" sz="4400" dirty="0">
                <a:solidFill>
                  <a:schemeClr val="bg1"/>
                </a:solidFill>
                <a:latin typeface="Gill Sans MT" panose="020B0502020104020203" pitchFamily="34" charset="0"/>
              </a:rPr>
              <a:t>Actors</a:t>
            </a:r>
          </a:p>
        </p:txBody>
      </p:sp>
      <p:sp>
        <p:nvSpPr>
          <p:cNvPr id="9" name="TextBox 8">
            <a:extLst>
              <a:ext uri="{FF2B5EF4-FFF2-40B4-BE49-F238E27FC236}">
                <a16:creationId xmlns:a16="http://schemas.microsoft.com/office/drawing/2014/main" id="{43424A1C-4C31-4ACD-96E5-0C48D6D7F6D8}"/>
              </a:ext>
            </a:extLst>
          </p:cNvPr>
          <p:cNvSpPr txBox="1"/>
          <p:nvPr/>
        </p:nvSpPr>
        <p:spPr>
          <a:xfrm>
            <a:off x="2630282" y="4001092"/>
            <a:ext cx="2419252" cy="769441"/>
          </a:xfrm>
          <a:prstGeom prst="rect">
            <a:avLst/>
          </a:prstGeom>
          <a:solidFill>
            <a:srgbClr val="002060"/>
          </a:solidFill>
        </p:spPr>
        <p:txBody>
          <a:bodyPr wrap="none" rtlCol="0">
            <a:spAutoFit/>
          </a:bodyPr>
          <a:lstStyle/>
          <a:p>
            <a:r>
              <a:rPr lang="en-IN" sz="4400" dirty="0">
                <a:solidFill>
                  <a:schemeClr val="bg1"/>
                </a:solidFill>
                <a:latin typeface="Gill Sans MT" panose="020B0502020104020203" pitchFamily="34" charset="0"/>
              </a:rPr>
              <a:t>Use cases</a:t>
            </a:r>
          </a:p>
        </p:txBody>
      </p:sp>
      <p:sp>
        <p:nvSpPr>
          <p:cNvPr id="11" name="TextBox 10">
            <a:extLst>
              <a:ext uri="{FF2B5EF4-FFF2-40B4-BE49-F238E27FC236}">
                <a16:creationId xmlns:a16="http://schemas.microsoft.com/office/drawing/2014/main" id="{D57D72AF-CA08-46C0-9724-10D43E23C05D}"/>
              </a:ext>
            </a:extLst>
          </p:cNvPr>
          <p:cNvSpPr txBox="1"/>
          <p:nvPr/>
        </p:nvSpPr>
        <p:spPr>
          <a:xfrm>
            <a:off x="2630282" y="5212252"/>
            <a:ext cx="3185487" cy="769441"/>
          </a:xfrm>
          <a:prstGeom prst="rect">
            <a:avLst/>
          </a:prstGeom>
          <a:solidFill>
            <a:srgbClr val="002060"/>
          </a:solidFill>
        </p:spPr>
        <p:txBody>
          <a:bodyPr wrap="none" rtlCol="0">
            <a:spAutoFit/>
          </a:bodyPr>
          <a:lstStyle/>
          <a:p>
            <a:r>
              <a:rPr lang="en-IN" sz="4400" dirty="0">
                <a:solidFill>
                  <a:schemeClr val="bg1"/>
                </a:solidFill>
                <a:latin typeface="Gill Sans MT" panose="020B0502020104020203" pitchFamily="34" charset="0"/>
              </a:rPr>
              <a:t>Relationships</a:t>
            </a:r>
          </a:p>
        </p:txBody>
      </p:sp>
      <p:sp>
        <p:nvSpPr>
          <p:cNvPr id="12" name="Rectangle 11">
            <a:extLst>
              <a:ext uri="{FF2B5EF4-FFF2-40B4-BE49-F238E27FC236}">
                <a16:creationId xmlns:a16="http://schemas.microsoft.com/office/drawing/2014/main" id="{E52F4D0F-8B8F-4C26-BC91-BB5C1490F553}"/>
              </a:ext>
            </a:extLst>
          </p:cNvPr>
          <p:cNvSpPr/>
          <p:nvPr/>
        </p:nvSpPr>
        <p:spPr>
          <a:xfrm>
            <a:off x="6118111" y="1194224"/>
            <a:ext cx="914400"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a:extLst>
              <a:ext uri="{FF2B5EF4-FFF2-40B4-BE49-F238E27FC236}">
                <a16:creationId xmlns:a16="http://schemas.microsoft.com/office/drawing/2014/main" id="{0EEF14C4-14EC-488C-B395-FBB8B98FB039}"/>
              </a:ext>
            </a:extLst>
          </p:cNvPr>
          <p:cNvGrpSpPr/>
          <p:nvPr/>
        </p:nvGrpSpPr>
        <p:grpSpPr>
          <a:xfrm>
            <a:off x="7546425" y="2338804"/>
            <a:ext cx="560438" cy="1259259"/>
            <a:chOff x="7152968" y="3306163"/>
            <a:chExt cx="560438" cy="1259259"/>
          </a:xfrm>
        </p:grpSpPr>
        <p:sp>
          <p:nvSpPr>
            <p:cNvPr id="13" name="Oval 12">
              <a:extLst>
                <a:ext uri="{FF2B5EF4-FFF2-40B4-BE49-F238E27FC236}">
                  <a16:creationId xmlns:a16="http://schemas.microsoft.com/office/drawing/2014/main" id="{1AD5D394-91A4-47F1-9140-3DAC044746B5}"/>
                </a:ext>
              </a:extLst>
            </p:cNvPr>
            <p:cNvSpPr/>
            <p:nvPr/>
          </p:nvSpPr>
          <p:spPr>
            <a:xfrm>
              <a:off x="7226710" y="3306163"/>
              <a:ext cx="324464" cy="33263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AFC54113-2576-45D6-A90B-5518CDC3B00F}"/>
                </a:ext>
              </a:extLst>
            </p:cNvPr>
            <p:cNvCxnSpPr>
              <a:stCxn id="13" idx="4"/>
            </p:cNvCxnSpPr>
            <p:nvPr/>
          </p:nvCxnSpPr>
          <p:spPr>
            <a:xfrm>
              <a:off x="7388942" y="3638798"/>
              <a:ext cx="14748" cy="59398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AC0133-2612-439C-B3EF-C18DC48BFA61}"/>
                </a:ext>
              </a:extLst>
            </p:cNvPr>
            <p:cNvCxnSpPr>
              <a:cxnSpLocks/>
            </p:cNvCxnSpPr>
            <p:nvPr/>
          </p:nvCxnSpPr>
          <p:spPr>
            <a:xfrm>
              <a:off x="7152970" y="3788745"/>
              <a:ext cx="47194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486D8A5-917C-43B3-AA19-F3B01A582260}"/>
                </a:ext>
              </a:extLst>
            </p:cNvPr>
            <p:cNvCxnSpPr>
              <a:cxnSpLocks/>
            </p:cNvCxnSpPr>
            <p:nvPr/>
          </p:nvCxnSpPr>
          <p:spPr>
            <a:xfrm flipH="1">
              <a:off x="7152968" y="4232787"/>
              <a:ext cx="250722" cy="33263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DB0A95-23FA-4B7F-8259-8FBD0128DBFC}"/>
                </a:ext>
              </a:extLst>
            </p:cNvPr>
            <p:cNvCxnSpPr>
              <a:cxnSpLocks/>
            </p:cNvCxnSpPr>
            <p:nvPr/>
          </p:nvCxnSpPr>
          <p:spPr>
            <a:xfrm>
              <a:off x="7388942" y="4232787"/>
              <a:ext cx="324464" cy="3326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83E26E54-2094-412C-91F7-9C3ACD02E7A9}"/>
              </a:ext>
            </a:extLst>
          </p:cNvPr>
          <p:cNvSpPr/>
          <p:nvPr/>
        </p:nvSpPr>
        <p:spPr>
          <a:xfrm>
            <a:off x="5587086" y="3863350"/>
            <a:ext cx="2890849" cy="9497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a:extLst>
              <a:ext uri="{FF2B5EF4-FFF2-40B4-BE49-F238E27FC236}">
                <a16:creationId xmlns:a16="http://schemas.microsoft.com/office/drawing/2014/main" id="{4E5701B7-E782-4D50-AF2B-0BC15E639BB4}"/>
              </a:ext>
            </a:extLst>
          </p:cNvPr>
          <p:cNvCxnSpPr/>
          <p:nvPr/>
        </p:nvCxnSpPr>
        <p:spPr>
          <a:xfrm>
            <a:off x="6182116" y="5637164"/>
            <a:ext cx="2728617" cy="0"/>
          </a:xfrm>
          <a:prstGeom prst="straightConnector1">
            <a:avLst/>
          </a:prstGeom>
          <a:ln w="38100">
            <a:solidFill>
              <a:srgbClr val="C00000"/>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13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2"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00FA76E-234E-40A0-95AD-98CDC0539B3C}"/>
              </a:ext>
            </a:extLst>
          </p:cNvPr>
          <p:cNvPicPr>
            <a:picLocks noChangeAspect="1"/>
          </p:cNvPicPr>
          <p:nvPr/>
        </p:nvPicPr>
        <p:blipFill rotWithShape="1">
          <a:blip r:embed="rId2"/>
          <a:srcRect l="28549" t="26655" r="25483" b="21918"/>
          <a:stretch/>
        </p:blipFill>
        <p:spPr>
          <a:xfrm>
            <a:off x="4350774" y="1280910"/>
            <a:ext cx="7710947" cy="4850177"/>
          </a:xfrm>
          <a:prstGeom prst="rect">
            <a:avLst/>
          </a:prstGeom>
        </p:spPr>
      </p:pic>
      <p:sp>
        <p:nvSpPr>
          <p:cNvPr id="2" name="Title 1">
            <a:extLst>
              <a:ext uri="{FF2B5EF4-FFF2-40B4-BE49-F238E27FC236}">
                <a16:creationId xmlns:a16="http://schemas.microsoft.com/office/drawing/2014/main" id="{599CB3F7-304F-46F7-B285-D253FEA52B43}"/>
              </a:ext>
            </a:extLst>
          </p:cNvPr>
          <p:cNvSpPr>
            <a:spLocks noGrp="1"/>
          </p:cNvSpPr>
          <p:nvPr>
            <p:ph type="title"/>
          </p:nvPr>
        </p:nvSpPr>
        <p:spPr/>
        <p:txBody>
          <a:bodyPr/>
          <a:lstStyle/>
          <a:p>
            <a:r>
              <a:rPr lang="en-IN" b="1" dirty="0">
                <a:solidFill>
                  <a:srgbClr val="C00000"/>
                </a:solidFill>
                <a:latin typeface="Arial Rounded MT Bold" panose="020F0704030504030204" pitchFamily="34" charset="0"/>
              </a:rPr>
              <a:t>Use case diagram</a:t>
            </a:r>
          </a:p>
        </p:txBody>
      </p:sp>
      <p:sp>
        <p:nvSpPr>
          <p:cNvPr id="4" name="Slide Number Placeholder 3">
            <a:extLst>
              <a:ext uri="{FF2B5EF4-FFF2-40B4-BE49-F238E27FC236}">
                <a16:creationId xmlns:a16="http://schemas.microsoft.com/office/drawing/2014/main" id="{C0C31455-6773-4414-8E71-EBA6A5156F16}"/>
              </a:ext>
            </a:extLst>
          </p:cNvPr>
          <p:cNvSpPr>
            <a:spLocks noGrp="1"/>
          </p:cNvSpPr>
          <p:nvPr>
            <p:ph type="sldNum" sz="quarter" idx="12"/>
          </p:nvPr>
        </p:nvSpPr>
        <p:spPr/>
        <p:txBody>
          <a:bodyPr/>
          <a:lstStyle/>
          <a:p>
            <a:fld id="{4DAC0951-10B0-4509-9BA5-FD8683A6F967}" type="slidenum">
              <a:rPr lang="en-IN" smtClean="0"/>
              <a:pPr/>
              <a:t>25</a:t>
            </a:fld>
            <a:endParaRPr lang="en-IN"/>
          </a:p>
        </p:txBody>
      </p:sp>
      <p:sp>
        <p:nvSpPr>
          <p:cNvPr id="8" name="TextBox 7">
            <a:extLst>
              <a:ext uri="{FF2B5EF4-FFF2-40B4-BE49-F238E27FC236}">
                <a16:creationId xmlns:a16="http://schemas.microsoft.com/office/drawing/2014/main" id="{779E96B2-9B87-46E2-ABB0-2F3D7335BFC5}"/>
              </a:ext>
            </a:extLst>
          </p:cNvPr>
          <p:cNvSpPr txBox="1"/>
          <p:nvPr/>
        </p:nvSpPr>
        <p:spPr>
          <a:xfrm>
            <a:off x="838200" y="1690688"/>
            <a:ext cx="3645310" cy="923330"/>
          </a:xfrm>
          <a:prstGeom prst="rect">
            <a:avLst/>
          </a:prstGeom>
          <a:noFill/>
          <a:ln>
            <a:solidFill>
              <a:srgbClr val="FF8837"/>
            </a:solidFill>
          </a:ln>
        </p:spPr>
        <p:txBody>
          <a:bodyPr wrap="square">
            <a:spAutoFit/>
          </a:bodyPr>
          <a:lstStyle/>
          <a:p>
            <a:pPr algn="just"/>
            <a:r>
              <a:rPr lang="en-US" dirty="0">
                <a:latin typeface="Gill Sans MT" panose="020B0502020104020203" pitchFamily="34" charset="0"/>
              </a:rPr>
              <a:t>A use-case model describes a system's functional requirements in terms of use cases. </a:t>
            </a:r>
            <a:endParaRPr lang="en-IN" dirty="0">
              <a:latin typeface="Gill Sans MT" panose="020B0502020104020203" pitchFamily="34" charset="0"/>
            </a:endParaRPr>
          </a:p>
        </p:txBody>
      </p:sp>
      <p:sp>
        <p:nvSpPr>
          <p:cNvPr id="10" name="TextBox 9">
            <a:extLst>
              <a:ext uri="{FF2B5EF4-FFF2-40B4-BE49-F238E27FC236}">
                <a16:creationId xmlns:a16="http://schemas.microsoft.com/office/drawing/2014/main" id="{A235769F-7E6F-4EF0-907A-67347810AFA4}"/>
              </a:ext>
            </a:extLst>
          </p:cNvPr>
          <p:cNvSpPr txBox="1"/>
          <p:nvPr/>
        </p:nvSpPr>
        <p:spPr>
          <a:xfrm>
            <a:off x="838198" y="2782669"/>
            <a:ext cx="3645310" cy="923330"/>
          </a:xfrm>
          <a:prstGeom prst="rect">
            <a:avLst/>
          </a:prstGeom>
          <a:noFill/>
          <a:ln>
            <a:solidFill>
              <a:srgbClr val="FF8837"/>
            </a:solidFill>
          </a:ln>
        </p:spPr>
        <p:txBody>
          <a:bodyPr wrap="square">
            <a:spAutoFit/>
          </a:bodyPr>
          <a:lstStyle/>
          <a:p>
            <a:pPr algn="just"/>
            <a:r>
              <a:rPr lang="en-US" dirty="0">
                <a:latin typeface="Gill Sans MT" panose="020B0502020104020203" pitchFamily="34" charset="0"/>
              </a:rPr>
              <a:t>It is a model of the system's intended functionality (use cases) and its environment (actors). </a:t>
            </a:r>
            <a:endParaRPr lang="en-IN" dirty="0">
              <a:latin typeface="Gill Sans MT" panose="020B0502020104020203" pitchFamily="34" charset="0"/>
            </a:endParaRPr>
          </a:p>
        </p:txBody>
      </p:sp>
      <p:sp>
        <p:nvSpPr>
          <p:cNvPr id="12" name="TextBox 11">
            <a:extLst>
              <a:ext uri="{FF2B5EF4-FFF2-40B4-BE49-F238E27FC236}">
                <a16:creationId xmlns:a16="http://schemas.microsoft.com/office/drawing/2014/main" id="{FD6DE33F-A610-4FD7-85B5-055F1A410950}"/>
              </a:ext>
            </a:extLst>
          </p:cNvPr>
          <p:cNvSpPr txBox="1"/>
          <p:nvPr/>
        </p:nvSpPr>
        <p:spPr>
          <a:xfrm>
            <a:off x="838198" y="3912332"/>
            <a:ext cx="3645309" cy="923330"/>
          </a:xfrm>
          <a:prstGeom prst="rect">
            <a:avLst/>
          </a:prstGeom>
          <a:noFill/>
          <a:ln>
            <a:solidFill>
              <a:srgbClr val="FF8837"/>
            </a:solidFill>
          </a:ln>
        </p:spPr>
        <p:txBody>
          <a:bodyPr wrap="square">
            <a:spAutoFit/>
          </a:bodyPr>
          <a:lstStyle/>
          <a:p>
            <a:pPr algn="just"/>
            <a:r>
              <a:rPr lang="en-US" dirty="0">
                <a:latin typeface="Gill Sans MT" panose="020B0502020104020203" pitchFamily="34" charset="0"/>
              </a:rPr>
              <a:t>Use cases enable you to relate what you need from a system to how the system delivers on those needs.</a:t>
            </a:r>
            <a:endParaRPr lang="en-IN" dirty="0">
              <a:latin typeface="Gill Sans MT" panose="020B0502020104020203" pitchFamily="34" charset="0"/>
            </a:endParaRPr>
          </a:p>
        </p:txBody>
      </p:sp>
    </p:spTree>
    <p:extLst>
      <p:ext uri="{BB962C8B-B14F-4D97-AF65-F5344CB8AC3E}">
        <p14:creationId xmlns:p14="http://schemas.microsoft.com/office/powerpoint/2010/main" val="4025779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A1FC-0312-4129-8A1C-667ACB7D9C87}"/>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D3039F2D-A9AF-4D0F-A390-43E8793F0CC0}"/>
              </a:ext>
            </a:extLst>
          </p:cNvPr>
          <p:cNvSpPr>
            <a:spLocks noGrp="1"/>
          </p:cNvSpPr>
          <p:nvPr>
            <p:ph type="sldNum" sz="quarter" idx="12"/>
          </p:nvPr>
        </p:nvSpPr>
        <p:spPr/>
        <p:txBody>
          <a:bodyPr/>
          <a:lstStyle/>
          <a:p>
            <a:fld id="{4DAC0951-10B0-4509-9BA5-FD8683A6F967}" type="slidenum">
              <a:rPr lang="en-IN" smtClean="0"/>
              <a:pPr/>
              <a:t>26</a:t>
            </a:fld>
            <a:endParaRPr lang="en-IN"/>
          </a:p>
        </p:txBody>
      </p:sp>
      <p:pic>
        <p:nvPicPr>
          <p:cNvPr id="5" name="Content Placeholder 5" descr="Shape&#10;&#10;Description automatically generated with medium confidence">
            <a:extLst>
              <a:ext uri="{FF2B5EF4-FFF2-40B4-BE49-F238E27FC236}">
                <a16:creationId xmlns:a16="http://schemas.microsoft.com/office/drawing/2014/main" id="{9036C195-F3E8-492C-922A-4F3988D58E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657" y="1690688"/>
            <a:ext cx="6276943" cy="1325563"/>
          </a:xfrm>
          <a:prstGeom prst="rect">
            <a:avLst/>
          </a:prstGeom>
        </p:spPr>
      </p:pic>
      <p:pic>
        <p:nvPicPr>
          <p:cNvPr id="6" name="Content Placeholder 5" descr="Diagram&#10;&#10;Description automatically generated">
            <a:extLst>
              <a:ext uri="{FF2B5EF4-FFF2-40B4-BE49-F238E27FC236}">
                <a16:creationId xmlns:a16="http://schemas.microsoft.com/office/drawing/2014/main" id="{F2EB2926-1CE5-4F76-B7F9-AC74F20F0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657" y="3429000"/>
            <a:ext cx="6253212" cy="3167469"/>
          </a:xfrm>
          <a:prstGeom prst="rect">
            <a:avLst/>
          </a:prstGeom>
        </p:spPr>
      </p:pic>
    </p:spTree>
    <p:extLst>
      <p:ext uri="{BB962C8B-B14F-4D97-AF65-F5344CB8AC3E}">
        <p14:creationId xmlns:p14="http://schemas.microsoft.com/office/powerpoint/2010/main" val="3221564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3" name="Freeform: Shape 12">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8E4D0E1A-C6F3-4D25-96DA-17F0901FB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1675" y="643468"/>
            <a:ext cx="7079892" cy="5571066"/>
          </a:xfrm>
          <a:prstGeom prst="rect">
            <a:avLst/>
          </a:prstGeom>
        </p:spPr>
      </p:pic>
      <p:sp>
        <p:nvSpPr>
          <p:cNvPr id="4" name="Slide Number Placeholder 3">
            <a:extLst>
              <a:ext uri="{FF2B5EF4-FFF2-40B4-BE49-F238E27FC236}">
                <a16:creationId xmlns:a16="http://schemas.microsoft.com/office/drawing/2014/main" id="{D8679095-2CD2-4292-A05C-45E2A782B9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27</a:t>
            </a:fld>
            <a:endParaRPr lang="en-US" sz="1200">
              <a:solidFill>
                <a:schemeClr val="tx1">
                  <a:tint val="75000"/>
                </a:schemeClr>
              </a:solidFill>
            </a:endParaRPr>
          </a:p>
        </p:txBody>
      </p:sp>
    </p:spTree>
    <p:extLst>
      <p:ext uri="{BB962C8B-B14F-4D97-AF65-F5344CB8AC3E}">
        <p14:creationId xmlns:p14="http://schemas.microsoft.com/office/powerpoint/2010/main" val="1854471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3B6F23-EA3C-4A88-A7A8-458E2F10052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46268F30-4025-469A-8751-12D928EE9CCA}"/>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2298F17C-8E6B-458B-A52E-9826FDE2202B}"/>
              </a:ext>
            </a:extLst>
          </p:cNvPr>
          <p:cNvSpPr>
            <a:spLocks noGrp="1"/>
          </p:cNvSpPr>
          <p:nvPr>
            <p:ph type="sldNum" sz="quarter" idx="12"/>
          </p:nvPr>
        </p:nvSpPr>
        <p:spPr/>
        <p:txBody>
          <a:bodyPr/>
          <a:lstStyle/>
          <a:p>
            <a:fld id="{4DAC0951-10B0-4509-9BA5-FD8683A6F967}" type="slidenum">
              <a:rPr lang="en-IN" smtClean="0"/>
              <a:pPr/>
              <a:t>28</a:t>
            </a:fld>
            <a:endParaRPr lang="en-IN"/>
          </a:p>
        </p:txBody>
      </p:sp>
    </p:spTree>
    <p:extLst>
      <p:ext uri="{BB962C8B-B14F-4D97-AF65-F5344CB8AC3E}">
        <p14:creationId xmlns:p14="http://schemas.microsoft.com/office/powerpoint/2010/main" val="599099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5C419622-19D9-4655-92DA-0B8444C7F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6896" y="643466"/>
            <a:ext cx="5758207" cy="5571067"/>
          </a:xfrm>
          <a:prstGeom prst="rect">
            <a:avLst/>
          </a:prstGeom>
        </p:spPr>
      </p:pic>
      <p:sp>
        <p:nvSpPr>
          <p:cNvPr id="4" name="Slide Number Placeholder 3">
            <a:extLst>
              <a:ext uri="{FF2B5EF4-FFF2-40B4-BE49-F238E27FC236}">
                <a16:creationId xmlns:a16="http://schemas.microsoft.com/office/drawing/2014/main" id="{42DC44EF-7EC0-44E1-98A4-D904D3DB49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29</a:t>
            </a:fld>
            <a:endParaRPr lang="en-US" sz="1200">
              <a:solidFill>
                <a:schemeClr val="tx1">
                  <a:tint val="75000"/>
                </a:schemeClr>
              </a:solidFill>
            </a:endParaRPr>
          </a:p>
        </p:txBody>
      </p:sp>
    </p:spTree>
    <p:extLst>
      <p:ext uri="{BB962C8B-B14F-4D97-AF65-F5344CB8AC3E}">
        <p14:creationId xmlns:p14="http://schemas.microsoft.com/office/powerpoint/2010/main" val="357559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E674-A779-4E46-B345-FB6094B6E810}"/>
              </a:ext>
            </a:extLst>
          </p:cNvPr>
          <p:cNvSpPr>
            <a:spLocks noGrp="1"/>
          </p:cNvSpPr>
          <p:nvPr>
            <p:ph type="title"/>
          </p:nvPr>
        </p:nvSpPr>
        <p:spPr/>
        <p:txBody>
          <a:bodyPr/>
          <a:lstStyle/>
          <a:p>
            <a:r>
              <a:rPr lang="en-IN" b="1" dirty="0">
                <a:solidFill>
                  <a:srgbClr val="C00000"/>
                </a:solidFill>
                <a:latin typeface="Arial Rounded MT Bold" panose="020F0704030504030204" pitchFamily="34" charset="0"/>
              </a:rPr>
              <a:t>UML – Unified </a:t>
            </a:r>
            <a:r>
              <a:rPr lang="en-IN" b="1" dirty="0" err="1">
                <a:solidFill>
                  <a:srgbClr val="C00000"/>
                </a:solidFill>
                <a:latin typeface="Arial Rounded MT Bold" panose="020F0704030504030204" pitchFamily="34" charset="0"/>
              </a:rPr>
              <a:t>Modeling</a:t>
            </a:r>
            <a:r>
              <a:rPr lang="en-IN" b="1" dirty="0">
                <a:solidFill>
                  <a:srgbClr val="C00000"/>
                </a:solidFill>
                <a:latin typeface="Arial Rounded MT Bold" panose="020F0704030504030204" pitchFamily="34" charset="0"/>
              </a:rPr>
              <a:t> Language</a:t>
            </a:r>
          </a:p>
        </p:txBody>
      </p:sp>
      <p:sp>
        <p:nvSpPr>
          <p:cNvPr id="3" name="Content Placeholder 2">
            <a:extLst>
              <a:ext uri="{FF2B5EF4-FFF2-40B4-BE49-F238E27FC236}">
                <a16:creationId xmlns:a16="http://schemas.microsoft.com/office/drawing/2014/main" id="{F3899E69-1138-4FB8-9904-25C74CB46710}"/>
              </a:ext>
            </a:extLst>
          </p:cNvPr>
          <p:cNvSpPr>
            <a:spLocks noGrp="1"/>
          </p:cNvSpPr>
          <p:nvPr>
            <p:ph idx="1"/>
          </p:nvPr>
        </p:nvSpPr>
        <p:spPr>
          <a:xfrm>
            <a:off x="838200" y="1825625"/>
            <a:ext cx="10515600" cy="1325563"/>
          </a:xfrm>
          <a:solidFill>
            <a:srgbClr val="FFFF87"/>
          </a:solidFill>
          <a:ln>
            <a:solidFill>
              <a:schemeClr val="accent1"/>
            </a:solidFill>
          </a:ln>
        </p:spPr>
        <p:txBody>
          <a:bodyPr/>
          <a:lstStyle/>
          <a:p>
            <a:pPr algn="just"/>
            <a:r>
              <a:rPr lang="en-US" dirty="0">
                <a:latin typeface="Gill Sans MT" panose="020B0502020104020203" pitchFamily="34" charset="0"/>
              </a:rPr>
              <a:t>Provides a standard notation that can be used by all object-oriented methods and to select and integrate the best elements of precursor notations.</a:t>
            </a:r>
          </a:p>
        </p:txBody>
      </p:sp>
      <p:sp>
        <p:nvSpPr>
          <p:cNvPr id="4" name="Slide Number Placeholder 3">
            <a:extLst>
              <a:ext uri="{FF2B5EF4-FFF2-40B4-BE49-F238E27FC236}">
                <a16:creationId xmlns:a16="http://schemas.microsoft.com/office/drawing/2014/main" id="{FEB36D44-4F00-4ED6-A0A6-5781BCDDD323}"/>
              </a:ext>
            </a:extLst>
          </p:cNvPr>
          <p:cNvSpPr>
            <a:spLocks noGrp="1"/>
          </p:cNvSpPr>
          <p:nvPr>
            <p:ph type="sldNum" sz="quarter" idx="12"/>
          </p:nvPr>
        </p:nvSpPr>
        <p:spPr/>
        <p:txBody>
          <a:bodyPr/>
          <a:lstStyle/>
          <a:p>
            <a:fld id="{4DAC0951-10B0-4509-9BA5-FD8683A6F967}" type="slidenum">
              <a:rPr lang="en-IN" smtClean="0"/>
              <a:pPr/>
              <a:t>3</a:t>
            </a:fld>
            <a:endParaRPr lang="en-IN"/>
          </a:p>
        </p:txBody>
      </p:sp>
      <p:sp>
        <p:nvSpPr>
          <p:cNvPr id="6" name="TextBox 5">
            <a:extLst>
              <a:ext uri="{FF2B5EF4-FFF2-40B4-BE49-F238E27FC236}">
                <a16:creationId xmlns:a16="http://schemas.microsoft.com/office/drawing/2014/main" id="{2A088A39-6EFE-4AC0-B19D-CE1A73673BFE}"/>
              </a:ext>
            </a:extLst>
          </p:cNvPr>
          <p:cNvSpPr txBox="1"/>
          <p:nvPr/>
        </p:nvSpPr>
        <p:spPr>
          <a:xfrm>
            <a:off x="838200" y="3347559"/>
            <a:ext cx="10515600" cy="867930"/>
          </a:xfrm>
          <a:prstGeom prst="rect">
            <a:avLst/>
          </a:prstGeom>
          <a:solidFill>
            <a:schemeClr val="accent5">
              <a:lumMod val="40000"/>
              <a:lumOff val="60000"/>
            </a:schemeClr>
          </a:solidFill>
          <a:ln>
            <a:solidFill>
              <a:schemeClr val="accent1"/>
            </a:solidFill>
          </a:ln>
        </p:spPr>
        <p:txBody>
          <a:bodyPr wrap="square">
            <a:spAutoFit/>
          </a:bodyPr>
          <a:lstStyle/>
          <a:p>
            <a:pPr marL="228600" indent="-228600" algn="just">
              <a:lnSpc>
                <a:spcPct val="90000"/>
              </a:lnSpc>
              <a:spcBef>
                <a:spcPts val="1000"/>
              </a:spcBef>
              <a:buFont typeface="Arial" panose="020B0604020202020204" pitchFamily="34" charset="0"/>
              <a:buChar char="•"/>
            </a:pPr>
            <a:r>
              <a:rPr lang="en-US" sz="2800" dirty="0">
                <a:latin typeface="Gill Sans MT" panose="020B0502020104020203" pitchFamily="34" charset="0"/>
              </a:rPr>
              <a:t>Provide users with a ready-to-use, expressive visual modeling language so they can develop and exchange meaningful models.</a:t>
            </a:r>
          </a:p>
        </p:txBody>
      </p:sp>
      <p:sp>
        <p:nvSpPr>
          <p:cNvPr id="8" name="TextBox 7">
            <a:extLst>
              <a:ext uri="{FF2B5EF4-FFF2-40B4-BE49-F238E27FC236}">
                <a16:creationId xmlns:a16="http://schemas.microsoft.com/office/drawing/2014/main" id="{BFBFFD61-FA7C-4477-BE5A-9D7A5019E78A}"/>
              </a:ext>
            </a:extLst>
          </p:cNvPr>
          <p:cNvSpPr txBox="1"/>
          <p:nvPr/>
        </p:nvSpPr>
        <p:spPr>
          <a:xfrm>
            <a:off x="838200" y="4440353"/>
            <a:ext cx="10515600" cy="954107"/>
          </a:xfrm>
          <a:prstGeom prst="rect">
            <a:avLst/>
          </a:prstGeom>
          <a:solidFill>
            <a:schemeClr val="accent6">
              <a:lumMod val="40000"/>
              <a:lumOff val="60000"/>
            </a:schemeClr>
          </a:solidFill>
          <a:ln>
            <a:solidFill>
              <a:schemeClr val="accent1"/>
            </a:solidFill>
          </a:ln>
        </p:spPr>
        <p:txBody>
          <a:bodyPr wrap="square">
            <a:spAutoFit/>
          </a:bodyPr>
          <a:lstStyle/>
          <a:p>
            <a:pPr marL="457200" indent="-457200" algn="just">
              <a:buFont typeface="Arial" panose="020B0604020202020204" pitchFamily="34" charset="0"/>
              <a:buChar char="•"/>
            </a:pPr>
            <a:r>
              <a:rPr lang="en-US" sz="2800" dirty="0">
                <a:latin typeface="Gill Sans MT" panose="020B0502020104020203" pitchFamily="34" charset="0"/>
              </a:rPr>
              <a:t>Be independent of particular programming languages and development processes.</a:t>
            </a:r>
            <a:endParaRPr lang="en-IN" sz="2800" dirty="0">
              <a:latin typeface="Gill Sans MT" panose="020B0502020104020203" pitchFamily="34" charset="0"/>
            </a:endParaRPr>
          </a:p>
        </p:txBody>
      </p:sp>
    </p:spTree>
    <p:extLst>
      <p:ext uri="{BB962C8B-B14F-4D97-AF65-F5344CB8AC3E}">
        <p14:creationId xmlns:p14="http://schemas.microsoft.com/office/powerpoint/2010/main" val="106416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E53E8A-772E-446A-954B-8CF76EF6CA3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USE CASE DIAGRAM</a:t>
            </a:r>
            <a:endParaRPr lang="en-IN"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4A5E4734-31AF-44AE-96B5-6947966B1635}"/>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8DF23F33-CBF3-4C33-8756-EEAFA7746FF1}"/>
              </a:ext>
            </a:extLst>
          </p:cNvPr>
          <p:cNvSpPr>
            <a:spLocks noGrp="1"/>
          </p:cNvSpPr>
          <p:nvPr>
            <p:ph type="sldNum" sz="quarter" idx="12"/>
          </p:nvPr>
        </p:nvSpPr>
        <p:spPr/>
        <p:txBody>
          <a:bodyPr/>
          <a:lstStyle/>
          <a:p>
            <a:fld id="{4DAC0951-10B0-4509-9BA5-FD8683A6F967}" type="slidenum">
              <a:rPr lang="en-IN" smtClean="0"/>
              <a:pPr/>
              <a:t>30</a:t>
            </a:fld>
            <a:endParaRPr lang="en-IN"/>
          </a:p>
        </p:txBody>
      </p:sp>
    </p:spTree>
    <p:extLst>
      <p:ext uri="{BB962C8B-B14F-4D97-AF65-F5344CB8AC3E}">
        <p14:creationId xmlns:p14="http://schemas.microsoft.com/office/powerpoint/2010/main" val="3157521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2E03846A-1689-4625-86E9-1C26A1F7B4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742" y="643466"/>
            <a:ext cx="7490515" cy="5571067"/>
          </a:xfrm>
          <a:prstGeom prst="rect">
            <a:avLst/>
          </a:prstGeom>
        </p:spPr>
      </p:pic>
      <p:sp>
        <p:nvSpPr>
          <p:cNvPr id="4" name="Slide Number Placeholder 3">
            <a:extLst>
              <a:ext uri="{FF2B5EF4-FFF2-40B4-BE49-F238E27FC236}">
                <a16:creationId xmlns:a16="http://schemas.microsoft.com/office/drawing/2014/main" id="{B5B12732-3CA7-4F23-A222-E2E681EF94A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31</a:t>
            </a:fld>
            <a:endParaRPr lang="en-US" sz="1200">
              <a:solidFill>
                <a:schemeClr val="tx1">
                  <a:tint val="75000"/>
                </a:schemeClr>
              </a:solidFill>
            </a:endParaRPr>
          </a:p>
        </p:txBody>
      </p:sp>
    </p:spTree>
    <p:extLst>
      <p:ext uri="{BB962C8B-B14F-4D97-AF65-F5344CB8AC3E}">
        <p14:creationId xmlns:p14="http://schemas.microsoft.com/office/powerpoint/2010/main" val="2098978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20781796-54DE-4C03-8979-7C708EECD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105" y="643466"/>
            <a:ext cx="7713790" cy="5571067"/>
          </a:xfrm>
          <a:prstGeom prst="rect">
            <a:avLst/>
          </a:prstGeom>
        </p:spPr>
      </p:pic>
      <p:sp>
        <p:nvSpPr>
          <p:cNvPr id="4" name="Slide Number Placeholder 3">
            <a:extLst>
              <a:ext uri="{FF2B5EF4-FFF2-40B4-BE49-F238E27FC236}">
                <a16:creationId xmlns:a16="http://schemas.microsoft.com/office/drawing/2014/main" id="{D4E363FC-7AB4-4BFB-B679-048DFAEA606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32</a:t>
            </a:fld>
            <a:endParaRPr lang="en-US" sz="1200">
              <a:solidFill>
                <a:schemeClr val="tx1">
                  <a:tint val="75000"/>
                </a:schemeClr>
              </a:solidFill>
            </a:endParaRPr>
          </a:p>
        </p:txBody>
      </p:sp>
    </p:spTree>
    <p:extLst>
      <p:ext uri="{BB962C8B-B14F-4D97-AF65-F5344CB8AC3E}">
        <p14:creationId xmlns:p14="http://schemas.microsoft.com/office/powerpoint/2010/main" val="2135313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6AAB4633-C375-4D3E-881F-40F10481D1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316" y="643466"/>
            <a:ext cx="6303368" cy="5571067"/>
          </a:xfrm>
          <a:prstGeom prst="rect">
            <a:avLst/>
          </a:prstGeom>
        </p:spPr>
      </p:pic>
      <p:sp>
        <p:nvSpPr>
          <p:cNvPr id="4" name="Slide Number Placeholder 3">
            <a:extLst>
              <a:ext uri="{FF2B5EF4-FFF2-40B4-BE49-F238E27FC236}">
                <a16:creationId xmlns:a16="http://schemas.microsoft.com/office/drawing/2014/main" id="{9233101F-8A4A-4D5C-BB2D-6EDA38C0E57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33</a:t>
            </a:fld>
            <a:endParaRPr lang="en-US" sz="1200">
              <a:solidFill>
                <a:schemeClr val="tx1">
                  <a:tint val="75000"/>
                </a:schemeClr>
              </a:solidFill>
            </a:endParaRPr>
          </a:p>
        </p:txBody>
      </p:sp>
    </p:spTree>
    <p:extLst>
      <p:ext uri="{BB962C8B-B14F-4D97-AF65-F5344CB8AC3E}">
        <p14:creationId xmlns:p14="http://schemas.microsoft.com/office/powerpoint/2010/main" val="4117165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C77D-4805-A7B7-0B8B-F3F9FC8B1DD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BE5024-BD00-78FD-1462-13941C067E4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ACTIVITY DIAGRAM is basically a flowchart to represent the flow from one activity to another activity. </a:t>
            </a:r>
          </a:p>
          <a:p>
            <a:r>
              <a:rPr lang="en-US" dirty="0">
                <a:latin typeface="Times New Roman" panose="02020603050405020304" pitchFamily="18" charset="0"/>
                <a:cs typeface="Times New Roman" panose="02020603050405020304" pitchFamily="18" charset="0"/>
              </a:rPr>
              <a:t>The activity can be described as an operation of the system. </a:t>
            </a:r>
          </a:p>
          <a:p>
            <a:r>
              <a:rPr lang="en-US" dirty="0">
                <a:latin typeface="Times New Roman" panose="02020603050405020304" pitchFamily="18" charset="0"/>
                <a:cs typeface="Times New Roman" panose="02020603050405020304" pitchFamily="18" charset="0"/>
              </a:rPr>
              <a:t>The basic purpose of activity diagrams is to capture the dynamic behavior of the system. </a:t>
            </a:r>
          </a:p>
          <a:p>
            <a:r>
              <a:rPr lang="en-US" dirty="0">
                <a:latin typeface="Times New Roman" panose="02020603050405020304" pitchFamily="18" charset="0"/>
                <a:cs typeface="Times New Roman" panose="02020603050405020304" pitchFamily="18" charset="0"/>
              </a:rPr>
              <a:t>It is also called object-oriented flowchart.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6B4318-4B67-E4E5-05DC-8E878128468E}"/>
              </a:ext>
            </a:extLst>
          </p:cNvPr>
          <p:cNvSpPr>
            <a:spLocks noGrp="1"/>
          </p:cNvSpPr>
          <p:nvPr>
            <p:ph type="sldNum" sz="quarter" idx="12"/>
          </p:nvPr>
        </p:nvSpPr>
        <p:spPr/>
        <p:txBody>
          <a:bodyPr/>
          <a:lstStyle/>
          <a:p>
            <a:fld id="{4DAC0951-10B0-4509-9BA5-FD8683A6F967}" type="slidenum">
              <a:rPr lang="en-IN" smtClean="0"/>
              <a:pPr/>
              <a:t>34</a:t>
            </a:fld>
            <a:endParaRPr lang="en-IN"/>
          </a:p>
        </p:txBody>
      </p:sp>
    </p:spTree>
    <p:extLst>
      <p:ext uri="{BB962C8B-B14F-4D97-AF65-F5344CB8AC3E}">
        <p14:creationId xmlns:p14="http://schemas.microsoft.com/office/powerpoint/2010/main" val="3688400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0637-6D17-47C5-646E-EBB3CFD479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A8C784-ED34-F74C-915F-2304F63EDBB6}"/>
              </a:ext>
            </a:extLst>
          </p:cNvPr>
          <p:cNvSpPr>
            <a:spLocks noGrp="1"/>
          </p:cNvSpPr>
          <p:nvPr>
            <p:ph idx="1"/>
          </p:nvPr>
        </p:nvSpPr>
        <p:spPr/>
        <p:txBody>
          <a:bodyPr>
            <a:normAutofit lnSpcReduction="10000"/>
          </a:bodyPr>
          <a:lstStyle/>
          <a:p>
            <a:pPr marL="0" indent="0">
              <a:buNone/>
            </a:pPr>
            <a:r>
              <a:rPr lang="en-IN" b="1" i="0" dirty="0">
                <a:solidFill>
                  <a:srgbClr val="222222"/>
                </a:solidFill>
                <a:effectLst/>
                <a:latin typeface="Times New Roman" panose="02020603050405020304" pitchFamily="18" charset="0"/>
                <a:cs typeface="Times New Roman" panose="02020603050405020304" pitchFamily="18" charset="0"/>
              </a:rPr>
              <a:t>Activity Diagram Notations</a:t>
            </a:r>
          </a:p>
          <a:p>
            <a:pPr marL="0" indent="0" algn="l">
              <a:buNone/>
            </a:pPr>
            <a:r>
              <a:rPr lang="en-US" b="0" i="0" dirty="0">
                <a:solidFill>
                  <a:srgbClr val="222222"/>
                </a:solidFill>
                <a:effectLst/>
                <a:latin typeface="Times New Roman" panose="02020603050405020304" pitchFamily="18" charset="0"/>
                <a:cs typeface="Times New Roman" panose="02020603050405020304" pitchFamily="18" charset="0"/>
              </a:rPr>
              <a:t>Activity diagrams symbols can be generated by using the following notations:</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Initial states: The starting stage before an activity takes place is depicted as the initial state</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Final states: The state which the system reaches when a specific process ends is known as a Final State</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State or an activity box:</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Decision box: It is a diamond shape box which represents a decision with alternate paths. It represents the flow of control.</a:t>
            </a:r>
          </a:p>
          <a:p>
            <a:pPr marL="0" indent="0">
              <a:buNone/>
            </a:pPr>
            <a:endParaRPr lang="en-IN" b="1" i="0" dirty="0">
              <a:solidFill>
                <a:srgbClr val="222222"/>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C663E6E-013F-8F86-B0D3-3211F99533F7}"/>
              </a:ext>
            </a:extLst>
          </p:cNvPr>
          <p:cNvSpPr>
            <a:spLocks noGrp="1"/>
          </p:cNvSpPr>
          <p:nvPr>
            <p:ph type="sldNum" sz="quarter" idx="12"/>
          </p:nvPr>
        </p:nvSpPr>
        <p:spPr/>
        <p:txBody>
          <a:bodyPr/>
          <a:lstStyle/>
          <a:p>
            <a:fld id="{4DAC0951-10B0-4509-9BA5-FD8683A6F967}" type="slidenum">
              <a:rPr lang="en-IN" smtClean="0"/>
              <a:pPr/>
              <a:t>35</a:t>
            </a:fld>
            <a:endParaRPr lang="en-IN"/>
          </a:p>
        </p:txBody>
      </p:sp>
    </p:spTree>
    <p:extLst>
      <p:ext uri="{BB962C8B-B14F-4D97-AF65-F5344CB8AC3E}">
        <p14:creationId xmlns:p14="http://schemas.microsoft.com/office/powerpoint/2010/main" val="3135335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B2C47B-13FA-E1DE-ECD8-458367334EAF}"/>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06A56F74-6504-8754-2A53-C80AD34E431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584251" y="1825625"/>
            <a:ext cx="3573934" cy="46672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EE187F3-9C42-77D2-6616-CFF42225C8E4}"/>
              </a:ext>
            </a:extLst>
          </p:cNvPr>
          <p:cNvSpPr>
            <a:spLocks noGrp="1"/>
          </p:cNvSpPr>
          <p:nvPr>
            <p:ph type="sldNum" sz="quarter" idx="12"/>
          </p:nvPr>
        </p:nvSpPr>
        <p:spPr/>
        <p:txBody>
          <a:bodyPr/>
          <a:lstStyle/>
          <a:p>
            <a:fld id="{4DAC0951-10B0-4509-9BA5-FD8683A6F967}" type="slidenum">
              <a:rPr lang="en-IN" smtClean="0"/>
              <a:pPr/>
              <a:t>36</a:t>
            </a:fld>
            <a:endParaRPr lang="en-IN"/>
          </a:p>
        </p:txBody>
      </p:sp>
      <p:pic>
        <p:nvPicPr>
          <p:cNvPr id="7" name="Picture 2" descr="Diagram&#10;&#10;Description automatically generated">
            <a:extLst>
              <a:ext uri="{FF2B5EF4-FFF2-40B4-BE49-F238E27FC236}">
                <a16:creationId xmlns:a16="http://schemas.microsoft.com/office/drawing/2014/main" id="{B9578FF1-38CB-DCFC-5BC4-E46B2F9F11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7033816" y="1825625"/>
            <a:ext cx="3875189" cy="4745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360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F6AF-763E-812E-4B3E-67169ED89B6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DEPLOYMENT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DEEFF0-AAE0-FB5D-7A7B-46E6A178D897}"/>
              </a:ext>
            </a:extLst>
          </p:cNvPr>
          <p:cNvSpPr>
            <a:spLocks noGrp="1"/>
          </p:cNvSpPr>
          <p:nvPr>
            <p:ph idx="1"/>
          </p:nvPr>
        </p:nvSpPr>
        <p:spPr>
          <a:xfrm>
            <a:off x="838200" y="1584251"/>
            <a:ext cx="11123428" cy="5061098"/>
          </a:xfrm>
        </p:spPr>
        <p:txBody>
          <a:bodyPr>
            <a:normAutofit fontScale="92500" lnSpcReduction="10000"/>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Deployment Diagram is a type of diagram that specifies the physical hardware on which the software system will execute. </a:t>
            </a:r>
          </a:p>
          <a:p>
            <a:pPr algn="just"/>
            <a:r>
              <a:rPr lang="en-US" b="0" i="0" dirty="0">
                <a:solidFill>
                  <a:srgbClr val="222222"/>
                </a:solidFill>
                <a:effectLst/>
                <a:latin typeface="Times New Roman" panose="02020603050405020304" pitchFamily="18" charset="0"/>
                <a:cs typeface="Times New Roman" panose="02020603050405020304" pitchFamily="18" charset="0"/>
              </a:rPr>
              <a:t>It also determines how the software is deployed on the underlying hardware. </a:t>
            </a:r>
          </a:p>
          <a:p>
            <a:pPr algn="just"/>
            <a:r>
              <a:rPr lang="en-US" b="0" i="0" dirty="0">
                <a:solidFill>
                  <a:srgbClr val="222222"/>
                </a:solidFill>
                <a:effectLst/>
                <a:latin typeface="Times New Roman" panose="02020603050405020304" pitchFamily="18" charset="0"/>
                <a:cs typeface="Times New Roman" panose="02020603050405020304" pitchFamily="18" charset="0"/>
              </a:rPr>
              <a:t>It maps software pieces of a system to the device that are going to execute it.</a:t>
            </a:r>
          </a:p>
          <a:p>
            <a:pPr algn="just"/>
            <a:r>
              <a:rPr lang="en-US" b="0" i="0" dirty="0">
                <a:solidFill>
                  <a:srgbClr val="222222"/>
                </a:solidFill>
                <a:effectLst/>
                <a:latin typeface="Times New Roman" panose="02020603050405020304" pitchFamily="18" charset="0"/>
                <a:cs typeface="Times New Roman" panose="02020603050405020304" pitchFamily="18" charset="0"/>
              </a:rPr>
              <a:t>The deployment diagram maps the software architecture created in design to the physical system architecture that executes it. </a:t>
            </a:r>
          </a:p>
          <a:p>
            <a:pPr algn="just"/>
            <a:r>
              <a:rPr lang="en-US" b="0" i="0" dirty="0">
                <a:solidFill>
                  <a:srgbClr val="222222"/>
                </a:solidFill>
                <a:effectLst/>
                <a:latin typeface="Times New Roman" panose="02020603050405020304" pitchFamily="18" charset="0"/>
                <a:cs typeface="Times New Roman" panose="02020603050405020304" pitchFamily="18" charset="0"/>
              </a:rPr>
              <a:t>In distributed systems, it models the distribution of the software across the physical nodes.</a:t>
            </a:r>
          </a:p>
          <a:p>
            <a:pPr algn="just"/>
            <a:r>
              <a:rPr lang="en-US" b="0" i="0" dirty="0">
                <a:solidFill>
                  <a:srgbClr val="222222"/>
                </a:solidFill>
                <a:effectLst/>
                <a:latin typeface="Times New Roman" panose="02020603050405020304" pitchFamily="18" charset="0"/>
                <a:cs typeface="Times New Roman" panose="02020603050405020304" pitchFamily="18" charset="0"/>
              </a:rPr>
              <a:t>The software systems are manifested using various </a:t>
            </a:r>
            <a:r>
              <a:rPr lang="en-US" b="1" i="0" dirty="0">
                <a:solidFill>
                  <a:srgbClr val="222222"/>
                </a:solidFill>
                <a:effectLst/>
                <a:latin typeface="Times New Roman" panose="02020603050405020304" pitchFamily="18" charset="0"/>
                <a:cs typeface="Times New Roman" panose="02020603050405020304" pitchFamily="18" charset="0"/>
              </a:rPr>
              <a:t>artifacts</a:t>
            </a:r>
            <a:r>
              <a:rPr lang="en-US" b="0" i="0" dirty="0">
                <a:solidFill>
                  <a:srgbClr val="222222"/>
                </a:solidFill>
                <a:effectLst/>
                <a:latin typeface="Times New Roman" panose="02020603050405020304" pitchFamily="18" charset="0"/>
                <a:cs typeface="Times New Roman" panose="02020603050405020304" pitchFamily="18" charset="0"/>
              </a:rPr>
              <a:t>, and then they are mapped to the execution environment that is going to execute the software such as </a:t>
            </a:r>
            <a:r>
              <a:rPr lang="en-US" b="1" i="0" dirty="0">
                <a:solidFill>
                  <a:srgbClr val="222222"/>
                </a:solidFill>
                <a:effectLst/>
                <a:latin typeface="Times New Roman" panose="02020603050405020304" pitchFamily="18" charset="0"/>
                <a:cs typeface="Times New Roman" panose="02020603050405020304" pitchFamily="18" charset="0"/>
              </a:rPr>
              <a:t>nodes</a:t>
            </a:r>
            <a:r>
              <a:rPr lang="en-US" b="0" i="0" dirty="0">
                <a:solidFill>
                  <a:srgbClr val="222222"/>
                </a:solidFill>
                <a:effectLst/>
                <a:latin typeface="Times New Roman" panose="02020603050405020304" pitchFamily="18" charset="0"/>
                <a:cs typeface="Times New Roman" panose="02020603050405020304" pitchFamily="18" charset="0"/>
              </a:rPr>
              <a:t>. </a:t>
            </a:r>
          </a:p>
          <a:p>
            <a:pPr algn="just"/>
            <a:r>
              <a:rPr lang="en-US" b="0" i="0" dirty="0">
                <a:solidFill>
                  <a:srgbClr val="222222"/>
                </a:solidFill>
                <a:effectLst/>
                <a:latin typeface="Times New Roman" panose="02020603050405020304" pitchFamily="18" charset="0"/>
                <a:cs typeface="Times New Roman" panose="02020603050405020304" pitchFamily="18" charset="0"/>
              </a:rPr>
              <a:t>Many nodes are involved in the deployment diagram; hence, the relation between them is represented using communication paths.</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89E149-9AF8-19CE-DCA3-DEF4844A98ED}"/>
              </a:ext>
            </a:extLst>
          </p:cNvPr>
          <p:cNvSpPr>
            <a:spLocks noGrp="1"/>
          </p:cNvSpPr>
          <p:nvPr>
            <p:ph type="sldNum" sz="quarter" idx="12"/>
          </p:nvPr>
        </p:nvSpPr>
        <p:spPr/>
        <p:txBody>
          <a:bodyPr/>
          <a:lstStyle/>
          <a:p>
            <a:fld id="{4DAC0951-10B0-4509-9BA5-FD8683A6F967}" type="slidenum">
              <a:rPr lang="en-IN" smtClean="0"/>
              <a:pPr/>
              <a:t>37</a:t>
            </a:fld>
            <a:endParaRPr lang="en-IN"/>
          </a:p>
        </p:txBody>
      </p:sp>
    </p:spTree>
    <p:extLst>
      <p:ext uri="{BB962C8B-B14F-4D97-AF65-F5344CB8AC3E}">
        <p14:creationId xmlns:p14="http://schemas.microsoft.com/office/powerpoint/2010/main" val="3682853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933B-E4FD-FDEE-3426-C34FE262D0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FBEB2B-0B89-C012-F510-55ACD47324DE}"/>
              </a:ext>
            </a:extLst>
          </p:cNvPr>
          <p:cNvSpPr>
            <a:spLocks noGrp="1"/>
          </p:cNvSpPr>
          <p:nvPr>
            <p:ph idx="1"/>
          </p:nvPr>
        </p:nvSpPr>
        <p:spPr/>
        <p:txBody>
          <a:bodyPr/>
          <a:lstStyle/>
          <a:p>
            <a:pPr marL="0" indent="0">
              <a:buNone/>
            </a:pPr>
            <a:r>
              <a:rPr lang="en-US" b="1" i="0" dirty="0">
                <a:solidFill>
                  <a:srgbClr val="222222"/>
                </a:solidFill>
                <a:effectLst/>
                <a:latin typeface="Times New Roman" panose="02020603050405020304" pitchFamily="18" charset="0"/>
                <a:cs typeface="Times New Roman" panose="02020603050405020304" pitchFamily="18" charset="0"/>
              </a:rPr>
              <a:t>Deployment Diagram Symbol and notations</a:t>
            </a:r>
          </a:p>
          <a:p>
            <a:pPr marL="0" indent="0">
              <a:buNone/>
            </a:pPr>
            <a:endParaRPr lang="en-IN" dirty="0"/>
          </a:p>
        </p:txBody>
      </p:sp>
      <p:sp>
        <p:nvSpPr>
          <p:cNvPr id="4" name="Slide Number Placeholder 3">
            <a:extLst>
              <a:ext uri="{FF2B5EF4-FFF2-40B4-BE49-F238E27FC236}">
                <a16:creationId xmlns:a16="http://schemas.microsoft.com/office/drawing/2014/main" id="{653A495F-F40D-D3C0-4016-5A6C31F701E2}"/>
              </a:ext>
            </a:extLst>
          </p:cNvPr>
          <p:cNvSpPr>
            <a:spLocks noGrp="1"/>
          </p:cNvSpPr>
          <p:nvPr>
            <p:ph type="sldNum" sz="quarter" idx="12"/>
          </p:nvPr>
        </p:nvSpPr>
        <p:spPr/>
        <p:txBody>
          <a:bodyPr/>
          <a:lstStyle/>
          <a:p>
            <a:fld id="{4DAC0951-10B0-4509-9BA5-FD8683A6F967}" type="slidenum">
              <a:rPr lang="en-IN" smtClean="0"/>
              <a:pPr/>
              <a:t>38</a:t>
            </a:fld>
            <a:endParaRPr lang="en-IN"/>
          </a:p>
        </p:txBody>
      </p:sp>
      <p:pic>
        <p:nvPicPr>
          <p:cNvPr id="3074" name="Picture 2">
            <a:extLst>
              <a:ext uri="{FF2B5EF4-FFF2-40B4-BE49-F238E27FC236}">
                <a16:creationId xmlns:a16="http://schemas.microsoft.com/office/drawing/2014/main" id="{8AEBC9D4-4F6F-CABF-F027-7215704F0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2728913"/>
            <a:ext cx="584835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141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D8976-1179-609C-896F-177A62147D2C}"/>
              </a:ext>
            </a:extLst>
          </p:cNvPr>
          <p:cNvSpPr>
            <a:spLocks noGrp="1"/>
          </p:cNvSpPr>
          <p:nvPr>
            <p:ph idx="1"/>
          </p:nvPr>
        </p:nvSpPr>
        <p:spPr>
          <a:xfrm>
            <a:off x="838200" y="520995"/>
            <a:ext cx="10889512" cy="6124354"/>
          </a:xfrm>
        </p:spPr>
        <p:txBody>
          <a:bodyPr>
            <a:normAutofit fontScale="92500" lnSpcReduction="10000"/>
          </a:bodyPr>
          <a:lstStyle/>
          <a:p>
            <a:pPr marL="0" indent="0">
              <a:buNone/>
            </a:pPr>
            <a:r>
              <a:rPr lang="en-IN" b="1" i="0" dirty="0">
                <a:solidFill>
                  <a:srgbClr val="222222"/>
                </a:solidFill>
                <a:effectLst/>
                <a:latin typeface="Times New Roman" panose="02020603050405020304" pitchFamily="18" charset="0"/>
                <a:cs typeface="Times New Roman" panose="02020603050405020304" pitchFamily="18" charset="0"/>
              </a:rPr>
              <a:t>What is an artifact?</a:t>
            </a:r>
          </a:p>
          <a:p>
            <a:r>
              <a:rPr lang="en-US" b="0" i="0" dirty="0">
                <a:solidFill>
                  <a:srgbClr val="222222"/>
                </a:solidFill>
                <a:effectLst/>
                <a:latin typeface="Times New Roman" panose="02020603050405020304" pitchFamily="18" charset="0"/>
                <a:cs typeface="Times New Roman" panose="02020603050405020304" pitchFamily="18" charset="0"/>
              </a:rPr>
              <a:t>An artifact represents the specification of a concrete real-world entity related to software development. </a:t>
            </a:r>
          </a:p>
          <a:p>
            <a:r>
              <a:rPr lang="en-US" b="0" i="0" dirty="0">
                <a:solidFill>
                  <a:srgbClr val="222222"/>
                </a:solidFill>
                <a:effectLst/>
                <a:latin typeface="Times New Roman" panose="02020603050405020304" pitchFamily="18" charset="0"/>
                <a:cs typeface="Times New Roman" panose="02020603050405020304" pitchFamily="18" charset="0"/>
              </a:rPr>
              <a:t>You can use the artifact to describe a framework which is used during the software development process or an executable file. </a:t>
            </a:r>
          </a:p>
          <a:p>
            <a:r>
              <a:rPr lang="en-US" b="0" i="0" dirty="0">
                <a:solidFill>
                  <a:srgbClr val="222222"/>
                </a:solidFill>
                <a:effectLst/>
                <a:latin typeface="Times New Roman" panose="02020603050405020304" pitchFamily="18" charset="0"/>
                <a:cs typeface="Times New Roman" panose="02020603050405020304" pitchFamily="18" charset="0"/>
              </a:rPr>
              <a:t>Artifacts are deployed on the nodes. </a:t>
            </a:r>
          </a:p>
          <a:p>
            <a:pPr marL="0" indent="0" algn="l">
              <a:buNone/>
            </a:pPr>
            <a:r>
              <a:rPr lang="en-US" b="0" i="0" dirty="0">
                <a:solidFill>
                  <a:srgbClr val="222222"/>
                </a:solidFill>
                <a:effectLst/>
                <a:latin typeface="Times New Roman" panose="02020603050405020304" pitchFamily="18" charset="0"/>
                <a:cs typeface="Times New Roman" panose="02020603050405020304" pitchFamily="18" charset="0"/>
              </a:rPr>
              <a:t>The most common artifacts are as follows,</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Source files</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Executable files</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Database tables</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Scripts</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DLL files</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User manuals or documentation</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Output files</a:t>
            </a:r>
          </a:p>
          <a:p>
            <a:pPr marL="0" indent="0">
              <a:buNone/>
            </a:pPr>
            <a:endParaRPr lang="en-IN" b="1" i="0" dirty="0">
              <a:solidFill>
                <a:srgbClr val="222222"/>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45F063-0E5B-3E46-BFF7-460BAE2B2583}"/>
              </a:ext>
            </a:extLst>
          </p:cNvPr>
          <p:cNvSpPr>
            <a:spLocks noGrp="1"/>
          </p:cNvSpPr>
          <p:nvPr>
            <p:ph type="sldNum" sz="quarter" idx="12"/>
          </p:nvPr>
        </p:nvSpPr>
        <p:spPr/>
        <p:txBody>
          <a:bodyPr/>
          <a:lstStyle/>
          <a:p>
            <a:fld id="{4DAC0951-10B0-4509-9BA5-FD8683A6F967}" type="slidenum">
              <a:rPr lang="en-IN" smtClean="0"/>
              <a:pPr/>
              <a:t>39</a:t>
            </a:fld>
            <a:endParaRPr lang="en-IN"/>
          </a:p>
        </p:txBody>
      </p:sp>
    </p:spTree>
    <p:extLst>
      <p:ext uri="{BB962C8B-B14F-4D97-AF65-F5344CB8AC3E}">
        <p14:creationId xmlns:p14="http://schemas.microsoft.com/office/powerpoint/2010/main" val="158723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7351-8970-4238-ABC0-A115900B63F1}"/>
              </a:ext>
            </a:extLst>
          </p:cNvPr>
          <p:cNvSpPr>
            <a:spLocks noGrp="1"/>
          </p:cNvSpPr>
          <p:nvPr>
            <p:ph type="title"/>
          </p:nvPr>
        </p:nvSpPr>
        <p:spPr/>
        <p:txBody>
          <a:bodyPr>
            <a:normAutofit/>
          </a:bodyPr>
          <a:lstStyle/>
          <a:p>
            <a:r>
              <a:rPr lang="en-IN" b="1" dirty="0">
                <a:solidFill>
                  <a:srgbClr val="C00000"/>
                </a:solidFill>
                <a:latin typeface="Arial Rounded MT Bold" panose="020F0704030504030204" pitchFamily="34" charset="0"/>
              </a:rPr>
              <a:t>Why many types of UML diagrams?</a:t>
            </a:r>
          </a:p>
        </p:txBody>
      </p:sp>
      <p:sp>
        <p:nvSpPr>
          <p:cNvPr id="4" name="Slide Number Placeholder 3">
            <a:extLst>
              <a:ext uri="{FF2B5EF4-FFF2-40B4-BE49-F238E27FC236}">
                <a16:creationId xmlns:a16="http://schemas.microsoft.com/office/drawing/2014/main" id="{2EAB458E-11E0-4C58-B117-6945480F8796}"/>
              </a:ext>
            </a:extLst>
          </p:cNvPr>
          <p:cNvSpPr>
            <a:spLocks noGrp="1"/>
          </p:cNvSpPr>
          <p:nvPr>
            <p:ph type="sldNum" sz="quarter" idx="12"/>
          </p:nvPr>
        </p:nvSpPr>
        <p:spPr/>
        <p:txBody>
          <a:bodyPr/>
          <a:lstStyle/>
          <a:p>
            <a:fld id="{4DAC0951-10B0-4509-9BA5-FD8683A6F967}" type="slidenum">
              <a:rPr lang="en-IN" smtClean="0">
                <a:latin typeface="Gill Sans MT" panose="020B0502020104020203" pitchFamily="34" charset="0"/>
              </a:rPr>
              <a:pPr/>
              <a:t>4</a:t>
            </a:fld>
            <a:endParaRPr lang="en-IN">
              <a:latin typeface="Gill Sans MT" panose="020B0502020104020203" pitchFamily="34" charset="0"/>
            </a:endParaRPr>
          </a:p>
        </p:txBody>
      </p:sp>
      <p:graphicFrame>
        <p:nvGraphicFramePr>
          <p:cNvPr id="5" name="Diagram 4">
            <a:extLst>
              <a:ext uri="{FF2B5EF4-FFF2-40B4-BE49-F238E27FC236}">
                <a16:creationId xmlns:a16="http://schemas.microsoft.com/office/drawing/2014/main" id="{AF6F771A-EDB8-4D87-9556-00DD0DABB046}"/>
              </a:ext>
            </a:extLst>
          </p:cNvPr>
          <p:cNvGraphicFramePr/>
          <p:nvPr>
            <p:extLst>
              <p:ext uri="{D42A27DB-BD31-4B8C-83A1-F6EECF244321}">
                <p14:modId xmlns:p14="http://schemas.microsoft.com/office/powerpoint/2010/main" val="3305958035"/>
              </p:ext>
            </p:extLst>
          </p:nvPr>
        </p:nvGraphicFramePr>
        <p:xfrm>
          <a:off x="172884" y="136717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D9DE7B76-8BC9-466E-A125-C09F32FBFA38}"/>
              </a:ext>
            </a:extLst>
          </p:cNvPr>
          <p:cNvSpPr txBox="1"/>
          <p:nvPr/>
        </p:nvSpPr>
        <p:spPr>
          <a:xfrm>
            <a:off x="7267268" y="1807978"/>
            <a:ext cx="4442951" cy="923330"/>
          </a:xfrm>
          <a:prstGeom prst="rect">
            <a:avLst/>
          </a:prstGeom>
          <a:solidFill>
            <a:srgbClr val="2EFC44"/>
          </a:solidFill>
        </p:spPr>
        <p:txBody>
          <a:bodyPr wrap="square">
            <a:spAutoFit/>
          </a:bodyPr>
          <a:lstStyle/>
          <a:p>
            <a:pPr algn="just"/>
            <a:r>
              <a:rPr lang="en-US" dirty="0">
                <a:latin typeface="Gill Sans MT" panose="020B0502020104020203" pitchFamily="34" charset="0"/>
              </a:rPr>
              <a:t>All of these people are interested in different aspects of the system, and each of them require a different level of detail. </a:t>
            </a:r>
            <a:endParaRPr lang="en-IN" dirty="0">
              <a:latin typeface="Gill Sans MT" panose="020B0502020104020203" pitchFamily="34" charset="0"/>
            </a:endParaRPr>
          </a:p>
        </p:txBody>
      </p:sp>
      <p:sp>
        <p:nvSpPr>
          <p:cNvPr id="13" name="TextBox 12">
            <a:extLst>
              <a:ext uri="{FF2B5EF4-FFF2-40B4-BE49-F238E27FC236}">
                <a16:creationId xmlns:a16="http://schemas.microsoft.com/office/drawing/2014/main" id="{9B4A83C2-F03D-438B-B2EF-74F33E42A94C}"/>
              </a:ext>
            </a:extLst>
          </p:cNvPr>
          <p:cNvSpPr txBox="1"/>
          <p:nvPr/>
        </p:nvSpPr>
        <p:spPr>
          <a:xfrm>
            <a:off x="7267268" y="3123142"/>
            <a:ext cx="4512744" cy="923330"/>
          </a:xfrm>
          <a:prstGeom prst="rect">
            <a:avLst/>
          </a:prstGeom>
          <a:solidFill>
            <a:srgbClr val="5AA3E6"/>
          </a:solidFill>
        </p:spPr>
        <p:txBody>
          <a:bodyPr wrap="square">
            <a:spAutoFit/>
          </a:bodyPr>
          <a:lstStyle/>
          <a:p>
            <a:pPr algn="just"/>
            <a:r>
              <a:rPr lang="en-US" dirty="0">
                <a:latin typeface="Gill Sans MT" panose="020B0502020104020203" pitchFamily="34" charset="0"/>
              </a:rPr>
              <a:t>A coder needs to understand the design of the system and be able to convert the design to a low-level code. </a:t>
            </a:r>
          </a:p>
        </p:txBody>
      </p:sp>
      <p:sp>
        <p:nvSpPr>
          <p:cNvPr id="15" name="TextBox 14">
            <a:extLst>
              <a:ext uri="{FF2B5EF4-FFF2-40B4-BE49-F238E27FC236}">
                <a16:creationId xmlns:a16="http://schemas.microsoft.com/office/drawing/2014/main" id="{03A5B7E1-4B3D-437E-A047-03D447822F23}"/>
              </a:ext>
            </a:extLst>
          </p:cNvPr>
          <p:cNvSpPr txBox="1"/>
          <p:nvPr/>
        </p:nvSpPr>
        <p:spPr>
          <a:xfrm>
            <a:off x="7267268" y="4450807"/>
            <a:ext cx="4512743" cy="1200329"/>
          </a:xfrm>
          <a:prstGeom prst="rect">
            <a:avLst/>
          </a:prstGeom>
          <a:solidFill>
            <a:srgbClr val="FFA365"/>
          </a:solidFill>
        </p:spPr>
        <p:txBody>
          <a:bodyPr wrap="square">
            <a:spAutoFit/>
          </a:bodyPr>
          <a:lstStyle/>
          <a:p>
            <a:pPr algn="just"/>
            <a:r>
              <a:rPr lang="en-US" dirty="0">
                <a:latin typeface="Gill Sans MT" panose="020B0502020104020203" pitchFamily="34" charset="0"/>
              </a:rPr>
              <a:t>By contrast, a technical writer is interested in the behavior of the system as a whole and needs to understand how the product functions.</a:t>
            </a:r>
            <a:endParaRPr lang="en-IN" dirty="0">
              <a:latin typeface="Gill Sans MT" panose="020B0502020104020203" pitchFamily="34" charset="0"/>
            </a:endParaRPr>
          </a:p>
        </p:txBody>
      </p:sp>
    </p:spTree>
    <p:extLst>
      <p:ext uri="{BB962C8B-B14F-4D97-AF65-F5344CB8AC3E}">
        <p14:creationId xmlns:p14="http://schemas.microsoft.com/office/powerpoint/2010/main" val="344900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6158F-DAFE-3716-14C8-1A58E631740E}"/>
              </a:ext>
            </a:extLst>
          </p:cNvPr>
          <p:cNvSpPr>
            <a:spLocks noGrp="1"/>
          </p:cNvSpPr>
          <p:nvPr>
            <p:ph idx="1"/>
          </p:nvPr>
        </p:nvSpPr>
        <p:spPr>
          <a:xfrm>
            <a:off x="838200" y="661193"/>
            <a:ext cx="11006470" cy="4697616"/>
          </a:xfrm>
        </p:spPr>
        <p:txBody>
          <a:bodyPr>
            <a:normAutofit fontScale="92500" lnSpcReduction="10000"/>
          </a:bodyPr>
          <a:lstStyle/>
          <a:p>
            <a:r>
              <a:rPr lang="en-US" b="0" i="0" dirty="0">
                <a:solidFill>
                  <a:srgbClr val="222222"/>
                </a:solidFill>
                <a:effectLst/>
                <a:latin typeface="Times New Roman" panose="02020603050405020304" pitchFamily="18" charset="0"/>
                <a:cs typeface="Times New Roman" panose="02020603050405020304" pitchFamily="18" charset="0"/>
              </a:rPr>
              <a:t>Artifacts are deployed on the nodes. </a:t>
            </a:r>
          </a:p>
          <a:p>
            <a:r>
              <a:rPr lang="en-US" b="0" i="0" dirty="0">
                <a:solidFill>
                  <a:srgbClr val="222222"/>
                </a:solidFill>
                <a:effectLst/>
                <a:latin typeface="Times New Roman" panose="02020603050405020304" pitchFamily="18" charset="0"/>
                <a:cs typeface="Times New Roman" panose="02020603050405020304" pitchFamily="18" charset="0"/>
              </a:rPr>
              <a:t>It can provide physical manifestation for any UML element. </a:t>
            </a:r>
          </a:p>
          <a:p>
            <a:r>
              <a:rPr lang="en-US" b="0" i="0" dirty="0">
                <a:solidFill>
                  <a:srgbClr val="222222"/>
                </a:solidFill>
                <a:effectLst/>
                <a:latin typeface="Times New Roman" panose="02020603050405020304" pitchFamily="18" charset="0"/>
                <a:cs typeface="Times New Roman" panose="02020603050405020304" pitchFamily="18" charset="0"/>
              </a:rPr>
              <a:t>Generally, they manifest components. </a:t>
            </a:r>
          </a:p>
          <a:p>
            <a:r>
              <a:rPr lang="en-US" b="0" i="0" dirty="0">
                <a:solidFill>
                  <a:srgbClr val="222222"/>
                </a:solidFill>
                <a:effectLst/>
                <a:latin typeface="Times New Roman" panose="02020603050405020304" pitchFamily="18" charset="0"/>
                <a:cs typeface="Times New Roman" panose="02020603050405020304" pitchFamily="18" charset="0"/>
              </a:rPr>
              <a:t>Artifacts are labeled with the stereotype </a:t>
            </a:r>
            <a:r>
              <a:rPr lang="en-US" b="1" i="0" dirty="0">
                <a:solidFill>
                  <a:srgbClr val="222222"/>
                </a:solidFill>
                <a:effectLst/>
                <a:latin typeface="Times New Roman" panose="02020603050405020304" pitchFamily="18" charset="0"/>
                <a:cs typeface="Times New Roman" panose="02020603050405020304" pitchFamily="18" charset="0"/>
              </a:rPr>
              <a:t>&lt;&lt;artifact&gt;&gt;, </a:t>
            </a:r>
            <a:r>
              <a:rPr lang="en-US" b="0" i="0" dirty="0">
                <a:solidFill>
                  <a:srgbClr val="222222"/>
                </a:solidFill>
                <a:effectLst/>
                <a:latin typeface="Times New Roman" panose="02020603050405020304" pitchFamily="18" charset="0"/>
                <a:cs typeface="Times New Roman" panose="02020603050405020304" pitchFamily="18" charset="0"/>
              </a:rPr>
              <a:t>and it may have an artifact icon on the top right corner.</a:t>
            </a:r>
          </a:p>
          <a:p>
            <a:r>
              <a:rPr lang="en-US" b="0" i="0" dirty="0">
                <a:solidFill>
                  <a:srgbClr val="222222"/>
                </a:solidFill>
                <a:effectLst/>
                <a:latin typeface="Times New Roman" panose="02020603050405020304" pitchFamily="18" charset="0"/>
                <a:cs typeface="Times New Roman" panose="02020603050405020304" pitchFamily="18" charset="0"/>
              </a:rPr>
              <a:t>Each artifact has a filename in its specification that indicates the physical location of the artifact. An artifact can contain another artifact. </a:t>
            </a:r>
          </a:p>
          <a:p>
            <a:r>
              <a:rPr lang="en-US" b="0" i="0" dirty="0">
                <a:solidFill>
                  <a:srgbClr val="222222"/>
                </a:solidFill>
                <a:effectLst/>
                <a:latin typeface="Times New Roman" panose="02020603050405020304" pitchFamily="18" charset="0"/>
                <a:cs typeface="Times New Roman" panose="02020603050405020304" pitchFamily="18" charset="0"/>
              </a:rPr>
              <a:t>It may be dependent on one another.</a:t>
            </a:r>
          </a:p>
          <a:p>
            <a:r>
              <a:rPr lang="en-US" b="0" i="0" dirty="0">
                <a:solidFill>
                  <a:srgbClr val="222222"/>
                </a:solidFill>
                <a:effectLst/>
                <a:latin typeface="Times New Roman" panose="02020603050405020304" pitchFamily="18" charset="0"/>
                <a:cs typeface="Times New Roman" panose="02020603050405020304" pitchFamily="18" charset="0"/>
              </a:rPr>
              <a:t>Artifacts have their properties and behavior that manipulates them.</a:t>
            </a:r>
          </a:p>
          <a:p>
            <a:r>
              <a:rPr lang="en-US" b="0" i="0" dirty="0">
                <a:solidFill>
                  <a:srgbClr val="222222"/>
                </a:solidFill>
                <a:effectLst/>
                <a:latin typeface="Times New Roman" panose="02020603050405020304" pitchFamily="18" charset="0"/>
                <a:cs typeface="Times New Roman" panose="02020603050405020304" pitchFamily="18" charset="0"/>
              </a:rPr>
              <a:t>Generally, an artifact is represented as follows in the unified modeling language.</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BB98CE6-952D-B50E-3689-95490D73E33A}"/>
              </a:ext>
            </a:extLst>
          </p:cNvPr>
          <p:cNvSpPr>
            <a:spLocks noGrp="1"/>
          </p:cNvSpPr>
          <p:nvPr>
            <p:ph type="sldNum" sz="quarter" idx="12"/>
          </p:nvPr>
        </p:nvSpPr>
        <p:spPr/>
        <p:txBody>
          <a:bodyPr/>
          <a:lstStyle/>
          <a:p>
            <a:fld id="{4DAC0951-10B0-4509-9BA5-FD8683A6F967}" type="slidenum">
              <a:rPr lang="en-IN" smtClean="0"/>
              <a:pPr/>
              <a:t>40</a:t>
            </a:fld>
            <a:endParaRPr lang="en-IN"/>
          </a:p>
        </p:txBody>
      </p:sp>
      <p:pic>
        <p:nvPicPr>
          <p:cNvPr id="4098" name="Picture 2">
            <a:extLst>
              <a:ext uri="{FF2B5EF4-FFF2-40B4-BE49-F238E27FC236}">
                <a16:creationId xmlns:a16="http://schemas.microsoft.com/office/drawing/2014/main" id="{3D3D2C6D-D936-21A1-CF88-AAE324298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118" y="5195713"/>
            <a:ext cx="31051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032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0A25E-88B6-7140-6C5E-8DAF9071C6DF}"/>
              </a:ext>
            </a:extLst>
          </p:cNvPr>
          <p:cNvSpPr>
            <a:spLocks noGrp="1"/>
          </p:cNvSpPr>
          <p:nvPr>
            <p:ph idx="1"/>
          </p:nvPr>
        </p:nvSpPr>
        <p:spPr>
          <a:xfrm>
            <a:off x="838200" y="960954"/>
            <a:ext cx="10515600" cy="4351338"/>
          </a:xfrm>
        </p:spPr>
        <p:txBody>
          <a:bodyPr/>
          <a:lstStyle/>
          <a:p>
            <a:pPr marL="0" indent="0" algn="l">
              <a:buNone/>
            </a:pPr>
            <a:r>
              <a:rPr lang="en-US" b="1" i="0" dirty="0">
                <a:solidFill>
                  <a:srgbClr val="222222"/>
                </a:solidFill>
                <a:effectLst/>
                <a:latin typeface="Times New Roman" panose="02020603050405020304" pitchFamily="18" charset="0"/>
                <a:cs typeface="Times New Roman" panose="02020603050405020304" pitchFamily="18" charset="0"/>
              </a:rPr>
              <a:t>Artifact Instances</a:t>
            </a:r>
          </a:p>
          <a:p>
            <a:pPr algn="l"/>
            <a:r>
              <a:rPr lang="en-US" b="0" i="0" dirty="0">
                <a:solidFill>
                  <a:srgbClr val="222222"/>
                </a:solidFill>
                <a:effectLst/>
                <a:latin typeface="Times New Roman" panose="02020603050405020304" pitchFamily="18" charset="0"/>
                <a:cs typeface="Times New Roman" panose="02020603050405020304" pitchFamily="18" charset="0"/>
              </a:rPr>
              <a:t>An artifact instance represents an instance of a particular artifact. </a:t>
            </a:r>
          </a:p>
          <a:p>
            <a:pPr algn="l"/>
            <a:r>
              <a:rPr lang="en-US" b="0" i="0" dirty="0">
                <a:solidFill>
                  <a:srgbClr val="222222"/>
                </a:solidFill>
                <a:effectLst/>
                <a:latin typeface="Times New Roman" panose="02020603050405020304" pitchFamily="18" charset="0"/>
                <a:cs typeface="Times New Roman" panose="02020603050405020304" pitchFamily="18" charset="0"/>
              </a:rPr>
              <a:t>An artifact instance is denoted with same symbol as that of the artifact except that the name is underlined. </a:t>
            </a:r>
          </a:p>
          <a:p>
            <a:pPr algn="l"/>
            <a:r>
              <a:rPr lang="en-US" b="0" i="0" dirty="0">
                <a:solidFill>
                  <a:srgbClr val="222222"/>
                </a:solidFill>
                <a:effectLst/>
                <a:latin typeface="Times New Roman" panose="02020603050405020304" pitchFamily="18" charset="0"/>
                <a:cs typeface="Times New Roman" panose="02020603050405020304" pitchFamily="18" charset="0"/>
              </a:rPr>
              <a:t>UML diagram allows this to differentiate between the original artifact and the instance. </a:t>
            </a:r>
          </a:p>
          <a:p>
            <a:pPr algn="l"/>
            <a:r>
              <a:rPr lang="en-US" b="0" i="0" dirty="0">
                <a:solidFill>
                  <a:srgbClr val="222222"/>
                </a:solidFill>
                <a:effectLst/>
                <a:latin typeface="Times New Roman" panose="02020603050405020304" pitchFamily="18" charset="0"/>
                <a:cs typeface="Times New Roman" panose="02020603050405020304" pitchFamily="18" charset="0"/>
              </a:rPr>
              <a:t>Each physical copy or a file is an instance of a unique artifact.</a:t>
            </a:r>
          </a:p>
          <a:p>
            <a:pPr algn="l"/>
            <a:r>
              <a:rPr lang="en-US" b="0" i="0" dirty="0">
                <a:solidFill>
                  <a:srgbClr val="222222"/>
                </a:solidFill>
                <a:effectLst/>
                <a:latin typeface="Times New Roman" panose="02020603050405020304" pitchFamily="18" charset="0"/>
                <a:cs typeface="Times New Roman" panose="02020603050405020304" pitchFamily="18" charset="0"/>
              </a:rPr>
              <a:t>Generally, an artifact instance is represented as follows in the unified modeling language.</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D68D43B-0787-C4DC-2382-CD56E1427C44}"/>
              </a:ext>
            </a:extLst>
          </p:cNvPr>
          <p:cNvSpPr>
            <a:spLocks noGrp="1"/>
          </p:cNvSpPr>
          <p:nvPr>
            <p:ph type="sldNum" sz="quarter" idx="12"/>
          </p:nvPr>
        </p:nvSpPr>
        <p:spPr/>
        <p:txBody>
          <a:bodyPr/>
          <a:lstStyle/>
          <a:p>
            <a:fld id="{4DAC0951-10B0-4509-9BA5-FD8683A6F967}" type="slidenum">
              <a:rPr lang="en-IN" smtClean="0"/>
              <a:pPr/>
              <a:t>41</a:t>
            </a:fld>
            <a:endParaRPr lang="en-IN"/>
          </a:p>
        </p:txBody>
      </p:sp>
      <p:pic>
        <p:nvPicPr>
          <p:cNvPr id="5122" name="Picture 2">
            <a:extLst>
              <a:ext uri="{FF2B5EF4-FFF2-40B4-BE49-F238E27FC236}">
                <a16:creationId xmlns:a16="http://schemas.microsoft.com/office/drawing/2014/main" id="{D4A1AFF2-6BB4-CADC-0ACC-72AE92BD9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302" y="5110421"/>
            <a:ext cx="27432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78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7585D-BB5F-6AB2-EAF8-4384E1024994}"/>
              </a:ext>
            </a:extLst>
          </p:cNvPr>
          <p:cNvSpPr>
            <a:spLocks noGrp="1"/>
          </p:cNvSpPr>
          <p:nvPr>
            <p:ph idx="1"/>
          </p:nvPr>
        </p:nvSpPr>
        <p:spPr>
          <a:xfrm>
            <a:off x="838200" y="786809"/>
            <a:ext cx="10515600" cy="5390154"/>
          </a:xfrm>
        </p:spPr>
        <p:txBody>
          <a:bodyPr>
            <a:normAutofit/>
          </a:bodyPr>
          <a:lstStyle/>
          <a:p>
            <a:pPr marL="0" indent="0" algn="l">
              <a:buNone/>
            </a:pPr>
            <a:r>
              <a:rPr lang="en-US" b="1" i="0" dirty="0">
                <a:solidFill>
                  <a:srgbClr val="222222"/>
                </a:solidFill>
                <a:effectLst/>
                <a:latin typeface="Times New Roman" panose="02020603050405020304" pitchFamily="18" charset="0"/>
                <a:cs typeface="Times New Roman" panose="02020603050405020304" pitchFamily="18" charset="0"/>
              </a:rPr>
              <a:t>What is a node?</a:t>
            </a:r>
          </a:p>
          <a:p>
            <a:pPr algn="l"/>
            <a:r>
              <a:rPr lang="en-US" b="0" i="0" dirty="0">
                <a:solidFill>
                  <a:srgbClr val="222222"/>
                </a:solidFill>
                <a:effectLst/>
                <a:latin typeface="Times New Roman" panose="02020603050405020304" pitchFamily="18" charset="0"/>
                <a:cs typeface="Times New Roman" panose="02020603050405020304" pitchFamily="18" charset="0"/>
              </a:rPr>
              <a:t>Node is a computational resource upon which artifacts are deployed for execution. A node is a physical thing that can execute one or more artifacts. A node may vary in its size depending upon the size of the project.</a:t>
            </a:r>
          </a:p>
          <a:p>
            <a:pPr algn="l"/>
            <a:r>
              <a:rPr lang="en-US" b="0" i="0" dirty="0">
                <a:solidFill>
                  <a:srgbClr val="222222"/>
                </a:solidFill>
                <a:effectLst/>
                <a:latin typeface="Times New Roman" panose="02020603050405020304" pitchFamily="18" charset="0"/>
                <a:cs typeface="Times New Roman" panose="02020603050405020304" pitchFamily="18" charset="0"/>
              </a:rPr>
              <a:t>Node is an essential UML element that describes the execution of code and the communication between various entities of a system. It is denoted by a 3D box with the node-name written inside of it. Nodes help to convey the hardware which is used to deploy the software.</a:t>
            </a:r>
          </a:p>
          <a:p>
            <a:pPr algn="l"/>
            <a:r>
              <a:rPr lang="en-US" b="0" i="0" dirty="0">
                <a:solidFill>
                  <a:srgbClr val="222222"/>
                </a:solidFill>
                <a:effectLst/>
                <a:latin typeface="Times New Roman" panose="02020603050405020304" pitchFamily="18" charset="0"/>
                <a:cs typeface="Times New Roman" panose="02020603050405020304" pitchFamily="18" charset="0"/>
              </a:rPr>
              <a:t>An association between nodes represents a communication path from which information is exchanged in any direction.</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491E28-F389-43DA-E376-294504A46067}"/>
              </a:ext>
            </a:extLst>
          </p:cNvPr>
          <p:cNvSpPr>
            <a:spLocks noGrp="1"/>
          </p:cNvSpPr>
          <p:nvPr>
            <p:ph type="sldNum" sz="quarter" idx="12"/>
          </p:nvPr>
        </p:nvSpPr>
        <p:spPr/>
        <p:txBody>
          <a:bodyPr/>
          <a:lstStyle/>
          <a:p>
            <a:fld id="{4DAC0951-10B0-4509-9BA5-FD8683A6F967}" type="slidenum">
              <a:rPr lang="en-IN" smtClean="0"/>
              <a:pPr/>
              <a:t>42</a:t>
            </a:fld>
            <a:endParaRPr lang="en-IN"/>
          </a:p>
        </p:txBody>
      </p:sp>
    </p:spTree>
    <p:extLst>
      <p:ext uri="{BB962C8B-B14F-4D97-AF65-F5344CB8AC3E}">
        <p14:creationId xmlns:p14="http://schemas.microsoft.com/office/powerpoint/2010/main" val="1685201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D6441F-9446-BA76-15C8-7DFEA6D22B2B}"/>
              </a:ext>
            </a:extLst>
          </p:cNvPr>
          <p:cNvSpPr>
            <a:spLocks noGrp="1"/>
          </p:cNvSpPr>
          <p:nvPr>
            <p:ph idx="1"/>
          </p:nvPr>
        </p:nvSpPr>
        <p:spPr>
          <a:xfrm>
            <a:off x="838200" y="501650"/>
            <a:ext cx="10515600" cy="4351338"/>
          </a:xfrm>
        </p:spPr>
        <p:txBody>
          <a:bodyPr/>
          <a:lstStyle/>
          <a:p>
            <a:pPr marL="0" indent="0" algn="l">
              <a:buNone/>
            </a:pPr>
            <a:r>
              <a:rPr lang="en-US" b="0" i="0" dirty="0">
                <a:solidFill>
                  <a:srgbClr val="222222"/>
                </a:solidFill>
                <a:effectLst/>
                <a:latin typeface="Times New Roman" panose="02020603050405020304" pitchFamily="18" charset="0"/>
                <a:cs typeface="Times New Roman" panose="02020603050405020304" pitchFamily="18" charset="0"/>
              </a:rPr>
              <a:t>Generally, a node has two stereotypes as follows:</a:t>
            </a:r>
          </a:p>
          <a:p>
            <a:pPr marL="0" indent="0" algn="l">
              <a:buNone/>
            </a:pPr>
            <a:r>
              <a:rPr lang="en-US" b="1" i="0" dirty="0">
                <a:solidFill>
                  <a:srgbClr val="222222"/>
                </a:solidFill>
                <a:effectLst/>
                <a:latin typeface="Times New Roman" panose="02020603050405020304" pitchFamily="18" charset="0"/>
                <a:cs typeface="Times New Roman" panose="02020603050405020304" pitchFamily="18" charset="0"/>
              </a:rPr>
              <a:t>&lt;&lt; device &gt;&gt;</a:t>
            </a:r>
            <a:r>
              <a:rPr lang="en-US" b="0" i="0" dirty="0">
                <a:solidFill>
                  <a:srgbClr val="222222"/>
                </a:solidFill>
                <a:effectLst/>
                <a:latin typeface="Times New Roman" panose="02020603050405020304" pitchFamily="18" charset="0"/>
                <a:cs typeface="Times New Roman" panose="02020603050405020304" pitchFamily="18" charset="0"/>
              </a:rPr>
              <a:t>It is a node that represents a physical machine capable of performing computations. </a:t>
            </a:r>
          </a:p>
          <a:p>
            <a:pPr marL="0" indent="0" algn="l">
              <a:buNone/>
            </a:pPr>
            <a:r>
              <a:rPr lang="en-US" b="0" i="0" dirty="0">
                <a:solidFill>
                  <a:srgbClr val="222222"/>
                </a:solidFill>
                <a:effectLst/>
                <a:latin typeface="Times New Roman" panose="02020603050405020304" pitchFamily="18" charset="0"/>
                <a:cs typeface="Times New Roman" panose="02020603050405020304" pitchFamily="18" charset="0"/>
              </a:rPr>
              <a:t>A device can be a router or a server PC. </a:t>
            </a:r>
          </a:p>
          <a:p>
            <a:pPr marL="0" indent="0" algn="l">
              <a:buNone/>
            </a:pPr>
            <a:r>
              <a:rPr lang="en-US" b="0" i="0" dirty="0">
                <a:solidFill>
                  <a:srgbClr val="222222"/>
                </a:solidFill>
                <a:effectLst/>
                <a:latin typeface="Times New Roman" panose="02020603050405020304" pitchFamily="18" charset="0"/>
                <a:cs typeface="Times New Roman" panose="02020603050405020304" pitchFamily="18" charset="0"/>
              </a:rPr>
              <a:t>It is represented using a node with stereotype &lt;&lt;device&gt;&gt;.</a:t>
            </a:r>
          </a:p>
          <a:p>
            <a:pPr marL="0" indent="0" algn="l">
              <a:buNone/>
            </a:pPr>
            <a:r>
              <a:rPr lang="en-US" b="0" i="0" dirty="0">
                <a:solidFill>
                  <a:srgbClr val="222222"/>
                </a:solidFill>
                <a:effectLst/>
                <a:latin typeface="Times New Roman" panose="02020603050405020304" pitchFamily="18" charset="0"/>
                <a:cs typeface="Times New Roman" panose="02020603050405020304" pitchFamily="18" charset="0"/>
              </a:rPr>
              <a:t>In the UML model, you can also nest one or more devices within each other.</a:t>
            </a:r>
          </a:p>
          <a:p>
            <a:pPr marL="0" indent="0" algn="l">
              <a:buNone/>
            </a:pPr>
            <a:r>
              <a:rPr lang="en-US" b="0" i="0" dirty="0">
                <a:solidFill>
                  <a:srgbClr val="222222"/>
                </a:solidFill>
                <a:effectLst/>
                <a:latin typeface="Times New Roman" panose="02020603050405020304" pitchFamily="18" charset="0"/>
                <a:cs typeface="Times New Roman" panose="02020603050405020304" pitchFamily="18" charset="0"/>
              </a:rPr>
              <a:t>Following is a representation of a device in UML:</a:t>
            </a:r>
            <a:endParaRPr lang="en-US" dirty="0">
              <a:solidFill>
                <a:srgbClr val="222222"/>
              </a:solidFill>
              <a:latin typeface="Times New Roman" panose="02020603050405020304" pitchFamily="18" charset="0"/>
              <a:cs typeface="Times New Roman" panose="02020603050405020304" pitchFamily="18" charset="0"/>
            </a:endParaRPr>
          </a:p>
          <a:p>
            <a:pPr marL="0" indent="0" algn="l">
              <a:buNone/>
            </a:pPr>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7E76A99-8F61-35B5-7E3E-92A2DC1AEFD0}"/>
              </a:ext>
            </a:extLst>
          </p:cNvPr>
          <p:cNvSpPr>
            <a:spLocks noGrp="1"/>
          </p:cNvSpPr>
          <p:nvPr>
            <p:ph type="sldNum" sz="quarter" idx="12"/>
          </p:nvPr>
        </p:nvSpPr>
        <p:spPr/>
        <p:txBody>
          <a:bodyPr/>
          <a:lstStyle/>
          <a:p>
            <a:fld id="{4DAC0951-10B0-4509-9BA5-FD8683A6F967}" type="slidenum">
              <a:rPr lang="en-IN" smtClean="0"/>
              <a:pPr/>
              <a:t>43</a:t>
            </a:fld>
            <a:endParaRPr lang="en-IN"/>
          </a:p>
        </p:txBody>
      </p:sp>
      <p:pic>
        <p:nvPicPr>
          <p:cNvPr id="6146" name="Picture 2">
            <a:extLst>
              <a:ext uri="{FF2B5EF4-FFF2-40B4-BE49-F238E27FC236}">
                <a16:creationId xmlns:a16="http://schemas.microsoft.com/office/drawing/2014/main" id="{9ABA8B21-3A4E-404A-BC62-C774A4511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12" y="4222750"/>
            <a:ext cx="24098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946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66319-AD25-C527-87D1-31CDA48EBFB5}"/>
              </a:ext>
            </a:extLst>
          </p:cNvPr>
          <p:cNvSpPr>
            <a:spLocks noGrp="1"/>
          </p:cNvSpPr>
          <p:nvPr>
            <p:ph idx="1"/>
          </p:nvPr>
        </p:nvSpPr>
        <p:spPr>
          <a:xfrm>
            <a:off x="838200" y="540046"/>
            <a:ext cx="10515600" cy="4351338"/>
          </a:xfrm>
        </p:spPr>
        <p:txBody>
          <a:bodyPr/>
          <a:lstStyle/>
          <a:p>
            <a:pPr marL="0" indent="0">
              <a:buNone/>
            </a:pPr>
            <a:r>
              <a:rPr lang="en-US" b="1" i="0" dirty="0">
                <a:solidFill>
                  <a:srgbClr val="222222"/>
                </a:solidFill>
                <a:effectLst/>
                <a:latin typeface="Times New Roman" panose="02020603050405020304" pitchFamily="18" charset="0"/>
                <a:cs typeface="Times New Roman" panose="02020603050405020304" pitchFamily="18" charset="0"/>
              </a:rPr>
              <a:t>&lt;&lt; execution environment &gt;&gt;</a:t>
            </a:r>
            <a:r>
              <a:rPr lang="en-US" b="0" i="0" dirty="0">
                <a:solidFill>
                  <a:srgbClr val="222222"/>
                </a:solidFill>
                <a:effectLst/>
                <a:latin typeface="Times New Roman" panose="02020603050405020304" pitchFamily="18" charset="0"/>
                <a:cs typeface="Times New Roman" panose="02020603050405020304" pitchFamily="18" charset="0"/>
              </a:rPr>
              <a:t>It is a node that represents an environment in which software is going to execute. </a:t>
            </a:r>
          </a:p>
          <a:p>
            <a:pPr marL="0" indent="0">
              <a:buNone/>
            </a:pPr>
            <a:r>
              <a:rPr lang="en-US" b="0" i="0" dirty="0">
                <a:solidFill>
                  <a:srgbClr val="222222"/>
                </a:solidFill>
                <a:effectLst/>
                <a:latin typeface="Times New Roman" panose="02020603050405020304" pitchFamily="18" charset="0"/>
                <a:cs typeface="Times New Roman" panose="02020603050405020304" pitchFamily="18" charset="0"/>
              </a:rPr>
              <a:t>For example, Java applications are executed in java virtual machine (JVM). </a:t>
            </a:r>
          </a:p>
          <a:p>
            <a:pPr marL="0" indent="0">
              <a:buNone/>
            </a:pPr>
            <a:r>
              <a:rPr lang="en-US" b="0" i="0" dirty="0">
                <a:solidFill>
                  <a:srgbClr val="222222"/>
                </a:solidFill>
                <a:effectLst/>
                <a:latin typeface="Times New Roman" panose="02020603050405020304" pitchFamily="18" charset="0"/>
                <a:cs typeface="Times New Roman" panose="02020603050405020304" pitchFamily="18" charset="0"/>
              </a:rPr>
              <a:t>JVM is considered as an execution environment for Java applications. </a:t>
            </a:r>
          </a:p>
          <a:p>
            <a:pPr marL="0" indent="0">
              <a:buNone/>
            </a:pPr>
            <a:r>
              <a:rPr lang="en-US" b="0" i="0" dirty="0">
                <a:solidFill>
                  <a:srgbClr val="222222"/>
                </a:solidFill>
                <a:effectLst/>
                <a:latin typeface="Times New Roman" panose="02020603050405020304" pitchFamily="18" charset="0"/>
                <a:cs typeface="Times New Roman" panose="02020603050405020304" pitchFamily="18" charset="0"/>
              </a:rPr>
              <a:t>We can nest an execution environment into a device node. </a:t>
            </a:r>
          </a:p>
          <a:p>
            <a:pPr marL="0" indent="0">
              <a:buNone/>
            </a:pPr>
            <a:r>
              <a:rPr lang="en-US" b="0" i="0" dirty="0">
                <a:solidFill>
                  <a:srgbClr val="222222"/>
                </a:solidFill>
                <a:effectLst/>
                <a:latin typeface="Times New Roman" panose="02020603050405020304" pitchFamily="18" charset="0"/>
                <a:cs typeface="Times New Roman" panose="02020603050405020304" pitchFamily="18" charset="0"/>
              </a:rPr>
              <a:t>You can net more than one execution environments in a single device node.</a:t>
            </a:r>
          </a:p>
          <a:p>
            <a:pPr marL="0" indent="0">
              <a:buNone/>
            </a:pPr>
            <a:r>
              <a:rPr lang="en-US" b="0" i="0" dirty="0">
                <a:solidFill>
                  <a:srgbClr val="222222"/>
                </a:solidFill>
                <a:effectLst/>
                <a:latin typeface="Times New Roman" panose="02020603050405020304" pitchFamily="18" charset="0"/>
                <a:cs typeface="Times New Roman" panose="02020603050405020304" pitchFamily="18" charset="0"/>
              </a:rPr>
              <a:t>Following is a representation of an execution environment in UML:</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F1B45C4-E65A-E49B-2F62-3C76AB82029B}"/>
              </a:ext>
            </a:extLst>
          </p:cNvPr>
          <p:cNvSpPr>
            <a:spLocks noGrp="1"/>
          </p:cNvSpPr>
          <p:nvPr>
            <p:ph type="sldNum" sz="quarter" idx="12"/>
          </p:nvPr>
        </p:nvSpPr>
        <p:spPr/>
        <p:txBody>
          <a:bodyPr/>
          <a:lstStyle/>
          <a:p>
            <a:fld id="{4DAC0951-10B0-4509-9BA5-FD8683A6F967}" type="slidenum">
              <a:rPr lang="en-IN" smtClean="0"/>
              <a:pPr/>
              <a:t>44</a:t>
            </a:fld>
            <a:endParaRPr lang="en-IN"/>
          </a:p>
        </p:txBody>
      </p:sp>
      <p:pic>
        <p:nvPicPr>
          <p:cNvPr id="7170" name="Picture 2">
            <a:extLst>
              <a:ext uri="{FF2B5EF4-FFF2-40B4-BE49-F238E27FC236}">
                <a16:creationId xmlns:a16="http://schemas.microsoft.com/office/drawing/2014/main" id="{A9A0E519-DACB-D84A-966E-D16CD9EE0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6" y="4791075"/>
            <a:ext cx="275272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550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ED88-0972-D7D1-C789-19EE325A097F}"/>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BD617E5F-4A9F-92D3-BC6D-8BFB7FA07BAF}"/>
              </a:ext>
            </a:extLst>
          </p:cNvPr>
          <p:cNvSpPr>
            <a:spLocks noGrp="1"/>
          </p:cNvSpPr>
          <p:nvPr>
            <p:ph type="sldNum" sz="quarter" idx="12"/>
          </p:nvPr>
        </p:nvSpPr>
        <p:spPr/>
        <p:txBody>
          <a:bodyPr/>
          <a:lstStyle/>
          <a:p>
            <a:fld id="{4DAC0951-10B0-4509-9BA5-FD8683A6F967}" type="slidenum">
              <a:rPr lang="en-IN" smtClean="0"/>
              <a:pPr/>
              <a:t>45</a:t>
            </a:fld>
            <a:endParaRPr lang="en-IN"/>
          </a:p>
        </p:txBody>
      </p:sp>
      <p:pic>
        <p:nvPicPr>
          <p:cNvPr id="8194" name="Picture 2">
            <a:extLst>
              <a:ext uri="{FF2B5EF4-FFF2-40B4-BE49-F238E27FC236}">
                <a16:creationId xmlns:a16="http://schemas.microsoft.com/office/drawing/2014/main" id="{DA979630-9257-4EDC-5992-A8ECB668DA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0146" y="2471956"/>
            <a:ext cx="555170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DC8D10-EF98-FB85-1222-1C4A881DBEC9}"/>
              </a:ext>
            </a:extLst>
          </p:cNvPr>
          <p:cNvSpPr txBox="1"/>
          <p:nvPr/>
        </p:nvSpPr>
        <p:spPr>
          <a:xfrm>
            <a:off x="741621" y="1825625"/>
            <a:ext cx="9869672" cy="830997"/>
          </a:xfrm>
          <a:prstGeom prst="rect">
            <a:avLst/>
          </a:prstGeom>
          <a:noFill/>
        </p:spPr>
        <p:txBody>
          <a:bodyPr wrap="square">
            <a:spAutoFit/>
          </a:bodyPr>
          <a:lstStyle/>
          <a:p>
            <a:r>
              <a:rPr lang="en-US" sz="2400" b="0" i="0" dirty="0">
                <a:solidFill>
                  <a:srgbClr val="222222"/>
                </a:solidFill>
                <a:effectLst/>
                <a:latin typeface="Times New Roman" panose="02020603050405020304" pitchFamily="18" charset="0"/>
                <a:cs typeface="Times New Roman" panose="02020603050405020304" pitchFamily="18" charset="0"/>
              </a:rPr>
              <a:t>Below deployment diagram represents the working of HTML5 video player in the browser: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385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5D5D-5567-ED87-3817-DB3970776B0C}"/>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D66D75E6-CAC8-85E3-7AC4-CF813446468C}"/>
              </a:ext>
            </a:extLst>
          </p:cNvPr>
          <p:cNvSpPr>
            <a:spLocks noGrp="1"/>
          </p:cNvSpPr>
          <p:nvPr>
            <p:ph type="sldNum" sz="quarter" idx="12"/>
          </p:nvPr>
        </p:nvSpPr>
        <p:spPr/>
        <p:txBody>
          <a:bodyPr/>
          <a:lstStyle/>
          <a:p>
            <a:fld id="{4DAC0951-10B0-4509-9BA5-FD8683A6F967}" type="slidenum">
              <a:rPr lang="en-IN" smtClean="0"/>
              <a:pPr/>
              <a:t>46</a:t>
            </a:fld>
            <a:endParaRPr lang="en-IN"/>
          </a:p>
        </p:txBody>
      </p:sp>
      <p:pic>
        <p:nvPicPr>
          <p:cNvPr id="1026" name="Picture 2" descr="UML Deployment Diagram">
            <a:extLst>
              <a:ext uri="{FF2B5EF4-FFF2-40B4-BE49-F238E27FC236}">
                <a16:creationId xmlns:a16="http://schemas.microsoft.com/office/drawing/2014/main" id="{E56B5773-CA89-C5F7-0619-B6F16B075A3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0455" y="552893"/>
            <a:ext cx="9728791" cy="601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781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4C2D-7B04-01E9-F58B-6A1BA95C1827}"/>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Difference between UML and ER diagram</a:t>
            </a:r>
            <a:endParaRPr lang="en-IN" dirty="0"/>
          </a:p>
        </p:txBody>
      </p:sp>
      <p:sp>
        <p:nvSpPr>
          <p:cNvPr id="3" name="Content Placeholder 2">
            <a:extLst>
              <a:ext uri="{FF2B5EF4-FFF2-40B4-BE49-F238E27FC236}">
                <a16:creationId xmlns:a16="http://schemas.microsoft.com/office/drawing/2014/main" id="{CFEE6ED1-7EFA-D2AE-76E0-51CCA182D0EA}"/>
              </a:ext>
            </a:extLst>
          </p:cNvPr>
          <p:cNvSpPr>
            <a:spLocks noGrp="1"/>
          </p:cNvSpPr>
          <p:nvPr>
            <p:ph idx="1"/>
          </p:nvPr>
        </p:nvSpPr>
        <p:spPr/>
        <p:txBody>
          <a:bodyPr/>
          <a:lstStyle/>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1. </a:t>
            </a:r>
            <a:r>
              <a:rPr lang="en-US" b="0" i="0" u="sng" dirty="0">
                <a:solidFill>
                  <a:srgbClr val="273239"/>
                </a:solidFill>
                <a:effectLst/>
                <a:latin typeface="Times New Roman" panose="02020603050405020304" pitchFamily="18" charset="0"/>
                <a:cs typeface="Times New Roman" panose="02020603050405020304" pitchFamily="18" charset="0"/>
              </a:rPr>
              <a:t>Unified Modelling Language (UML)</a:t>
            </a:r>
            <a:r>
              <a:rPr lang="en-US" b="1" i="0" dirty="0">
                <a:solidFill>
                  <a:srgbClr val="273239"/>
                </a:solidFill>
                <a:effectLst/>
                <a:latin typeface="Times New Roman" panose="02020603050405020304" pitchFamily="18" charset="0"/>
                <a:cs typeface="Times New Roman" panose="02020603050405020304" pitchFamily="18" charset="0"/>
              </a:rPr>
              <a:t>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UML is a modelling language that visually represents a software system.</a:t>
            </a:r>
          </a:p>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2. </a:t>
            </a:r>
            <a:r>
              <a:rPr lang="en-US" b="0" i="0" u="sng" dirty="0">
                <a:solidFill>
                  <a:srgbClr val="273239"/>
                </a:solidFill>
                <a:effectLst/>
                <a:latin typeface="Times New Roman" panose="02020603050405020304" pitchFamily="18" charset="0"/>
                <a:cs typeface="Times New Roman" panose="02020603050405020304" pitchFamily="18" charset="0"/>
              </a:rPr>
              <a:t>ER Diagram</a:t>
            </a:r>
            <a:r>
              <a:rPr lang="en-US" b="1" i="0" dirty="0">
                <a:solidFill>
                  <a:srgbClr val="273239"/>
                </a:solidFill>
                <a:effectLst/>
                <a:latin typeface="Times New Roman" panose="02020603050405020304" pitchFamily="18" charset="0"/>
                <a:cs typeface="Times New Roman" panose="02020603050405020304" pitchFamily="18" charset="0"/>
              </a:rPr>
              <a:t>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ER diagram is a pictorial representation of the real-world entities and their relationships with each other.</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31D449-6CD8-300A-0077-696A2A4D481F}"/>
              </a:ext>
            </a:extLst>
          </p:cNvPr>
          <p:cNvSpPr>
            <a:spLocks noGrp="1"/>
          </p:cNvSpPr>
          <p:nvPr>
            <p:ph type="sldNum" sz="quarter" idx="12"/>
          </p:nvPr>
        </p:nvSpPr>
        <p:spPr/>
        <p:txBody>
          <a:bodyPr/>
          <a:lstStyle/>
          <a:p>
            <a:fld id="{4DAC0951-10B0-4509-9BA5-FD8683A6F967}" type="slidenum">
              <a:rPr lang="en-IN" smtClean="0"/>
              <a:pPr/>
              <a:t>47</a:t>
            </a:fld>
            <a:endParaRPr lang="en-IN"/>
          </a:p>
        </p:txBody>
      </p:sp>
      <p:pic>
        <p:nvPicPr>
          <p:cNvPr id="6" name="Picture 5" descr="Diagram, venn diagram&#10;&#10;Description automatically generated">
            <a:extLst>
              <a:ext uri="{FF2B5EF4-FFF2-40B4-BE49-F238E27FC236}">
                <a16:creationId xmlns:a16="http://schemas.microsoft.com/office/drawing/2014/main" id="{2E999895-C211-1E43-FD37-48777826A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204" y="3905601"/>
            <a:ext cx="3797495" cy="3029106"/>
          </a:xfrm>
          <a:prstGeom prst="rect">
            <a:avLst/>
          </a:prstGeom>
        </p:spPr>
      </p:pic>
    </p:spTree>
    <p:extLst>
      <p:ext uri="{BB962C8B-B14F-4D97-AF65-F5344CB8AC3E}">
        <p14:creationId xmlns:p14="http://schemas.microsoft.com/office/powerpoint/2010/main" val="3605878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EDA1-759C-9977-3357-BC5001186742}"/>
              </a:ext>
            </a:extLst>
          </p:cNvPr>
          <p:cNvSpPr>
            <a:spLocks noGrp="1"/>
          </p:cNvSpPr>
          <p:nvPr>
            <p:ph type="title"/>
          </p:nvPr>
        </p:nvSpPr>
        <p:spPr/>
        <p:txBody>
          <a:bodyPr/>
          <a:lstStyle/>
          <a:p>
            <a:pPr algn="ctr"/>
            <a:endParaRPr lang="en-IN" dirty="0"/>
          </a:p>
        </p:txBody>
      </p:sp>
      <p:pic>
        <p:nvPicPr>
          <p:cNvPr id="6" name="Content Placeholder 5" descr="Table&#10;&#10;Description automatically generated">
            <a:extLst>
              <a:ext uri="{FF2B5EF4-FFF2-40B4-BE49-F238E27FC236}">
                <a16:creationId xmlns:a16="http://schemas.microsoft.com/office/drawing/2014/main" id="{2ED5B7C6-63D6-148F-0966-71C8495E2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233" y="136525"/>
            <a:ext cx="10143460" cy="6584949"/>
          </a:xfrm>
        </p:spPr>
      </p:pic>
      <p:sp>
        <p:nvSpPr>
          <p:cNvPr id="4" name="Slide Number Placeholder 3">
            <a:extLst>
              <a:ext uri="{FF2B5EF4-FFF2-40B4-BE49-F238E27FC236}">
                <a16:creationId xmlns:a16="http://schemas.microsoft.com/office/drawing/2014/main" id="{6D6763BD-8296-BE30-3D2C-AA8B3B5C155B}"/>
              </a:ext>
            </a:extLst>
          </p:cNvPr>
          <p:cNvSpPr>
            <a:spLocks noGrp="1"/>
          </p:cNvSpPr>
          <p:nvPr>
            <p:ph type="sldNum" sz="quarter" idx="12"/>
          </p:nvPr>
        </p:nvSpPr>
        <p:spPr/>
        <p:txBody>
          <a:bodyPr/>
          <a:lstStyle/>
          <a:p>
            <a:fld id="{4DAC0951-10B0-4509-9BA5-FD8683A6F967}" type="slidenum">
              <a:rPr lang="en-IN" smtClean="0"/>
              <a:pPr/>
              <a:t>48</a:t>
            </a:fld>
            <a:endParaRPr lang="en-IN"/>
          </a:p>
        </p:txBody>
      </p:sp>
    </p:spTree>
    <p:extLst>
      <p:ext uri="{BB962C8B-B14F-4D97-AF65-F5344CB8AC3E}">
        <p14:creationId xmlns:p14="http://schemas.microsoft.com/office/powerpoint/2010/main" val="3236326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D9375425-9031-6042-F846-4A0E2C8D5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3319" y="643466"/>
            <a:ext cx="7165362" cy="5571067"/>
          </a:xfrm>
          <a:prstGeom prst="rect">
            <a:avLst/>
          </a:prstGeom>
        </p:spPr>
      </p:pic>
      <p:sp>
        <p:nvSpPr>
          <p:cNvPr id="4" name="Slide Number Placeholder 3">
            <a:extLst>
              <a:ext uri="{FF2B5EF4-FFF2-40B4-BE49-F238E27FC236}">
                <a16:creationId xmlns:a16="http://schemas.microsoft.com/office/drawing/2014/main" id="{248F1446-DF60-6878-8501-ACCB6ED8022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49</a:t>
            </a:fld>
            <a:endParaRPr lang="en-US" sz="1200">
              <a:solidFill>
                <a:schemeClr val="tx1">
                  <a:tint val="75000"/>
                </a:schemeClr>
              </a:solidFill>
            </a:endParaRPr>
          </a:p>
        </p:txBody>
      </p:sp>
    </p:spTree>
    <p:extLst>
      <p:ext uri="{BB962C8B-B14F-4D97-AF65-F5344CB8AC3E}">
        <p14:creationId xmlns:p14="http://schemas.microsoft.com/office/powerpoint/2010/main" val="104394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084C-D0FE-470B-9019-35CAA77CA489}"/>
              </a:ext>
            </a:extLst>
          </p:cNvPr>
          <p:cNvSpPr>
            <a:spLocks noGrp="1"/>
          </p:cNvSpPr>
          <p:nvPr>
            <p:ph type="title"/>
          </p:nvPr>
        </p:nvSpPr>
        <p:spPr/>
        <p:txBody>
          <a:bodyPr/>
          <a:lstStyle/>
          <a:p>
            <a:r>
              <a:rPr lang="en-IN" b="1" dirty="0">
                <a:solidFill>
                  <a:srgbClr val="C00000"/>
                </a:solidFill>
                <a:latin typeface="Arial Rounded MT Bold" panose="020F0704030504030204" pitchFamily="34" charset="0"/>
              </a:rPr>
              <a:t>UML</a:t>
            </a:r>
          </a:p>
        </p:txBody>
      </p:sp>
      <p:sp>
        <p:nvSpPr>
          <p:cNvPr id="3" name="Content Placeholder 2">
            <a:extLst>
              <a:ext uri="{FF2B5EF4-FFF2-40B4-BE49-F238E27FC236}">
                <a16:creationId xmlns:a16="http://schemas.microsoft.com/office/drawing/2014/main" id="{7F71C524-03B1-49D0-B2B5-D6AEBC6637B7}"/>
              </a:ext>
            </a:extLst>
          </p:cNvPr>
          <p:cNvSpPr>
            <a:spLocks noGrp="1"/>
          </p:cNvSpPr>
          <p:nvPr>
            <p:ph idx="1"/>
          </p:nvPr>
        </p:nvSpPr>
        <p:spPr>
          <a:xfrm>
            <a:off x="838200" y="1825625"/>
            <a:ext cx="10515600" cy="3247820"/>
          </a:xfrm>
          <a:ln>
            <a:solidFill>
              <a:schemeClr val="accent1"/>
            </a:solidFill>
          </a:ln>
        </p:spPr>
        <p:txBody>
          <a:bodyPr/>
          <a:lstStyle/>
          <a:p>
            <a:pPr algn="just"/>
            <a:r>
              <a:rPr lang="en-IN" dirty="0">
                <a:latin typeface="Gill Sans MT" panose="020B0502020104020203" pitchFamily="34" charset="0"/>
              </a:rPr>
              <a:t>It is an </a:t>
            </a:r>
            <a:r>
              <a:rPr lang="en-IN" dirty="0">
                <a:solidFill>
                  <a:srgbClr val="C00000"/>
                </a:solidFill>
                <a:latin typeface="Gill Sans MT" panose="020B0502020104020203" pitchFamily="34" charset="0"/>
              </a:rPr>
              <a:t>industry standard graphical language </a:t>
            </a:r>
            <a:r>
              <a:rPr lang="en-IN" dirty="0">
                <a:latin typeface="Gill Sans MT" panose="020B0502020104020203" pitchFamily="34" charset="0"/>
              </a:rPr>
              <a:t>for specifying, visualizing, constructing and documenting the artifacts of software systems.</a:t>
            </a:r>
          </a:p>
          <a:p>
            <a:pPr algn="just"/>
            <a:r>
              <a:rPr lang="en-IN" dirty="0">
                <a:latin typeface="Gill Sans MT" panose="020B0502020104020203" pitchFamily="34" charset="0"/>
              </a:rPr>
              <a:t>Combines techniques from : data modelling, business modelling, object modelling, and component modelling.</a:t>
            </a:r>
          </a:p>
          <a:p>
            <a:pPr algn="just"/>
            <a:r>
              <a:rPr lang="en-IN" dirty="0">
                <a:latin typeface="Gill Sans MT" panose="020B0502020104020203" pitchFamily="34" charset="0"/>
              </a:rPr>
              <a:t>UML diagram represents two different views of system model: </a:t>
            </a:r>
          </a:p>
          <a:p>
            <a:pPr lvl="1" algn="just"/>
            <a:r>
              <a:rPr lang="en-IN" dirty="0">
                <a:solidFill>
                  <a:srgbClr val="C00000"/>
                </a:solidFill>
                <a:latin typeface="Gill Sans MT" panose="020B0502020104020203" pitchFamily="34" charset="0"/>
              </a:rPr>
              <a:t>Static model or Structural view</a:t>
            </a:r>
          </a:p>
          <a:p>
            <a:pPr lvl="1" algn="just"/>
            <a:r>
              <a:rPr lang="en-IN" dirty="0">
                <a:solidFill>
                  <a:srgbClr val="C00000"/>
                </a:solidFill>
                <a:latin typeface="Gill Sans MT" panose="020B0502020104020203" pitchFamily="34" charset="0"/>
              </a:rPr>
              <a:t>Dynamic model or Behavioural view</a:t>
            </a:r>
          </a:p>
        </p:txBody>
      </p:sp>
      <p:sp>
        <p:nvSpPr>
          <p:cNvPr id="4" name="Slide Number Placeholder 3">
            <a:extLst>
              <a:ext uri="{FF2B5EF4-FFF2-40B4-BE49-F238E27FC236}">
                <a16:creationId xmlns:a16="http://schemas.microsoft.com/office/drawing/2014/main" id="{65A02549-BF1F-44C0-A554-8543FBBC2858}"/>
              </a:ext>
            </a:extLst>
          </p:cNvPr>
          <p:cNvSpPr>
            <a:spLocks noGrp="1"/>
          </p:cNvSpPr>
          <p:nvPr>
            <p:ph type="sldNum" sz="quarter" idx="12"/>
          </p:nvPr>
        </p:nvSpPr>
        <p:spPr/>
        <p:txBody>
          <a:bodyPr/>
          <a:lstStyle/>
          <a:p>
            <a:fld id="{4DAC0951-10B0-4509-9BA5-FD8683A6F967}" type="slidenum">
              <a:rPr lang="en-IN" smtClean="0"/>
              <a:pPr/>
              <a:t>5</a:t>
            </a:fld>
            <a:endParaRPr lang="en-IN"/>
          </a:p>
        </p:txBody>
      </p:sp>
    </p:spTree>
    <p:extLst>
      <p:ext uri="{BB962C8B-B14F-4D97-AF65-F5344CB8AC3E}">
        <p14:creationId xmlns:p14="http://schemas.microsoft.com/office/powerpoint/2010/main" val="5751420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234C7930-EAFB-521C-305A-1BD467630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665" y="643466"/>
            <a:ext cx="7958670" cy="5571067"/>
          </a:xfrm>
          <a:prstGeom prst="rect">
            <a:avLst/>
          </a:prstGeom>
        </p:spPr>
      </p:pic>
      <p:sp>
        <p:nvSpPr>
          <p:cNvPr id="4" name="Slide Number Placeholder 3">
            <a:extLst>
              <a:ext uri="{FF2B5EF4-FFF2-40B4-BE49-F238E27FC236}">
                <a16:creationId xmlns:a16="http://schemas.microsoft.com/office/drawing/2014/main" id="{78278124-C7BA-3084-A59C-BAE97B7CD66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50</a:t>
            </a:fld>
            <a:endParaRPr lang="en-US" sz="1200">
              <a:solidFill>
                <a:schemeClr val="tx1">
                  <a:tint val="75000"/>
                </a:schemeClr>
              </a:solidFill>
            </a:endParaRPr>
          </a:p>
        </p:txBody>
      </p:sp>
    </p:spTree>
    <p:extLst>
      <p:ext uri="{BB962C8B-B14F-4D97-AF65-F5344CB8AC3E}">
        <p14:creationId xmlns:p14="http://schemas.microsoft.com/office/powerpoint/2010/main" val="609526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Diagram, schematic&#10;&#10;Description automatically generated">
            <a:extLst>
              <a:ext uri="{FF2B5EF4-FFF2-40B4-BE49-F238E27FC236}">
                <a16:creationId xmlns:a16="http://schemas.microsoft.com/office/drawing/2014/main" id="{45E24077-9448-8B85-D804-322A7D5A93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856" y="340242"/>
            <a:ext cx="7198241" cy="6381233"/>
          </a:xfrm>
          <a:prstGeom prst="rect">
            <a:avLst/>
          </a:prstGeom>
        </p:spPr>
      </p:pic>
      <p:sp>
        <p:nvSpPr>
          <p:cNvPr id="4" name="Slide Number Placeholder 3">
            <a:extLst>
              <a:ext uri="{FF2B5EF4-FFF2-40B4-BE49-F238E27FC236}">
                <a16:creationId xmlns:a16="http://schemas.microsoft.com/office/drawing/2014/main" id="{3C01C172-61A8-3E7E-D6D1-6D13F402599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DAC0951-10B0-4509-9BA5-FD8683A6F967}" type="slidenum">
              <a:rPr lang="en-US" sz="1200" smtClean="0">
                <a:solidFill>
                  <a:schemeClr val="tx1">
                    <a:tint val="75000"/>
                  </a:schemeClr>
                </a:solidFill>
              </a:rPr>
              <a:pPr>
                <a:spcAft>
                  <a:spcPts val="600"/>
                </a:spcAft>
              </a:pPr>
              <a:t>51</a:t>
            </a:fld>
            <a:endParaRPr lang="en-US" sz="1200">
              <a:solidFill>
                <a:schemeClr val="tx1">
                  <a:tint val="75000"/>
                </a:schemeClr>
              </a:solidFill>
            </a:endParaRPr>
          </a:p>
        </p:txBody>
      </p:sp>
    </p:spTree>
    <p:extLst>
      <p:ext uri="{BB962C8B-B14F-4D97-AF65-F5344CB8AC3E}">
        <p14:creationId xmlns:p14="http://schemas.microsoft.com/office/powerpoint/2010/main" val="87600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7747B-FC93-444C-AD15-FF2FFBB7A7B4}"/>
              </a:ext>
            </a:extLst>
          </p:cNvPr>
          <p:cNvSpPr>
            <a:spLocks noGrp="1"/>
          </p:cNvSpPr>
          <p:nvPr>
            <p:ph idx="1"/>
          </p:nvPr>
        </p:nvSpPr>
        <p:spPr>
          <a:xfrm>
            <a:off x="2984938" y="2288190"/>
            <a:ext cx="5625662" cy="1650671"/>
          </a:xfrm>
        </p:spPr>
        <p:txBody>
          <a:bodyPr>
            <a:normAutofit/>
          </a:bodyPr>
          <a:lstStyle/>
          <a:p>
            <a:pPr marL="0" indent="0">
              <a:buNone/>
            </a:pPr>
            <a:r>
              <a:rPr lang="en-IN" sz="6000" dirty="0">
                <a:solidFill>
                  <a:srgbClr val="C00000"/>
                </a:solidFill>
                <a:latin typeface="Gill Sans MT" panose="020B0502020104020203" pitchFamily="34" charset="0"/>
              </a:rPr>
              <a:t>THANK YOU….</a:t>
            </a:r>
          </a:p>
        </p:txBody>
      </p:sp>
      <p:sp>
        <p:nvSpPr>
          <p:cNvPr id="4" name="Slide Number Placeholder 3">
            <a:extLst>
              <a:ext uri="{FF2B5EF4-FFF2-40B4-BE49-F238E27FC236}">
                <a16:creationId xmlns:a16="http://schemas.microsoft.com/office/drawing/2014/main" id="{F0764523-E918-4897-9A82-4D30A10A59DA}"/>
              </a:ext>
            </a:extLst>
          </p:cNvPr>
          <p:cNvSpPr>
            <a:spLocks noGrp="1"/>
          </p:cNvSpPr>
          <p:nvPr>
            <p:ph type="sldNum" sz="quarter" idx="12"/>
          </p:nvPr>
        </p:nvSpPr>
        <p:spPr/>
        <p:txBody>
          <a:bodyPr/>
          <a:lstStyle/>
          <a:p>
            <a:fld id="{4DAC0951-10B0-4509-9BA5-FD8683A6F967}" type="slidenum">
              <a:rPr lang="en-IN" smtClean="0"/>
              <a:pPr/>
              <a:t>52</a:t>
            </a:fld>
            <a:endParaRPr lang="en-IN"/>
          </a:p>
        </p:txBody>
      </p:sp>
    </p:spTree>
    <p:extLst>
      <p:ext uri="{BB962C8B-B14F-4D97-AF65-F5344CB8AC3E}">
        <p14:creationId xmlns:p14="http://schemas.microsoft.com/office/powerpoint/2010/main" val="164182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3688D5-CE61-4369-ADC4-933DF04E557E}"/>
              </a:ext>
            </a:extLst>
          </p:cNvPr>
          <p:cNvPicPr>
            <a:picLocks noChangeAspect="1"/>
          </p:cNvPicPr>
          <p:nvPr/>
        </p:nvPicPr>
        <p:blipFill rotWithShape="1">
          <a:blip r:embed="rId2"/>
          <a:srcRect l="44306" t="20199" r="17465" b="61243"/>
          <a:stretch/>
        </p:blipFill>
        <p:spPr>
          <a:xfrm>
            <a:off x="3097161" y="663774"/>
            <a:ext cx="6592529" cy="1799207"/>
          </a:xfrm>
          <a:prstGeom prst="rect">
            <a:avLst/>
          </a:prstGeom>
        </p:spPr>
      </p:pic>
      <p:sp>
        <p:nvSpPr>
          <p:cNvPr id="2" name="Title 1">
            <a:extLst>
              <a:ext uri="{FF2B5EF4-FFF2-40B4-BE49-F238E27FC236}">
                <a16:creationId xmlns:a16="http://schemas.microsoft.com/office/drawing/2014/main" id="{C97C63E6-F31E-4386-A7E8-D6990E15211E}"/>
              </a:ext>
            </a:extLst>
          </p:cNvPr>
          <p:cNvSpPr>
            <a:spLocks noGrp="1"/>
          </p:cNvSpPr>
          <p:nvPr>
            <p:ph type="title"/>
          </p:nvPr>
        </p:nvSpPr>
        <p:spPr/>
        <p:txBody>
          <a:bodyPr/>
          <a:lstStyle/>
          <a:p>
            <a:r>
              <a:rPr lang="en-IN" b="1" dirty="0">
                <a:solidFill>
                  <a:srgbClr val="C00000"/>
                </a:solidFill>
                <a:latin typeface="Arial Rounded MT Bold" panose="020F0704030504030204" pitchFamily="34" charset="0"/>
              </a:rPr>
              <a:t>UML Diagram</a:t>
            </a:r>
          </a:p>
        </p:txBody>
      </p:sp>
      <p:sp>
        <p:nvSpPr>
          <p:cNvPr id="4" name="Slide Number Placeholder 3">
            <a:extLst>
              <a:ext uri="{FF2B5EF4-FFF2-40B4-BE49-F238E27FC236}">
                <a16:creationId xmlns:a16="http://schemas.microsoft.com/office/drawing/2014/main" id="{18980C26-E235-49D9-9012-7FD1A761E985}"/>
              </a:ext>
            </a:extLst>
          </p:cNvPr>
          <p:cNvSpPr>
            <a:spLocks noGrp="1"/>
          </p:cNvSpPr>
          <p:nvPr>
            <p:ph type="sldNum" sz="quarter" idx="12"/>
          </p:nvPr>
        </p:nvSpPr>
        <p:spPr/>
        <p:txBody>
          <a:bodyPr/>
          <a:lstStyle/>
          <a:p>
            <a:fld id="{4DAC0951-10B0-4509-9BA5-FD8683A6F967}" type="slidenum">
              <a:rPr lang="en-IN" smtClean="0"/>
              <a:pPr/>
              <a:t>6</a:t>
            </a:fld>
            <a:endParaRPr lang="en-IN"/>
          </a:p>
        </p:txBody>
      </p:sp>
      <p:sp>
        <p:nvSpPr>
          <p:cNvPr id="7" name="TextBox 6">
            <a:extLst>
              <a:ext uri="{FF2B5EF4-FFF2-40B4-BE49-F238E27FC236}">
                <a16:creationId xmlns:a16="http://schemas.microsoft.com/office/drawing/2014/main" id="{B9885EB1-018D-4B78-BD3E-45DBF4CE2A64}"/>
              </a:ext>
            </a:extLst>
          </p:cNvPr>
          <p:cNvSpPr txBox="1"/>
          <p:nvPr/>
        </p:nvSpPr>
        <p:spPr>
          <a:xfrm>
            <a:off x="1049594" y="2714042"/>
            <a:ext cx="4501946" cy="1938992"/>
          </a:xfrm>
          <a:prstGeom prst="rect">
            <a:avLst/>
          </a:prstGeom>
          <a:noFill/>
        </p:spPr>
        <p:txBody>
          <a:bodyPr wrap="square">
            <a:spAutoFit/>
          </a:bodyPr>
          <a:lstStyle/>
          <a:p>
            <a:pPr algn="just"/>
            <a:r>
              <a:rPr lang="en-US" sz="2400" dirty="0">
                <a:latin typeface="Gill Sans MT" panose="020B0502020104020203" pitchFamily="34" charset="0"/>
              </a:rPr>
              <a:t>The static structure of the system and its parts on different abstraction and implementation levels and how they are related to each other</a:t>
            </a:r>
            <a:endParaRPr lang="en-IN" sz="2400" dirty="0">
              <a:latin typeface="Gill Sans MT" panose="020B0502020104020203" pitchFamily="34" charset="0"/>
            </a:endParaRPr>
          </a:p>
        </p:txBody>
      </p:sp>
      <p:sp>
        <p:nvSpPr>
          <p:cNvPr id="5" name="Rectangle: Rounded Corners 4">
            <a:extLst>
              <a:ext uri="{FF2B5EF4-FFF2-40B4-BE49-F238E27FC236}">
                <a16:creationId xmlns:a16="http://schemas.microsoft.com/office/drawing/2014/main" id="{0004F0F9-F93C-4929-AEDC-2527CD9F7F43}"/>
              </a:ext>
            </a:extLst>
          </p:cNvPr>
          <p:cNvSpPr/>
          <p:nvPr/>
        </p:nvSpPr>
        <p:spPr>
          <a:xfrm>
            <a:off x="3784166" y="5078434"/>
            <a:ext cx="1725563" cy="59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800" dirty="0"/>
              <a:t>Class Diagram</a:t>
            </a:r>
          </a:p>
        </p:txBody>
      </p:sp>
      <p:sp>
        <p:nvSpPr>
          <p:cNvPr id="12" name="TextBox 11">
            <a:extLst>
              <a:ext uri="{FF2B5EF4-FFF2-40B4-BE49-F238E27FC236}">
                <a16:creationId xmlns:a16="http://schemas.microsoft.com/office/drawing/2014/main" id="{45FD6568-7BC1-4AA3-B9D5-6D3B41F79336}"/>
              </a:ext>
            </a:extLst>
          </p:cNvPr>
          <p:cNvSpPr txBox="1"/>
          <p:nvPr/>
        </p:nvSpPr>
        <p:spPr>
          <a:xfrm>
            <a:off x="6640461" y="2714042"/>
            <a:ext cx="4713339" cy="1569660"/>
          </a:xfrm>
          <a:prstGeom prst="rect">
            <a:avLst/>
          </a:prstGeom>
          <a:noFill/>
        </p:spPr>
        <p:txBody>
          <a:bodyPr wrap="square">
            <a:spAutoFit/>
          </a:bodyPr>
          <a:lstStyle/>
          <a:p>
            <a:pPr algn="just"/>
            <a:r>
              <a:rPr lang="en-US" sz="2400" dirty="0">
                <a:latin typeface="Gill Sans MT" panose="020B0502020104020203" pitchFamily="34" charset="0"/>
              </a:rPr>
              <a:t>Show the dynamic behavior of the objects in a system, which can be described as a series of changes to the system over time</a:t>
            </a:r>
            <a:endParaRPr lang="en-IN" sz="2400" dirty="0">
              <a:latin typeface="Gill Sans MT" panose="020B0502020104020203" pitchFamily="34" charset="0"/>
            </a:endParaRPr>
          </a:p>
        </p:txBody>
      </p:sp>
      <p:sp>
        <p:nvSpPr>
          <p:cNvPr id="14" name="Rectangle: Rounded Corners 13">
            <a:extLst>
              <a:ext uri="{FF2B5EF4-FFF2-40B4-BE49-F238E27FC236}">
                <a16:creationId xmlns:a16="http://schemas.microsoft.com/office/drawing/2014/main" id="{4B841F02-75D5-4A1C-939B-B56B93E5AAE0}"/>
              </a:ext>
            </a:extLst>
          </p:cNvPr>
          <p:cNvSpPr/>
          <p:nvPr/>
        </p:nvSpPr>
        <p:spPr>
          <a:xfrm>
            <a:off x="6719369" y="5008079"/>
            <a:ext cx="2487561" cy="59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800" dirty="0"/>
              <a:t>Use case Diagram</a:t>
            </a:r>
          </a:p>
        </p:txBody>
      </p:sp>
      <p:sp>
        <p:nvSpPr>
          <p:cNvPr id="3" name="Rectangle: Rounded Corners 2">
            <a:extLst>
              <a:ext uri="{FF2B5EF4-FFF2-40B4-BE49-F238E27FC236}">
                <a16:creationId xmlns:a16="http://schemas.microsoft.com/office/drawing/2014/main" id="{1C1F23E6-1516-17C0-3EF2-324CF6FD9723}"/>
              </a:ext>
            </a:extLst>
          </p:cNvPr>
          <p:cNvSpPr/>
          <p:nvPr/>
        </p:nvSpPr>
        <p:spPr>
          <a:xfrm>
            <a:off x="9813915" y="5008079"/>
            <a:ext cx="1940187" cy="59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800" dirty="0"/>
              <a:t>Activity Diagram</a:t>
            </a:r>
          </a:p>
        </p:txBody>
      </p:sp>
      <p:sp>
        <p:nvSpPr>
          <p:cNvPr id="10" name="Rectangle: Rounded Corners 9">
            <a:extLst>
              <a:ext uri="{FF2B5EF4-FFF2-40B4-BE49-F238E27FC236}">
                <a16:creationId xmlns:a16="http://schemas.microsoft.com/office/drawing/2014/main" id="{7E050C80-1CBD-0E32-598F-CD788DEC23FC}"/>
              </a:ext>
            </a:extLst>
          </p:cNvPr>
          <p:cNvSpPr/>
          <p:nvPr/>
        </p:nvSpPr>
        <p:spPr>
          <a:xfrm>
            <a:off x="1174075" y="5106343"/>
            <a:ext cx="2250973" cy="59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Deployment</a:t>
            </a:r>
            <a:r>
              <a:rPr lang="pt-BR" sz="1800" dirty="0"/>
              <a:t> Diagram</a:t>
            </a:r>
          </a:p>
        </p:txBody>
      </p:sp>
    </p:spTree>
    <p:extLst>
      <p:ext uri="{BB962C8B-B14F-4D97-AF65-F5344CB8AC3E}">
        <p14:creationId xmlns:p14="http://schemas.microsoft.com/office/powerpoint/2010/main" val="123156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63E6-F31E-4386-A7E8-D6990E15211E}"/>
              </a:ext>
            </a:extLst>
          </p:cNvPr>
          <p:cNvSpPr>
            <a:spLocks noGrp="1"/>
          </p:cNvSpPr>
          <p:nvPr>
            <p:ph type="title"/>
          </p:nvPr>
        </p:nvSpPr>
        <p:spPr/>
        <p:txBody>
          <a:bodyPr/>
          <a:lstStyle/>
          <a:p>
            <a:r>
              <a:rPr lang="en-IN" b="1" dirty="0">
                <a:solidFill>
                  <a:srgbClr val="C00000"/>
                </a:solidFill>
                <a:latin typeface="Arial Rounded MT Bold" panose="020F0704030504030204" pitchFamily="34" charset="0"/>
              </a:rPr>
              <a:t>UML Diagram</a:t>
            </a:r>
          </a:p>
        </p:txBody>
      </p:sp>
      <p:sp>
        <p:nvSpPr>
          <p:cNvPr id="4" name="Slide Number Placeholder 3">
            <a:extLst>
              <a:ext uri="{FF2B5EF4-FFF2-40B4-BE49-F238E27FC236}">
                <a16:creationId xmlns:a16="http://schemas.microsoft.com/office/drawing/2014/main" id="{18980C26-E235-49D9-9012-7FD1A761E985}"/>
              </a:ext>
            </a:extLst>
          </p:cNvPr>
          <p:cNvSpPr>
            <a:spLocks noGrp="1"/>
          </p:cNvSpPr>
          <p:nvPr>
            <p:ph type="sldNum" sz="quarter" idx="12"/>
          </p:nvPr>
        </p:nvSpPr>
        <p:spPr/>
        <p:txBody>
          <a:bodyPr/>
          <a:lstStyle/>
          <a:p>
            <a:fld id="{4DAC0951-10B0-4509-9BA5-FD8683A6F967}" type="slidenum">
              <a:rPr lang="en-IN" smtClean="0"/>
              <a:pPr/>
              <a:t>7</a:t>
            </a:fld>
            <a:endParaRPr lang="en-IN"/>
          </a:p>
        </p:txBody>
      </p:sp>
      <p:pic>
        <p:nvPicPr>
          <p:cNvPr id="6" name="Picture 5">
            <a:extLst>
              <a:ext uri="{FF2B5EF4-FFF2-40B4-BE49-F238E27FC236}">
                <a16:creationId xmlns:a16="http://schemas.microsoft.com/office/drawing/2014/main" id="{7B3688D5-CE61-4369-ADC4-933DF04E557E}"/>
              </a:ext>
            </a:extLst>
          </p:cNvPr>
          <p:cNvPicPr>
            <a:picLocks noChangeAspect="1"/>
          </p:cNvPicPr>
          <p:nvPr/>
        </p:nvPicPr>
        <p:blipFill rotWithShape="1">
          <a:blip r:embed="rId2"/>
          <a:srcRect l="29153" t="20200" r="6874" b="26010"/>
          <a:stretch/>
        </p:blipFill>
        <p:spPr>
          <a:xfrm>
            <a:off x="322007" y="1415941"/>
            <a:ext cx="11031793" cy="5215156"/>
          </a:xfrm>
          <a:prstGeom prst="rect">
            <a:avLst/>
          </a:prstGeom>
        </p:spPr>
      </p:pic>
    </p:spTree>
    <p:extLst>
      <p:ext uri="{BB962C8B-B14F-4D97-AF65-F5344CB8AC3E}">
        <p14:creationId xmlns:p14="http://schemas.microsoft.com/office/powerpoint/2010/main" val="361022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ECD5-329D-43A4-8438-6D26E35FCE01}"/>
              </a:ext>
            </a:extLst>
          </p:cNvPr>
          <p:cNvSpPr>
            <a:spLocks noGrp="1"/>
          </p:cNvSpPr>
          <p:nvPr>
            <p:ph type="title"/>
          </p:nvPr>
        </p:nvSpPr>
        <p:spPr/>
        <p:txBody>
          <a:bodyPr/>
          <a:lstStyle/>
          <a:p>
            <a:r>
              <a:rPr lang="en-IN" b="1" dirty="0">
                <a:solidFill>
                  <a:srgbClr val="C00000"/>
                </a:solidFill>
                <a:latin typeface="Arial Rounded MT Bold" panose="020F0704030504030204" pitchFamily="34" charset="0"/>
              </a:rPr>
              <a:t>Class Diagram</a:t>
            </a:r>
          </a:p>
        </p:txBody>
      </p:sp>
      <p:sp>
        <p:nvSpPr>
          <p:cNvPr id="4" name="Slide Number Placeholder 3">
            <a:extLst>
              <a:ext uri="{FF2B5EF4-FFF2-40B4-BE49-F238E27FC236}">
                <a16:creationId xmlns:a16="http://schemas.microsoft.com/office/drawing/2014/main" id="{495E1D3F-3E99-4978-A84F-03D665B58608}"/>
              </a:ext>
            </a:extLst>
          </p:cNvPr>
          <p:cNvSpPr>
            <a:spLocks noGrp="1"/>
          </p:cNvSpPr>
          <p:nvPr>
            <p:ph type="sldNum" sz="quarter" idx="12"/>
          </p:nvPr>
        </p:nvSpPr>
        <p:spPr/>
        <p:txBody>
          <a:bodyPr/>
          <a:lstStyle/>
          <a:p>
            <a:fld id="{4DAC0951-10B0-4509-9BA5-FD8683A6F967}" type="slidenum">
              <a:rPr lang="en-IN" smtClean="0"/>
              <a:pPr/>
              <a:t>8</a:t>
            </a:fld>
            <a:endParaRPr lang="en-IN"/>
          </a:p>
        </p:txBody>
      </p:sp>
      <p:sp>
        <p:nvSpPr>
          <p:cNvPr id="8" name="TextBox 7">
            <a:extLst>
              <a:ext uri="{FF2B5EF4-FFF2-40B4-BE49-F238E27FC236}">
                <a16:creationId xmlns:a16="http://schemas.microsoft.com/office/drawing/2014/main" id="{D451803A-7BF6-4B78-A774-D81AC19EA350}"/>
              </a:ext>
            </a:extLst>
          </p:cNvPr>
          <p:cNvSpPr txBox="1"/>
          <p:nvPr/>
        </p:nvSpPr>
        <p:spPr>
          <a:xfrm>
            <a:off x="999202" y="1690688"/>
            <a:ext cx="10047339" cy="830997"/>
          </a:xfrm>
          <a:prstGeom prst="rect">
            <a:avLst/>
          </a:prstGeom>
          <a:noFill/>
          <a:ln>
            <a:noFill/>
          </a:ln>
        </p:spPr>
        <p:txBody>
          <a:bodyPr wrap="square">
            <a:spAutoFit/>
          </a:bodyPr>
          <a:lstStyle/>
          <a:p>
            <a:pPr algn="just"/>
            <a:r>
              <a:rPr lang="en-US" sz="2400" dirty="0">
                <a:latin typeface="Gill Sans MT" panose="020B0502020104020203" pitchFamily="34" charset="0"/>
              </a:rPr>
              <a:t>A central modeling technique that runs through nearly all object-oriented methods.</a:t>
            </a:r>
            <a:endParaRPr lang="en-IN" sz="2400" dirty="0">
              <a:latin typeface="Gill Sans MT" panose="020B0502020104020203" pitchFamily="34" charset="0"/>
            </a:endParaRPr>
          </a:p>
        </p:txBody>
      </p:sp>
      <p:sp>
        <p:nvSpPr>
          <p:cNvPr id="12" name="TextBox 11">
            <a:extLst>
              <a:ext uri="{FF2B5EF4-FFF2-40B4-BE49-F238E27FC236}">
                <a16:creationId xmlns:a16="http://schemas.microsoft.com/office/drawing/2014/main" id="{E8129890-525A-480B-AD47-2A877EA7DB1F}"/>
              </a:ext>
            </a:extLst>
          </p:cNvPr>
          <p:cNvSpPr txBox="1"/>
          <p:nvPr/>
        </p:nvSpPr>
        <p:spPr>
          <a:xfrm>
            <a:off x="999202" y="2530648"/>
            <a:ext cx="10047337" cy="830997"/>
          </a:xfrm>
          <a:prstGeom prst="rect">
            <a:avLst/>
          </a:prstGeom>
          <a:noFill/>
          <a:ln>
            <a:noFill/>
          </a:ln>
        </p:spPr>
        <p:txBody>
          <a:bodyPr wrap="square">
            <a:spAutoFit/>
          </a:bodyPr>
          <a:lstStyle/>
          <a:p>
            <a:pPr algn="just"/>
            <a:r>
              <a:rPr lang="en-US" sz="2400" dirty="0">
                <a:latin typeface="Gill Sans MT" panose="020B0502020104020203" pitchFamily="34" charset="0"/>
              </a:rPr>
              <a:t>This diagram describes the types of objects in the system and various kinds of static relationships which exist between them.</a:t>
            </a:r>
            <a:endParaRPr lang="en-IN" sz="2400" dirty="0">
              <a:latin typeface="Gill Sans MT" panose="020B0502020104020203" pitchFamily="34" charset="0"/>
            </a:endParaRPr>
          </a:p>
        </p:txBody>
      </p:sp>
      <p:sp>
        <p:nvSpPr>
          <p:cNvPr id="16" name="TextBox 15">
            <a:extLst>
              <a:ext uri="{FF2B5EF4-FFF2-40B4-BE49-F238E27FC236}">
                <a16:creationId xmlns:a16="http://schemas.microsoft.com/office/drawing/2014/main" id="{F31308AC-9F32-4F51-9F14-9B3DFD1CFABD}"/>
              </a:ext>
            </a:extLst>
          </p:cNvPr>
          <p:cNvSpPr txBox="1"/>
          <p:nvPr/>
        </p:nvSpPr>
        <p:spPr>
          <a:xfrm>
            <a:off x="232287" y="3361645"/>
            <a:ext cx="6098458" cy="461665"/>
          </a:xfrm>
          <a:prstGeom prst="rect">
            <a:avLst/>
          </a:prstGeom>
          <a:noFill/>
          <a:ln>
            <a:noFill/>
          </a:ln>
        </p:spPr>
        <p:txBody>
          <a:bodyPr wrap="square">
            <a:spAutoFit/>
          </a:bodyPr>
          <a:lstStyle/>
          <a:p>
            <a:pPr algn="just"/>
            <a:r>
              <a:rPr lang="en-IN" sz="2400" dirty="0">
                <a:solidFill>
                  <a:srgbClr val="C00000"/>
                </a:solidFill>
                <a:latin typeface="Gill Sans MT" panose="020B0502020104020203" pitchFamily="34" charset="0"/>
              </a:rPr>
              <a:t>Relationships:</a:t>
            </a:r>
          </a:p>
        </p:txBody>
      </p:sp>
      <p:sp>
        <p:nvSpPr>
          <p:cNvPr id="20" name="TextBox 19">
            <a:extLst>
              <a:ext uri="{FF2B5EF4-FFF2-40B4-BE49-F238E27FC236}">
                <a16:creationId xmlns:a16="http://schemas.microsoft.com/office/drawing/2014/main" id="{B36CB0E6-4C1C-4AEE-A3F8-2233499ED9FC}"/>
              </a:ext>
            </a:extLst>
          </p:cNvPr>
          <p:cNvSpPr txBox="1"/>
          <p:nvPr/>
        </p:nvSpPr>
        <p:spPr>
          <a:xfrm>
            <a:off x="1367912" y="3760163"/>
            <a:ext cx="9678628" cy="830997"/>
          </a:xfrm>
          <a:prstGeom prst="rect">
            <a:avLst/>
          </a:prstGeom>
          <a:solidFill>
            <a:schemeClr val="accent6">
              <a:lumMod val="40000"/>
              <a:lumOff val="60000"/>
            </a:schemeClr>
          </a:solidFill>
          <a:ln>
            <a:noFill/>
          </a:ln>
        </p:spPr>
        <p:txBody>
          <a:bodyPr wrap="square">
            <a:spAutoFit/>
          </a:bodyPr>
          <a:lstStyle/>
          <a:p>
            <a:pPr algn="just"/>
            <a:r>
              <a:rPr lang="en-US" sz="2400" b="1" dirty="0">
                <a:latin typeface="Gill Sans MT" panose="020B0502020104020203" pitchFamily="34" charset="0"/>
              </a:rPr>
              <a:t>Association</a:t>
            </a:r>
            <a:r>
              <a:rPr lang="en-US" sz="2400" dirty="0">
                <a:latin typeface="Gill Sans MT" panose="020B0502020104020203" pitchFamily="34" charset="0"/>
              </a:rPr>
              <a:t> - represent relationships between instances of types (a person works for a company, a company has a number of offices.</a:t>
            </a:r>
          </a:p>
        </p:txBody>
      </p:sp>
      <p:sp>
        <p:nvSpPr>
          <p:cNvPr id="22" name="TextBox 21">
            <a:extLst>
              <a:ext uri="{FF2B5EF4-FFF2-40B4-BE49-F238E27FC236}">
                <a16:creationId xmlns:a16="http://schemas.microsoft.com/office/drawing/2014/main" id="{EADF82CE-95F7-4B63-B8F5-EA48A477E19C}"/>
              </a:ext>
            </a:extLst>
          </p:cNvPr>
          <p:cNvSpPr txBox="1"/>
          <p:nvPr/>
        </p:nvSpPr>
        <p:spPr>
          <a:xfrm>
            <a:off x="1367910" y="4751813"/>
            <a:ext cx="9678629" cy="830997"/>
          </a:xfrm>
          <a:prstGeom prst="rect">
            <a:avLst/>
          </a:prstGeom>
          <a:solidFill>
            <a:srgbClr val="FFFF87"/>
          </a:solidFill>
          <a:ln>
            <a:noFill/>
          </a:ln>
        </p:spPr>
        <p:txBody>
          <a:bodyPr wrap="square">
            <a:spAutoFit/>
          </a:bodyPr>
          <a:lstStyle/>
          <a:p>
            <a:pPr algn="just"/>
            <a:r>
              <a:rPr lang="en-US" sz="2400" b="1" dirty="0">
                <a:latin typeface="Gill Sans MT" panose="020B0502020104020203" pitchFamily="34" charset="0"/>
              </a:rPr>
              <a:t>Inheritance</a:t>
            </a:r>
            <a:r>
              <a:rPr lang="en-US" sz="2400" dirty="0">
                <a:latin typeface="Gill Sans MT" panose="020B0502020104020203" pitchFamily="34" charset="0"/>
              </a:rPr>
              <a:t> - the most obvious addition to ER diagrams for use in OO. It has an immediate correspondence to inheritance in OO design.</a:t>
            </a:r>
          </a:p>
        </p:txBody>
      </p:sp>
      <p:sp>
        <p:nvSpPr>
          <p:cNvPr id="24" name="TextBox 23">
            <a:extLst>
              <a:ext uri="{FF2B5EF4-FFF2-40B4-BE49-F238E27FC236}">
                <a16:creationId xmlns:a16="http://schemas.microsoft.com/office/drawing/2014/main" id="{62F3F1B5-6FD1-42AB-B19E-9CE0232959B2}"/>
              </a:ext>
            </a:extLst>
          </p:cNvPr>
          <p:cNvSpPr txBox="1"/>
          <p:nvPr/>
        </p:nvSpPr>
        <p:spPr>
          <a:xfrm>
            <a:off x="1367911" y="5829638"/>
            <a:ext cx="9678628" cy="830997"/>
          </a:xfrm>
          <a:prstGeom prst="rect">
            <a:avLst/>
          </a:prstGeom>
          <a:solidFill>
            <a:srgbClr val="92D050"/>
          </a:solidFill>
          <a:ln>
            <a:noFill/>
          </a:ln>
        </p:spPr>
        <p:txBody>
          <a:bodyPr wrap="square">
            <a:spAutoFit/>
          </a:bodyPr>
          <a:lstStyle/>
          <a:p>
            <a:pPr algn="just"/>
            <a:r>
              <a:rPr lang="en-US" sz="2400" b="1" dirty="0">
                <a:latin typeface="Gill Sans MT" panose="020B0502020104020203" pitchFamily="34" charset="0"/>
              </a:rPr>
              <a:t>Aggregation</a:t>
            </a:r>
            <a:r>
              <a:rPr lang="en-US" sz="2400" dirty="0">
                <a:latin typeface="Gill Sans MT" panose="020B0502020104020203" pitchFamily="34" charset="0"/>
              </a:rPr>
              <a:t> - Aggregation, a form of object composition in object-oriented design.</a:t>
            </a:r>
            <a:endParaRPr lang="en-IN" sz="2400" dirty="0">
              <a:latin typeface="Gill Sans MT" panose="020B0502020104020203" pitchFamily="34" charset="0"/>
            </a:endParaRPr>
          </a:p>
        </p:txBody>
      </p:sp>
    </p:spTree>
    <p:extLst>
      <p:ext uri="{BB962C8B-B14F-4D97-AF65-F5344CB8AC3E}">
        <p14:creationId xmlns:p14="http://schemas.microsoft.com/office/powerpoint/2010/main" val="926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4FA1-52E0-4885-A171-25C853D764C6}"/>
              </a:ext>
            </a:extLst>
          </p:cNvPr>
          <p:cNvSpPr>
            <a:spLocks noGrp="1"/>
          </p:cNvSpPr>
          <p:nvPr>
            <p:ph type="title"/>
          </p:nvPr>
        </p:nvSpPr>
        <p:spPr/>
        <p:txBody>
          <a:bodyPr/>
          <a:lstStyle/>
          <a:p>
            <a:r>
              <a:rPr lang="en-IN" b="1" dirty="0">
                <a:solidFill>
                  <a:srgbClr val="C00000"/>
                </a:solidFill>
                <a:latin typeface="Arial Rounded MT Bold" panose="020F0704030504030204" pitchFamily="34" charset="0"/>
              </a:rPr>
              <a:t>Zoo system</a:t>
            </a:r>
          </a:p>
        </p:txBody>
      </p:sp>
      <p:sp>
        <p:nvSpPr>
          <p:cNvPr id="4" name="Slide Number Placeholder 3">
            <a:extLst>
              <a:ext uri="{FF2B5EF4-FFF2-40B4-BE49-F238E27FC236}">
                <a16:creationId xmlns:a16="http://schemas.microsoft.com/office/drawing/2014/main" id="{D97684CA-8F61-47F1-9A96-48AF563054BA}"/>
              </a:ext>
            </a:extLst>
          </p:cNvPr>
          <p:cNvSpPr>
            <a:spLocks noGrp="1"/>
          </p:cNvSpPr>
          <p:nvPr>
            <p:ph type="sldNum" sz="quarter" idx="12"/>
          </p:nvPr>
        </p:nvSpPr>
        <p:spPr/>
        <p:txBody>
          <a:bodyPr/>
          <a:lstStyle/>
          <a:p>
            <a:fld id="{4DAC0951-10B0-4509-9BA5-FD8683A6F967}" type="slidenum">
              <a:rPr lang="en-IN" smtClean="0"/>
              <a:pPr/>
              <a:t>9</a:t>
            </a:fld>
            <a:endParaRPr lang="en-IN"/>
          </a:p>
        </p:txBody>
      </p:sp>
      <p:sp>
        <p:nvSpPr>
          <p:cNvPr id="5" name="Rectangle 4">
            <a:extLst>
              <a:ext uri="{FF2B5EF4-FFF2-40B4-BE49-F238E27FC236}">
                <a16:creationId xmlns:a16="http://schemas.microsoft.com/office/drawing/2014/main" id="{892010EE-A16C-4E8C-BDFA-2610ABE64DE9}"/>
              </a:ext>
            </a:extLst>
          </p:cNvPr>
          <p:cNvSpPr/>
          <p:nvPr/>
        </p:nvSpPr>
        <p:spPr>
          <a:xfrm>
            <a:off x="1386348" y="2020529"/>
            <a:ext cx="2949678" cy="678426"/>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Consolas" panose="020B0609020204030204" pitchFamily="49" charset="0"/>
              </a:rPr>
              <a:t>Animal</a:t>
            </a:r>
          </a:p>
        </p:txBody>
      </p:sp>
      <p:sp>
        <p:nvSpPr>
          <p:cNvPr id="6" name="Rectangle 5">
            <a:extLst>
              <a:ext uri="{FF2B5EF4-FFF2-40B4-BE49-F238E27FC236}">
                <a16:creationId xmlns:a16="http://schemas.microsoft.com/office/drawing/2014/main" id="{A32C1B6D-351E-4224-BFED-73D03C67CE9E}"/>
              </a:ext>
            </a:extLst>
          </p:cNvPr>
          <p:cNvSpPr/>
          <p:nvPr/>
        </p:nvSpPr>
        <p:spPr>
          <a:xfrm>
            <a:off x="1386348" y="2698955"/>
            <a:ext cx="2949678" cy="1740310"/>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onsolas" panose="020B0609020204030204" pitchFamily="49" charset="0"/>
              </a:rPr>
              <a:t>-name : string</a:t>
            </a:r>
          </a:p>
          <a:p>
            <a:pPr algn="ctr"/>
            <a:r>
              <a:rPr lang="en-IN" dirty="0">
                <a:solidFill>
                  <a:schemeClr val="tx1"/>
                </a:solidFill>
                <a:latin typeface="Consolas" panose="020B0609020204030204" pitchFamily="49" charset="0"/>
              </a:rPr>
              <a:t>-id : int</a:t>
            </a:r>
          </a:p>
          <a:p>
            <a:pPr algn="ctr"/>
            <a:r>
              <a:rPr lang="en-IN" dirty="0">
                <a:solidFill>
                  <a:schemeClr val="tx1"/>
                </a:solidFill>
                <a:latin typeface="Consolas" panose="020B0609020204030204" pitchFamily="49" charset="0"/>
              </a:rPr>
              <a:t>-age : int</a:t>
            </a:r>
          </a:p>
        </p:txBody>
      </p:sp>
      <p:sp>
        <p:nvSpPr>
          <p:cNvPr id="8" name="Rectangle 7">
            <a:extLst>
              <a:ext uri="{FF2B5EF4-FFF2-40B4-BE49-F238E27FC236}">
                <a16:creationId xmlns:a16="http://schemas.microsoft.com/office/drawing/2014/main" id="{5D639BF5-E8C7-46ED-9FB0-86C7C83CF92C}"/>
              </a:ext>
            </a:extLst>
          </p:cNvPr>
          <p:cNvSpPr/>
          <p:nvPr/>
        </p:nvSpPr>
        <p:spPr>
          <a:xfrm>
            <a:off x="1386348" y="4444181"/>
            <a:ext cx="2949678" cy="1740310"/>
          </a:xfrm>
          <a:prstGeom prst="rect">
            <a:avLst/>
          </a:prstGeom>
          <a:solidFill>
            <a:srgbClr val="FFF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onsolas" panose="020B0609020204030204" pitchFamily="49" charset="0"/>
              </a:rPr>
              <a:t>-</a:t>
            </a:r>
            <a:r>
              <a:rPr lang="en-IN" dirty="0" err="1">
                <a:solidFill>
                  <a:schemeClr val="tx1"/>
                </a:solidFill>
                <a:latin typeface="Consolas" panose="020B0609020204030204" pitchFamily="49" charset="0"/>
              </a:rPr>
              <a:t>setName</a:t>
            </a:r>
            <a:r>
              <a:rPr lang="en-IN" dirty="0">
                <a:solidFill>
                  <a:schemeClr val="tx1"/>
                </a:solidFill>
                <a:latin typeface="Consolas" panose="020B0609020204030204" pitchFamily="49" charset="0"/>
              </a:rPr>
              <a:t>()</a:t>
            </a:r>
          </a:p>
          <a:p>
            <a:pPr algn="ctr"/>
            <a:r>
              <a:rPr lang="en-IN" dirty="0">
                <a:solidFill>
                  <a:schemeClr val="tx1"/>
                </a:solidFill>
                <a:latin typeface="Consolas" panose="020B0609020204030204" pitchFamily="49" charset="0"/>
              </a:rPr>
              <a:t>-eat()</a:t>
            </a:r>
          </a:p>
        </p:txBody>
      </p:sp>
      <p:pic>
        <p:nvPicPr>
          <p:cNvPr id="10" name="Picture 9">
            <a:extLst>
              <a:ext uri="{FF2B5EF4-FFF2-40B4-BE49-F238E27FC236}">
                <a16:creationId xmlns:a16="http://schemas.microsoft.com/office/drawing/2014/main" id="{CB6E5D0C-218D-43C2-A67D-A9EECAD2C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973" y="1299993"/>
            <a:ext cx="5451241" cy="4083168"/>
          </a:xfrm>
          <a:prstGeom prst="rect">
            <a:avLst/>
          </a:prstGeom>
        </p:spPr>
      </p:pic>
      <p:sp>
        <p:nvSpPr>
          <p:cNvPr id="11" name="TextBox 10">
            <a:extLst>
              <a:ext uri="{FF2B5EF4-FFF2-40B4-BE49-F238E27FC236}">
                <a16:creationId xmlns:a16="http://schemas.microsoft.com/office/drawing/2014/main" id="{13683D6A-EFF2-4A68-806C-C1CAAA3D9483}"/>
              </a:ext>
            </a:extLst>
          </p:cNvPr>
          <p:cNvSpPr txBox="1"/>
          <p:nvPr/>
        </p:nvSpPr>
        <p:spPr>
          <a:xfrm>
            <a:off x="7709547" y="5815159"/>
            <a:ext cx="2534092" cy="369332"/>
          </a:xfrm>
          <a:prstGeom prst="rect">
            <a:avLst/>
          </a:prstGeom>
          <a:noFill/>
          <a:ln>
            <a:solidFill>
              <a:srgbClr val="C00000"/>
            </a:solidFill>
          </a:ln>
        </p:spPr>
        <p:txBody>
          <a:bodyPr wrap="none" rtlCol="0">
            <a:spAutoFit/>
          </a:bodyPr>
          <a:lstStyle/>
          <a:p>
            <a:r>
              <a:rPr lang="en-IN" dirty="0">
                <a:latin typeface="Gill Sans MT" panose="020B0502020104020203" pitchFamily="34" charset="0"/>
              </a:rPr>
              <a:t>Instances of Animal Class</a:t>
            </a:r>
          </a:p>
        </p:txBody>
      </p:sp>
      <p:cxnSp>
        <p:nvCxnSpPr>
          <p:cNvPr id="13" name="Connector: Curved 12">
            <a:extLst>
              <a:ext uri="{FF2B5EF4-FFF2-40B4-BE49-F238E27FC236}">
                <a16:creationId xmlns:a16="http://schemas.microsoft.com/office/drawing/2014/main" id="{DF23FE17-96E1-4526-BAE3-9EAF11588316}"/>
              </a:ext>
            </a:extLst>
          </p:cNvPr>
          <p:cNvCxnSpPr>
            <a:cxnSpLocks/>
          </p:cNvCxnSpPr>
          <p:nvPr/>
        </p:nvCxnSpPr>
        <p:spPr>
          <a:xfrm rot="16200000" flipV="1">
            <a:off x="7150535" y="4729293"/>
            <a:ext cx="1302392" cy="789181"/>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2457C811-41A6-49F5-8F99-2695370896A5}"/>
              </a:ext>
            </a:extLst>
          </p:cNvPr>
          <p:cNvCxnSpPr/>
          <p:nvPr/>
        </p:nvCxnSpPr>
        <p:spPr>
          <a:xfrm rot="16200000" flipV="1">
            <a:off x="6858294" y="4100853"/>
            <a:ext cx="2234381" cy="1036247"/>
          </a:xfrm>
          <a:prstGeom prst="curved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FE01E972-E10F-437F-AF73-518AC1E6FE30}"/>
              </a:ext>
            </a:extLst>
          </p:cNvPr>
          <p:cNvCxnSpPr/>
          <p:nvPr/>
        </p:nvCxnSpPr>
        <p:spPr>
          <a:xfrm rot="5400000" flipH="1" flipV="1">
            <a:off x="8763668" y="5262968"/>
            <a:ext cx="760665" cy="12700"/>
          </a:xfrm>
          <a:prstGeom prst="curved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CE5EE44A-DEBC-450B-B50D-0D8289C6EEB3}"/>
              </a:ext>
            </a:extLst>
          </p:cNvPr>
          <p:cNvCxnSpPr/>
          <p:nvPr/>
        </p:nvCxnSpPr>
        <p:spPr>
          <a:xfrm rot="16200000" flipV="1">
            <a:off x="8398090" y="4291961"/>
            <a:ext cx="2321804" cy="421036"/>
          </a:xfrm>
          <a:prstGeom prst="curved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724995F2-3C09-4901-BAE9-5E45FFA8B1FE}"/>
              </a:ext>
            </a:extLst>
          </p:cNvPr>
          <p:cNvCxnSpPr>
            <a:cxnSpLocks/>
          </p:cNvCxnSpPr>
          <p:nvPr/>
        </p:nvCxnSpPr>
        <p:spPr>
          <a:xfrm rot="5400000" flipH="1" flipV="1">
            <a:off x="10361940" y="5111800"/>
            <a:ext cx="728886" cy="677834"/>
          </a:xfrm>
          <a:prstGeom prst="curved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644D772B-3116-4D9A-8C7D-B4DD2CAEC9B4}"/>
              </a:ext>
            </a:extLst>
          </p:cNvPr>
          <p:cNvCxnSpPr/>
          <p:nvPr/>
        </p:nvCxnSpPr>
        <p:spPr>
          <a:xfrm rot="5400000" flipH="1" flipV="1">
            <a:off x="9447014" y="4269145"/>
            <a:ext cx="2234381" cy="699664"/>
          </a:xfrm>
          <a:prstGeom prst="curved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10AAEF5E-6E74-41CE-BF36-5CFD9C7B5B44}"/>
              </a:ext>
            </a:extLst>
          </p:cNvPr>
          <p:cNvCxnSpPr/>
          <p:nvPr/>
        </p:nvCxnSpPr>
        <p:spPr>
          <a:xfrm rot="5400000" flipH="1" flipV="1">
            <a:off x="8329626" y="3750869"/>
            <a:ext cx="3534491" cy="278124"/>
          </a:xfrm>
          <a:prstGeom prst="curved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A7D2C41E-FE55-4F79-8D59-1F0DAD736826}"/>
              </a:ext>
            </a:extLst>
          </p:cNvPr>
          <p:cNvCxnSpPr>
            <a:cxnSpLocks/>
          </p:cNvCxnSpPr>
          <p:nvPr/>
        </p:nvCxnSpPr>
        <p:spPr>
          <a:xfrm rot="16200000" flipV="1">
            <a:off x="6494898" y="3235553"/>
            <a:ext cx="3431503" cy="1424153"/>
          </a:xfrm>
          <a:prstGeom prst="curved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EE25D609-F542-469D-B22A-162E0CFE6E66}"/>
              </a:ext>
            </a:extLst>
          </p:cNvPr>
          <p:cNvCxnSpPr/>
          <p:nvPr/>
        </p:nvCxnSpPr>
        <p:spPr>
          <a:xfrm rot="16200000" flipV="1">
            <a:off x="7372315" y="3624782"/>
            <a:ext cx="3318147" cy="759051"/>
          </a:xfrm>
          <a:prstGeom prst="curved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5E6984E-524C-4D91-9D5C-FD337985B314}"/>
              </a:ext>
            </a:extLst>
          </p:cNvPr>
          <p:cNvSpPr txBox="1"/>
          <p:nvPr/>
        </p:nvSpPr>
        <p:spPr>
          <a:xfrm>
            <a:off x="4976504" y="2146800"/>
            <a:ext cx="1252266" cy="369332"/>
          </a:xfrm>
          <a:prstGeom prst="rect">
            <a:avLst/>
          </a:prstGeom>
          <a:noFill/>
        </p:spPr>
        <p:txBody>
          <a:bodyPr wrap="none" rtlCol="0">
            <a:spAutoFit/>
          </a:bodyPr>
          <a:lstStyle/>
          <a:p>
            <a:r>
              <a:rPr lang="en-IN" b="1" dirty="0"/>
              <a:t>Class name</a:t>
            </a:r>
          </a:p>
        </p:txBody>
      </p:sp>
      <p:cxnSp>
        <p:nvCxnSpPr>
          <p:cNvPr id="39" name="Straight Arrow Connector 38">
            <a:extLst>
              <a:ext uri="{FF2B5EF4-FFF2-40B4-BE49-F238E27FC236}">
                <a16:creationId xmlns:a16="http://schemas.microsoft.com/office/drawing/2014/main" id="{6AD0A070-DED5-4DFA-B415-2EE335C3619A}"/>
              </a:ext>
            </a:extLst>
          </p:cNvPr>
          <p:cNvCxnSpPr>
            <a:stCxn id="37" idx="1"/>
          </p:cNvCxnSpPr>
          <p:nvPr/>
        </p:nvCxnSpPr>
        <p:spPr>
          <a:xfrm flipH="1">
            <a:off x="3613356" y="2331466"/>
            <a:ext cx="13631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6D91D46B-498F-4954-9F20-459298EB992D}"/>
              </a:ext>
            </a:extLst>
          </p:cNvPr>
          <p:cNvSpPr txBox="1"/>
          <p:nvPr/>
        </p:nvSpPr>
        <p:spPr>
          <a:xfrm>
            <a:off x="5105109" y="3429000"/>
            <a:ext cx="1303562" cy="369332"/>
          </a:xfrm>
          <a:prstGeom prst="rect">
            <a:avLst/>
          </a:prstGeom>
          <a:noFill/>
        </p:spPr>
        <p:txBody>
          <a:bodyPr wrap="none" rtlCol="0">
            <a:spAutoFit/>
          </a:bodyPr>
          <a:lstStyle/>
          <a:p>
            <a:r>
              <a:rPr lang="en-IN" b="1" dirty="0">
                <a:latin typeface="Gill Sans MT" panose="020B0502020104020203" pitchFamily="34" charset="0"/>
              </a:rPr>
              <a:t>Attributes</a:t>
            </a:r>
          </a:p>
        </p:txBody>
      </p:sp>
      <p:cxnSp>
        <p:nvCxnSpPr>
          <p:cNvPr id="41" name="Straight Arrow Connector 40">
            <a:extLst>
              <a:ext uri="{FF2B5EF4-FFF2-40B4-BE49-F238E27FC236}">
                <a16:creationId xmlns:a16="http://schemas.microsoft.com/office/drawing/2014/main" id="{2D382256-51A7-463B-B954-7BA9C9EABA97}"/>
              </a:ext>
            </a:extLst>
          </p:cNvPr>
          <p:cNvCxnSpPr/>
          <p:nvPr/>
        </p:nvCxnSpPr>
        <p:spPr>
          <a:xfrm flipH="1">
            <a:off x="3741960" y="3619803"/>
            <a:ext cx="13631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Speech Bubble: Oval 41">
            <a:extLst>
              <a:ext uri="{FF2B5EF4-FFF2-40B4-BE49-F238E27FC236}">
                <a16:creationId xmlns:a16="http://schemas.microsoft.com/office/drawing/2014/main" id="{55D757EE-E3D9-4E4E-83DA-4B55ADE04B21}"/>
              </a:ext>
            </a:extLst>
          </p:cNvPr>
          <p:cNvSpPr/>
          <p:nvPr/>
        </p:nvSpPr>
        <p:spPr>
          <a:xfrm>
            <a:off x="5066260" y="2625556"/>
            <a:ext cx="2949679" cy="685091"/>
          </a:xfrm>
          <a:prstGeom prst="wedgeEllipseCallout">
            <a:avLst>
              <a:gd name="adj1" fmla="val -22996"/>
              <a:gd name="adj2" fmla="val 78342"/>
            </a:avLst>
          </a:prstGeom>
          <a:solidFill>
            <a:srgbClr val="FF88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Name, Id, Age</a:t>
            </a:r>
          </a:p>
        </p:txBody>
      </p:sp>
      <p:sp>
        <p:nvSpPr>
          <p:cNvPr id="44" name="TextBox 43">
            <a:extLst>
              <a:ext uri="{FF2B5EF4-FFF2-40B4-BE49-F238E27FC236}">
                <a16:creationId xmlns:a16="http://schemas.microsoft.com/office/drawing/2014/main" id="{1A40049E-FDC8-44C7-BF22-13D8D4E60093}"/>
              </a:ext>
            </a:extLst>
          </p:cNvPr>
          <p:cNvSpPr txBox="1"/>
          <p:nvPr/>
        </p:nvSpPr>
        <p:spPr>
          <a:xfrm>
            <a:off x="5126960" y="5086274"/>
            <a:ext cx="1112805" cy="369332"/>
          </a:xfrm>
          <a:prstGeom prst="rect">
            <a:avLst/>
          </a:prstGeom>
          <a:noFill/>
        </p:spPr>
        <p:txBody>
          <a:bodyPr wrap="none" rtlCol="0">
            <a:spAutoFit/>
          </a:bodyPr>
          <a:lstStyle/>
          <a:p>
            <a:r>
              <a:rPr lang="en-IN" b="1" dirty="0">
                <a:latin typeface="Gill Sans MT" panose="020B0502020104020203" pitchFamily="34" charset="0"/>
              </a:rPr>
              <a:t>Methods</a:t>
            </a:r>
          </a:p>
        </p:txBody>
      </p:sp>
      <p:cxnSp>
        <p:nvCxnSpPr>
          <p:cNvPr id="45" name="Straight Arrow Connector 44">
            <a:extLst>
              <a:ext uri="{FF2B5EF4-FFF2-40B4-BE49-F238E27FC236}">
                <a16:creationId xmlns:a16="http://schemas.microsoft.com/office/drawing/2014/main" id="{F0587F4B-C7CF-4298-9FB8-ED8CC40427A4}"/>
              </a:ext>
            </a:extLst>
          </p:cNvPr>
          <p:cNvCxnSpPr/>
          <p:nvPr/>
        </p:nvCxnSpPr>
        <p:spPr>
          <a:xfrm flipH="1">
            <a:off x="3763811" y="5277077"/>
            <a:ext cx="13631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5C4CB90B-A141-4FBD-97FC-1A08D9E24571}"/>
              </a:ext>
            </a:extLst>
          </p:cNvPr>
          <p:cNvSpPr/>
          <p:nvPr/>
        </p:nvSpPr>
        <p:spPr>
          <a:xfrm>
            <a:off x="3419285" y="3867310"/>
            <a:ext cx="4830849" cy="380613"/>
          </a:xfrm>
          <a:prstGeom prst="roundRect">
            <a:avLst/>
          </a:prstGeom>
          <a:solidFill>
            <a:srgbClr val="5AA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Visibility followed by lower case letters</a:t>
            </a:r>
          </a:p>
        </p:txBody>
      </p:sp>
      <p:sp>
        <p:nvSpPr>
          <p:cNvPr id="50" name="Rectangle: Rounded Corners 49">
            <a:extLst>
              <a:ext uri="{FF2B5EF4-FFF2-40B4-BE49-F238E27FC236}">
                <a16:creationId xmlns:a16="http://schemas.microsoft.com/office/drawing/2014/main" id="{2BF396BC-4106-4472-A70B-4D0B2A7B2A56}"/>
              </a:ext>
            </a:extLst>
          </p:cNvPr>
          <p:cNvSpPr/>
          <p:nvPr/>
        </p:nvSpPr>
        <p:spPr>
          <a:xfrm>
            <a:off x="3720078" y="5492585"/>
            <a:ext cx="3507541" cy="380613"/>
          </a:xfrm>
          <a:prstGeom prst="roundRect">
            <a:avLst/>
          </a:prstGeom>
          <a:solidFill>
            <a:srgbClr val="F935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Gill Sans MT" panose="020B0502020104020203" pitchFamily="34" charset="0"/>
              </a:rPr>
              <a:t>Arguments not necessary</a:t>
            </a:r>
          </a:p>
        </p:txBody>
      </p:sp>
    </p:spTree>
    <p:extLst>
      <p:ext uri="{BB962C8B-B14F-4D97-AF65-F5344CB8AC3E}">
        <p14:creationId xmlns:p14="http://schemas.microsoft.com/office/powerpoint/2010/main" val="285009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1" grpId="0" animBg="1"/>
      <p:bldP spid="37" grpId="0"/>
      <p:bldP spid="40" grpId="0"/>
      <p:bldP spid="42" grpId="0" animBg="1"/>
      <p:bldP spid="44" grpId="0"/>
      <p:bldP spid="48" grpId="0" animBg="1"/>
      <p:bldP spid="5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7269</TotalTime>
  <Words>2012</Words>
  <Application>Microsoft Office PowerPoint</Application>
  <PresentationFormat>Widescreen</PresentationFormat>
  <Paragraphs>319</Paragraphs>
  <Slides>52</Slides>
  <Notes>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Database Management System</vt:lpstr>
      <vt:lpstr>Contents</vt:lpstr>
      <vt:lpstr>UML – Unified Modeling Language</vt:lpstr>
      <vt:lpstr>Why many types of UML diagrams?</vt:lpstr>
      <vt:lpstr>UML</vt:lpstr>
      <vt:lpstr>UML Diagram</vt:lpstr>
      <vt:lpstr>UML Diagram</vt:lpstr>
      <vt:lpstr>Class Diagram</vt:lpstr>
      <vt:lpstr>Zoo system</vt:lpstr>
      <vt:lpstr>Zoo system</vt:lpstr>
      <vt:lpstr>Employee - class</vt:lpstr>
      <vt:lpstr>Relationships</vt:lpstr>
      <vt:lpstr>Relationships</vt:lpstr>
      <vt:lpstr>Relationships</vt:lpstr>
      <vt:lpstr>Relationships</vt:lpstr>
      <vt:lpstr>PowerPoint Presentation</vt:lpstr>
      <vt:lpstr>Relationships</vt:lpstr>
      <vt:lpstr>Relationships</vt:lpstr>
      <vt:lpstr>PowerPoint Presentation</vt:lpstr>
      <vt:lpstr>PowerPoint Presentation</vt:lpstr>
      <vt:lpstr>Multiplicity</vt:lpstr>
      <vt:lpstr>PowerPoint Presentation</vt:lpstr>
      <vt:lpstr>PowerPoint Presentation</vt:lpstr>
      <vt:lpstr>Use case diagram</vt:lpstr>
      <vt:lpstr>Use case diagram</vt:lpstr>
      <vt:lpstr>PowerPoint Presentation</vt:lpstr>
      <vt:lpstr>PowerPoint Presentation</vt:lpstr>
      <vt:lpstr>CLASS DIAGRAM</vt:lpstr>
      <vt:lpstr>PowerPoint Presentation</vt:lpstr>
      <vt:lpstr>USE CASE DIAGRAM</vt:lpstr>
      <vt:lpstr>PowerPoint Presentation</vt:lpstr>
      <vt:lpstr>PowerPoint Presentation</vt:lpstr>
      <vt:lpstr>PowerPoint Presentation</vt:lpstr>
      <vt:lpstr>ACTIVITY DIAGRAM</vt:lpstr>
      <vt:lpstr>PowerPoint Presentation</vt:lpstr>
      <vt:lpstr>PowerPoint Presentation</vt:lpstr>
      <vt:lpstr>DEPLOYMENT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UML and ER diagram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Sreedevi - A. G [CSE]</dc:creator>
  <cp:lastModifiedBy>Saravanan R</cp:lastModifiedBy>
  <cp:revision>712</cp:revision>
  <dcterms:created xsi:type="dcterms:W3CDTF">2020-07-16T06:46:11Z</dcterms:created>
  <dcterms:modified xsi:type="dcterms:W3CDTF">2022-10-20T13:10:14Z</dcterms:modified>
</cp:coreProperties>
</file>