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0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9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8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A2DA5D-2E3B-439B-B7EF-FE7F447F6893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00E07F-2DFB-40C6-BC3F-60EDFEE8909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2043-CC2D-76C2-C0F6-27C0AC3C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B538B-2435-5D0F-BEF1-4BACF0EF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Saurabh Kandhway</a:t>
            </a:r>
          </a:p>
          <a:p>
            <a:r>
              <a:rPr lang="en-IN" dirty="0"/>
              <a:t>02/06/2023</a:t>
            </a:r>
          </a:p>
        </p:txBody>
      </p:sp>
    </p:spTree>
    <p:extLst>
      <p:ext uri="{BB962C8B-B14F-4D97-AF65-F5344CB8AC3E}">
        <p14:creationId xmlns:p14="http://schemas.microsoft.com/office/powerpoint/2010/main" val="244336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90AD-7773-8E10-AB0F-6CB7F5BE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266A6-DAF1-6DB0-F0C4-5295A214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68" y="2200211"/>
            <a:ext cx="7031312" cy="3827169"/>
          </a:xfrm>
        </p:spPr>
      </p:pic>
    </p:spTree>
    <p:extLst>
      <p:ext uri="{BB962C8B-B14F-4D97-AF65-F5344CB8AC3E}">
        <p14:creationId xmlns:p14="http://schemas.microsoft.com/office/powerpoint/2010/main" val="333059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F636-2AE3-9CF9-D9DF-DEC637C2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5084B-7A10-9A65-58B2-6D3263ADF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164" y="3017771"/>
            <a:ext cx="5035809" cy="2559182"/>
          </a:xfrm>
        </p:spPr>
      </p:pic>
    </p:spTree>
    <p:extLst>
      <p:ext uri="{BB962C8B-B14F-4D97-AF65-F5344CB8AC3E}">
        <p14:creationId xmlns:p14="http://schemas.microsoft.com/office/powerpoint/2010/main" val="213779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0A6F-7B6F-7838-2B4C-A2CDEEF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C8D9A-CD64-7783-B983-D90E7854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724" y="2812668"/>
            <a:ext cx="6743036" cy="3350260"/>
          </a:xfrm>
        </p:spPr>
      </p:pic>
    </p:spTree>
    <p:extLst>
      <p:ext uri="{BB962C8B-B14F-4D97-AF65-F5344CB8AC3E}">
        <p14:creationId xmlns:p14="http://schemas.microsoft.com/office/powerpoint/2010/main" val="401359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F31C-E4F3-9D49-AF69-BA051E9B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FB1E6-2A26-F2A7-D930-7054D48C0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379" y="2286000"/>
            <a:ext cx="6497379" cy="4022725"/>
          </a:xfrm>
        </p:spPr>
      </p:pic>
    </p:spTree>
    <p:extLst>
      <p:ext uri="{BB962C8B-B14F-4D97-AF65-F5344CB8AC3E}">
        <p14:creationId xmlns:p14="http://schemas.microsoft.com/office/powerpoint/2010/main" val="296072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329C-47FA-0A9F-2341-80C93C0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AA3DB-2A3F-1E88-1420-EB202FD88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00" y="2418330"/>
            <a:ext cx="10264702" cy="3017269"/>
          </a:xfrm>
        </p:spPr>
      </p:pic>
    </p:spTree>
    <p:extLst>
      <p:ext uri="{BB962C8B-B14F-4D97-AF65-F5344CB8AC3E}">
        <p14:creationId xmlns:p14="http://schemas.microsoft.com/office/powerpoint/2010/main" val="18238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A1C-B62A-AE38-4F45-DB5C1CA9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42701-A946-D282-C304-C6C995BCC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230" y="2703430"/>
            <a:ext cx="7353678" cy="3187864"/>
          </a:xfrm>
        </p:spPr>
      </p:pic>
    </p:spTree>
    <p:extLst>
      <p:ext uri="{BB962C8B-B14F-4D97-AF65-F5344CB8AC3E}">
        <p14:creationId xmlns:p14="http://schemas.microsoft.com/office/powerpoint/2010/main" val="312081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D1EA-78F2-EAFA-62FB-ABDD8041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3C688-6684-443D-CFA0-DD3D4A470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815" y="2665328"/>
            <a:ext cx="7912507" cy="3264068"/>
          </a:xfrm>
        </p:spPr>
      </p:pic>
    </p:spTree>
    <p:extLst>
      <p:ext uri="{BB962C8B-B14F-4D97-AF65-F5344CB8AC3E}">
        <p14:creationId xmlns:p14="http://schemas.microsoft.com/office/powerpoint/2010/main" val="29501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D632-9422-E00E-F586-B9636D7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995B2-0F5B-B574-1219-3B45B1D5E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176" y="2649453"/>
            <a:ext cx="6521785" cy="3295819"/>
          </a:xfrm>
        </p:spPr>
      </p:pic>
    </p:spTree>
    <p:extLst>
      <p:ext uri="{BB962C8B-B14F-4D97-AF65-F5344CB8AC3E}">
        <p14:creationId xmlns:p14="http://schemas.microsoft.com/office/powerpoint/2010/main" val="325176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1BC2-B500-8D99-5B08-6ED0F113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/>
              <a:t>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76CC1-8434-20AE-7721-2B49B8579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198" y="2455768"/>
            <a:ext cx="6629741" cy="3683189"/>
          </a:xfrm>
        </p:spPr>
      </p:pic>
    </p:spTree>
    <p:extLst>
      <p:ext uri="{BB962C8B-B14F-4D97-AF65-F5344CB8AC3E}">
        <p14:creationId xmlns:p14="http://schemas.microsoft.com/office/powerpoint/2010/main" val="106626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FE53-7A68-64F9-B7C5-1D775743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9211B-2022-209A-D90E-241590DCF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504" y="2293834"/>
            <a:ext cx="6401129" cy="4007056"/>
          </a:xfrm>
        </p:spPr>
      </p:pic>
    </p:spTree>
    <p:extLst>
      <p:ext uri="{BB962C8B-B14F-4D97-AF65-F5344CB8AC3E}">
        <p14:creationId xmlns:p14="http://schemas.microsoft.com/office/powerpoint/2010/main" val="99017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555-65BB-5624-B8F6-9318721B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4F316-0190-6E50-BBB4-4A4EEB8FC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5593"/>
            <a:ext cx="9720262" cy="3563538"/>
          </a:xfrm>
        </p:spPr>
      </p:pic>
    </p:spTree>
    <p:extLst>
      <p:ext uri="{BB962C8B-B14F-4D97-AF65-F5344CB8AC3E}">
        <p14:creationId xmlns:p14="http://schemas.microsoft.com/office/powerpoint/2010/main" val="2975476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C5B7-7D15-7D57-2E67-BB2E0E47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E4C1E-DD3F-A19C-6F1C-C40545E7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379" y="2386567"/>
            <a:ext cx="7207620" cy="3130711"/>
          </a:xfrm>
        </p:spPr>
      </p:pic>
    </p:spTree>
    <p:extLst>
      <p:ext uri="{BB962C8B-B14F-4D97-AF65-F5344CB8AC3E}">
        <p14:creationId xmlns:p14="http://schemas.microsoft.com/office/powerpoint/2010/main" val="253719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4F56-64E6-9122-D19F-A8523FF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D60DE-C0EE-6A45-D412-540758F9D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329" y="2722481"/>
            <a:ext cx="6407479" cy="3149762"/>
          </a:xfrm>
        </p:spPr>
      </p:pic>
    </p:spTree>
    <p:extLst>
      <p:ext uri="{BB962C8B-B14F-4D97-AF65-F5344CB8AC3E}">
        <p14:creationId xmlns:p14="http://schemas.microsoft.com/office/powerpoint/2010/main" val="239536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906E-79D9-61D2-58AA-110873C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CICD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42C3C-06B1-A7ED-A417-E0ACCB54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426"/>
            <a:ext cx="10515600" cy="3448936"/>
          </a:xfrm>
        </p:spPr>
      </p:pic>
    </p:spTree>
    <p:extLst>
      <p:ext uri="{BB962C8B-B14F-4D97-AF65-F5344CB8AC3E}">
        <p14:creationId xmlns:p14="http://schemas.microsoft.com/office/powerpoint/2010/main" val="135325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7E3-78AC-21C4-B905-3AAD899C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03C33-8767-E165-3F2F-54B076B61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36" y="1538287"/>
            <a:ext cx="8728224" cy="4522545"/>
          </a:xfrm>
        </p:spPr>
      </p:pic>
    </p:spTree>
    <p:extLst>
      <p:ext uri="{BB962C8B-B14F-4D97-AF65-F5344CB8AC3E}">
        <p14:creationId xmlns:p14="http://schemas.microsoft.com/office/powerpoint/2010/main" val="30452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ACC7-1C76-FE85-8DC9-E10BA0C3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of CICD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FDE9E-D37D-A2DB-9405-A2CAD8AA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59" y="1690688"/>
            <a:ext cx="9654834" cy="3958272"/>
          </a:xfrm>
        </p:spPr>
      </p:pic>
    </p:spTree>
    <p:extLst>
      <p:ext uri="{BB962C8B-B14F-4D97-AF65-F5344CB8AC3E}">
        <p14:creationId xmlns:p14="http://schemas.microsoft.com/office/powerpoint/2010/main" val="360169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6449-7B60-EFE4-D78E-61036E7B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–What is 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47426-8A5B-7133-385C-AC258EC7B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956" y="1562162"/>
            <a:ext cx="8577124" cy="4613631"/>
          </a:xfrm>
        </p:spPr>
      </p:pic>
    </p:spTree>
    <p:extLst>
      <p:ext uri="{BB962C8B-B14F-4D97-AF65-F5344CB8AC3E}">
        <p14:creationId xmlns:p14="http://schemas.microsoft.com/office/powerpoint/2010/main" val="137346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894C-0CB5-7AE9-7F77-E06EFB30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Jenkins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C12C8-E99F-1E79-6C56-8D0E03D9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47" y="2084832"/>
            <a:ext cx="9911756" cy="3432048"/>
          </a:xfrm>
        </p:spPr>
      </p:pic>
    </p:spTree>
    <p:extLst>
      <p:ext uri="{BB962C8B-B14F-4D97-AF65-F5344CB8AC3E}">
        <p14:creationId xmlns:p14="http://schemas.microsoft.com/office/powerpoint/2010/main" val="151909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14D1-229E-26C9-7084-7C5D27AA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69BB-2158-64C7-EC8A-143D63E3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Jenkins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/>
              <a:t>https://www.jenkins.io/download/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0339-957B-0D99-A308-AE9C977D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05" y="2084832"/>
            <a:ext cx="5740695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2C10-CCD0-CDDA-6302-8C482378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</a:t>
            </a:r>
            <a:r>
              <a:rPr lang="en-IN" dirty="0" err="1"/>
              <a:t>jenkins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94D4F-3426-3A96-300B-80435126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205" y="2467878"/>
            <a:ext cx="9371987" cy="3465562"/>
          </a:xfrm>
        </p:spPr>
      </p:pic>
    </p:spTree>
    <p:extLst>
      <p:ext uri="{BB962C8B-B14F-4D97-AF65-F5344CB8AC3E}">
        <p14:creationId xmlns:p14="http://schemas.microsoft.com/office/powerpoint/2010/main" val="93114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356</TotalTime>
  <Words>75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Tw Cen MT</vt:lpstr>
      <vt:lpstr>Tw Cen MT Condensed</vt:lpstr>
      <vt:lpstr>Wingdings 3</vt:lpstr>
      <vt:lpstr>Integral</vt:lpstr>
      <vt:lpstr>Jenkins </vt:lpstr>
      <vt:lpstr>Continuous Integration</vt:lpstr>
      <vt:lpstr>CICD Process</vt:lpstr>
      <vt:lpstr>Pipeline</vt:lpstr>
      <vt:lpstr>Stages of CICD</vt:lpstr>
      <vt:lpstr>Jenkins –What is Jenkins</vt:lpstr>
      <vt:lpstr>How does Jenkins work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  <vt:lpstr>Set up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</dc:title>
  <dc:creator>Saurabh Kandhway</dc:creator>
  <cp:lastModifiedBy>Saurabh Kandhway</cp:lastModifiedBy>
  <cp:revision>10</cp:revision>
  <dcterms:created xsi:type="dcterms:W3CDTF">2023-06-02T08:35:17Z</dcterms:created>
  <dcterms:modified xsi:type="dcterms:W3CDTF">2023-06-02T14:31:47Z</dcterms:modified>
</cp:coreProperties>
</file>