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222C4EB3-1371-4709-A626-86959A86B767}"/>
    <pc:docChg chg="custSel modSld">
      <pc:chgData name="Saurabh Kandhway" userId="c233f9120327db61" providerId="LiveId" clId="{222C4EB3-1371-4709-A626-86959A86B767}" dt="2023-05-09T14:25:51.212" v="3" actId="27636"/>
      <pc:docMkLst>
        <pc:docMk/>
      </pc:docMkLst>
      <pc:sldChg chg="modSp">
        <pc:chgData name="Saurabh Kandhway" userId="c233f9120327db61" providerId="LiveId" clId="{222C4EB3-1371-4709-A626-86959A86B767}" dt="2023-05-09T14:25:50.896" v="0"/>
        <pc:sldMkLst>
          <pc:docMk/>
          <pc:sldMk cId="493221977" sldId="256"/>
        </pc:sldMkLst>
        <pc:spChg chg="mod">
          <ac:chgData name="Saurabh Kandhway" userId="c233f9120327db61" providerId="LiveId" clId="{222C4EB3-1371-4709-A626-86959A86B767}" dt="2023-05-09T14:25:50.896" v="0"/>
          <ac:spMkLst>
            <pc:docMk/>
            <pc:sldMk cId="493221977" sldId="256"/>
            <ac:spMk id="2" creationId="{47629BAB-CAEC-1CA3-FA83-4EF1E1186DEC}"/>
          </ac:spMkLst>
        </pc:spChg>
        <pc:spChg chg="mod">
          <ac:chgData name="Saurabh Kandhway" userId="c233f9120327db61" providerId="LiveId" clId="{222C4EB3-1371-4709-A626-86959A86B767}" dt="2023-05-09T14:25:50.896" v="0"/>
          <ac:spMkLst>
            <pc:docMk/>
            <pc:sldMk cId="493221977" sldId="256"/>
            <ac:spMk id="3" creationId="{E744A237-2071-958C-5920-B1990BD267AE}"/>
          </ac:spMkLst>
        </pc:spChg>
      </pc:sldChg>
      <pc:sldChg chg="modSp mod">
        <pc:chgData name="Saurabh Kandhway" userId="c233f9120327db61" providerId="LiveId" clId="{222C4EB3-1371-4709-A626-86959A86B767}" dt="2023-05-09T14:25:51.131" v="1" actId="27636"/>
        <pc:sldMkLst>
          <pc:docMk/>
          <pc:sldMk cId="3038849685" sldId="258"/>
        </pc:sldMkLst>
        <pc:spChg chg="mod">
          <ac:chgData name="Saurabh Kandhway" userId="c233f9120327db61" providerId="LiveId" clId="{222C4EB3-1371-4709-A626-86959A86B767}" dt="2023-05-09T14:25:50.896" v="0"/>
          <ac:spMkLst>
            <pc:docMk/>
            <pc:sldMk cId="3038849685" sldId="258"/>
            <ac:spMk id="2" creationId="{908A4472-7DBA-385D-2D75-8327D6D6FC40}"/>
          </ac:spMkLst>
        </pc:spChg>
        <pc:spChg chg="mod">
          <ac:chgData name="Saurabh Kandhway" userId="c233f9120327db61" providerId="LiveId" clId="{222C4EB3-1371-4709-A626-86959A86B767}" dt="2023-05-09T14:25:51.131" v="1" actId="27636"/>
          <ac:spMkLst>
            <pc:docMk/>
            <pc:sldMk cId="3038849685" sldId="258"/>
            <ac:spMk id="3" creationId="{69A50EA1-3700-CE98-F107-36E64628301C}"/>
          </ac:spMkLst>
        </pc:spChg>
      </pc:sldChg>
      <pc:sldChg chg="modSp">
        <pc:chgData name="Saurabh Kandhway" userId="c233f9120327db61" providerId="LiveId" clId="{222C4EB3-1371-4709-A626-86959A86B767}" dt="2023-05-09T14:25:50.896" v="0"/>
        <pc:sldMkLst>
          <pc:docMk/>
          <pc:sldMk cId="3610543647" sldId="259"/>
        </pc:sldMkLst>
        <pc:spChg chg="mod">
          <ac:chgData name="Saurabh Kandhway" userId="c233f9120327db61" providerId="LiveId" clId="{222C4EB3-1371-4709-A626-86959A86B767}" dt="2023-05-09T14:25:50.896" v="0"/>
          <ac:spMkLst>
            <pc:docMk/>
            <pc:sldMk cId="3610543647" sldId="259"/>
            <ac:spMk id="2" creationId="{37F94E06-0CF7-1381-1132-FC0FDDF1F41F}"/>
          </ac:spMkLst>
        </pc:spChg>
      </pc:sldChg>
      <pc:sldChg chg="modSp">
        <pc:chgData name="Saurabh Kandhway" userId="c233f9120327db61" providerId="LiveId" clId="{222C4EB3-1371-4709-A626-86959A86B767}" dt="2023-05-09T14:25:50.896" v="0"/>
        <pc:sldMkLst>
          <pc:docMk/>
          <pc:sldMk cId="2611790482" sldId="260"/>
        </pc:sldMkLst>
        <pc:spChg chg="mod">
          <ac:chgData name="Saurabh Kandhway" userId="c233f9120327db61" providerId="LiveId" clId="{222C4EB3-1371-4709-A626-86959A86B767}" dt="2023-05-09T14:25:50.896" v="0"/>
          <ac:spMkLst>
            <pc:docMk/>
            <pc:sldMk cId="2611790482" sldId="260"/>
            <ac:spMk id="2" creationId="{710AD43A-8DFB-CBF1-297F-6A88F1F3BD15}"/>
          </ac:spMkLst>
        </pc:spChg>
      </pc:sldChg>
      <pc:sldChg chg="modSp">
        <pc:chgData name="Saurabh Kandhway" userId="c233f9120327db61" providerId="LiveId" clId="{222C4EB3-1371-4709-A626-86959A86B767}" dt="2023-05-09T14:25:50.896" v="0"/>
        <pc:sldMkLst>
          <pc:docMk/>
          <pc:sldMk cId="2710161680" sldId="261"/>
        </pc:sldMkLst>
        <pc:spChg chg="mod">
          <ac:chgData name="Saurabh Kandhway" userId="c233f9120327db61" providerId="LiveId" clId="{222C4EB3-1371-4709-A626-86959A86B767}" dt="2023-05-09T14:25:50.896" v="0"/>
          <ac:spMkLst>
            <pc:docMk/>
            <pc:sldMk cId="2710161680" sldId="261"/>
            <ac:spMk id="2" creationId="{F31C9E36-8162-C7EF-812C-851FC796DEB9}"/>
          </ac:spMkLst>
        </pc:spChg>
        <pc:spChg chg="mod">
          <ac:chgData name="Saurabh Kandhway" userId="c233f9120327db61" providerId="LiveId" clId="{222C4EB3-1371-4709-A626-86959A86B767}" dt="2023-05-09T14:25:50.896" v="0"/>
          <ac:spMkLst>
            <pc:docMk/>
            <pc:sldMk cId="2710161680" sldId="261"/>
            <ac:spMk id="3" creationId="{8880CDE0-5850-E9D3-C6A2-2E8D0C458E8B}"/>
          </ac:spMkLst>
        </pc:spChg>
      </pc:sldChg>
      <pc:sldChg chg="modSp">
        <pc:chgData name="Saurabh Kandhway" userId="c233f9120327db61" providerId="LiveId" clId="{222C4EB3-1371-4709-A626-86959A86B767}" dt="2023-05-09T14:25:50.896" v="0"/>
        <pc:sldMkLst>
          <pc:docMk/>
          <pc:sldMk cId="3217356177" sldId="262"/>
        </pc:sldMkLst>
        <pc:spChg chg="mod">
          <ac:chgData name="Saurabh Kandhway" userId="c233f9120327db61" providerId="LiveId" clId="{222C4EB3-1371-4709-A626-86959A86B767}" dt="2023-05-09T14:25:50.896" v="0"/>
          <ac:spMkLst>
            <pc:docMk/>
            <pc:sldMk cId="3217356177" sldId="262"/>
            <ac:spMk id="2" creationId="{23BEDC83-C83F-6B9B-9399-ED21AF77364E}"/>
          </ac:spMkLst>
        </pc:spChg>
        <pc:spChg chg="mod">
          <ac:chgData name="Saurabh Kandhway" userId="c233f9120327db61" providerId="LiveId" clId="{222C4EB3-1371-4709-A626-86959A86B767}" dt="2023-05-09T14:25:50.896" v="0"/>
          <ac:spMkLst>
            <pc:docMk/>
            <pc:sldMk cId="3217356177" sldId="262"/>
            <ac:spMk id="3" creationId="{468C6949-FEC9-D1E6-A2C6-416DBF0ECE6E}"/>
          </ac:spMkLst>
        </pc:spChg>
      </pc:sldChg>
      <pc:sldChg chg="modSp">
        <pc:chgData name="Saurabh Kandhway" userId="c233f9120327db61" providerId="LiveId" clId="{222C4EB3-1371-4709-A626-86959A86B767}" dt="2023-05-09T14:25:50.896" v="0"/>
        <pc:sldMkLst>
          <pc:docMk/>
          <pc:sldMk cId="216151952" sldId="263"/>
        </pc:sldMkLst>
        <pc:spChg chg="mod">
          <ac:chgData name="Saurabh Kandhway" userId="c233f9120327db61" providerId="LiveId" clId="{222C4EB3-1371-4709-A626-86959A86B767}" dt="2023-05-09T14:25:50.896" v="0"/>
          <ac:spMkLst>
            <pc:docMk/>
            <pc:sldMk cId="216151952" sldId="263"/>
            <ac:spMk id="2" creationId="{A1C00B4D-A0A9-219E-6154-6F28422D02CC}"/>
          </ac:spMkLst>
        </pc:spChg>
        <pc:spChg chg="mod">
          <ac:chgData name="Saurabh Kandhway" userId="c233f9120327db61" providerId="LiveId" clId="{222C4EB3-1371-4709-A626-86959A86B767}" dt="2023-05-09T14:25:50.896" v="0"/>
          <ac:spMkLst>
            <pc:docMk/>
            <pc:sldMk cId="216151952" sldId="263"/>
            <ac:spMk id="3" creationId="{BA1DCB16-469F-0738-263C-F680CE6EE2E8}"/>
          </ac:spMkLst>
        </pc:spChg>
      </pc:sldChg>
      <pc:sldChg chg="modSp">
        <pc:chgData name="Saurabh Kandhway" userId="c233f9120327db61" providerId="LiveId" clId="{222C4EB3-1371-4709-A626-86959A86B767}" dt="2023-05-09T14:25:50.896" v="0"/>
        <pc:sldMkLst>
          <pc:docMk/>
          <pc:sldMk cId="1403070469" sldId="264"/>
        </pc:sldMkLst>
        <pc:spChg chg="mod">
          <ac:chgData name="Saurabh Kandhway" userId="c233f9120327db61" providerId="LiveId" clId="{222C4EB3-1371-4709-A626-86959A86B767}" dt="2023-05-09T14:25:50.896" v="0"/>
          <ac:spMkLst>
            <pc:docMk/>
            <pc:sldMk cId="1403070469" sldId="264"/>
            <ac:spMk id="2" creationId="{79BA8DEB-B5E2-9136-6FE1-1FD379AA0B6F}"/>
          </ac:spMkLst>
        </pc:spChg>
        <pc:spChg chg="mod">
          <ac:chgData name="Saurabh Kandhway" userId="c233f9120327db61" providerId="LiveId" clId="{222C4EB3-1371-4709-A626-86959A86B767}" dt="2023-05-09T14:25:50.896" v="0"/>
          <ac:spMkLst>
            <pc:docMk/>
            <pc:sldMk cId="1403070469" sldId="264"/>
            <ac:spMk id="3" creationId="{70C83A2D-B05E-0567-F94C-A66B9AA26F55}"/>
          </ac:spMkLst>
        </pc:spChg>
      </pc:sldChg>
      <pc:sldChg chg="modSp">
        <pc:chgData name="Saurabh Kandhway" userId="c233f9120327db61" providerId="LiveId" clId="{222C4EB3-1371-4709-A626-86959A86B767}" dt="2023-05-09T14:25:50.896" v="0"/>
        <pc:sldMkLst>
          <pc:docMk/>
          <pc:sldMk cId="1153070072" sldId="265"/>
        </pc:sldMkLst>
        <pc:spChg chg="mod">
          <ac:chgData name="Saurabh Kandhway" userId="c233f9120327db61" providerId="LiveId" clId="{222C4EB3-1371-4709-A626-86959A86B767}" dt="2023-05-09T14:25:50.896" v="0"/>
          <ac:spMkLst>
            <pc:docMk/>
            <pc:sldMk cId="1153070072" sldId="265"/>
            <ac:spMk id="2" creationId="{D80E47EC-F9D3-DE24-0545-E5AE1542FEF9}"/>
          </ac:spMkLst>
        </pc:spChg>
        <pc:spChg chg="mod">
          <ac:chgData name="Saurabh Kandhway" userId="c233f9120327db61" providerId="LiveId" clId="{222C4EB3-1371-4709-A626-86959A86B767}" dt="2023-05-09T14:25:50.896" v="0"/>
          <ac:spMkLst>
            <pc:docMk/>
            <pc:sldMk cId="1153070072" sldId="265"/>
            <ac:spMk id="3" creationId="{33471684-A7A3-98CA-DE4D-84AD3D1287F9}"/>
          </ac:spMkLst>
        </pc:spChg>
      </pc:sldChg>
      <pc:sldChg chg="modSp">
        <pc:chgData name="Saurabh Kandhway" userId="c233f9120327db61" providerId="LiveId" clId="{222C4EB3-1371-4709-A626-86959A86B767}" dt="2023-05-09T14:25:50.896" v="0"/>
        <pc:sldMkLst>
          <pc:docMk/>
          <pc:sldMk cId="1158129793" sldId="266"/>
        </pc:sldMkLst>
        <pc:spChg chg="mod">
          <ac:chgData name="Saurabh Kandhway" userId="c233f9120327db61" providerId="LiveId" clId="{222C4EB3-1371-4709-A626-86959A86B767}" dt="2023-05-09T14:25:50.896" v="0"/>
          <ac:spMkLst>
            <pc:docMk/>
            <pc:sldMk cId="1158129793" sldId="266"/>
            <ac:spMk id="2" creationId="{651D773D-F372-5163-3B39-40AA4921A172}"/>
          </ac:spMkLst>
        </pc:spChg>
        <pc:spChg chg="mod">
          <ac:chgData name="Saurabh Kandhway" userId="c233f9120327db61" providerId="LiveId" clId="{222C4EB3-1371-4709-A626-86959A86B767}" dt="2023-05-09T14:25:50.896" v="0"/>
          <ac:spMkLst>
            <pc:docMk/>
            <pc:sldMk cId="1158129793" sldId="266"/>
            <ac:spMk id="3" creationId="{3946987E-E21E-F561-849E-D25255BC7327}"/>
          </ac:spMkLst>
        </pc:spChg>
      </pc:sldChg>
      <pc:sldChg chg="modSp">
        <pc:chgData name="Saurabh Kandhway" userId="c233f9120327db61" providerId="LiveId" clId="{222C4EB3-1371-4709-A626-86959A86B767}" dt="2023-05-09T14:25:50.896" v="0"/>
        <pc:sldMkLst>
          <pc:docMk/>
          <pc:sldMk cId="2312799585" sldId="267"/>
        </pc:sldMkLst>
        <pc:spChg chg="mod">
          <ac:chgData name="Saurabh Kandhway" userId="c233f9120327db61" providerId="LiveId" clId="{222C4EB3-1371-4709-A626-86959A86B767}" dt="2023-05-09T14:25:50.896" v="0"/>
          <ac:spMkLst>
            <pc:docMk/>
            <pc:sldMk cId="2312799585" sldId="267"/>
            <ac:spMk id="2" creationId="{FFDB56F3-DDC9-1F57-4C34-0EE12E4A52F8}"/>
          </ac:spMkLst>
        </pc:spChg>
        <pc:spChg chg="mod">
          <ac:chgData name="Saurabh Kandhway" userId="c233f9120327db61" providerId="LiveId" clId="{222C4EB3-1371-4709-A626-86959A86B767}" dt="2023-05-09T14:25:50.896" v="0"/>
          <ac:spMkLst>
            <pc:docMk/>
            <pc:sldMk cId="2312799585" sldId="267"/>
            <ac:spMk id="3" creationId="{AA53DDFB-2F61-3B07-6317-99876476437E}"/>
          </ac:spMkLst>
        </pc:spChg>
      </pc:sldChg>
      <pc:sldChg chg="modSp">
        <pc:chgData name="Saurabh Kandhway" userId="c233f9120327db61" providerId="LiveId" clId="{222C4EB3-1371-4709-A626-86959A86B767}" dt="2023-05-09T14:25:50.896" v="0"/>
        <pc:sldMkLst>
          <pc:docMk/>
          <pc:sldMk cId="299346192" sldId="268"/>
        </pc:sldMkLst>
        <pc:spChg chg="mod">
          <ac:chgData name="Saurabh Kandhway" userId="c233f9120327db61" providerId="LiveId" clId="{222C4EB3-1371-4709-A626-86959A86B767}" dt="2023-05-09T14:25:50.896" v="0"/>
          <ac:spMkLst>
            <pc:docMk/>
            <pc:sldMk cId="299346192" sldId="268"/>
            <ac:spMk id="2" creationId="{4631162F-DCAC-8ADB-67E3-C88B3303A0BB}"/>
          </ac:spMkLst>
        </pc:spChg>
        <pc:spChg chg="mod">
          <ac:chgData name="Saurabh Kandhway" userId="c233f9120327db61" providerId="LiveId" clId="{222C4EB3-1371-4709-A626-86959A86B767}" dt="2023-05-09T14:25:50.896" v="0"/>
          <ac:spMkLst>
            <pc:docMk/>
            <pc:sldMk cId="299346192" sldId="268"/>
            <ac:spMk id="3" creationId="{B65C6746-D5FD-65E0-5A7D-DE48C16070A3}"/>
          </ac:spMkLst>
        </pc:spChg>
      </pc:sldChg>
      <pc:sldChg chg="modSp mod">
        <pc:chgData name="Saurabh Kandhway" userId="c233f9120327db61" providerId="LiveId" clId="{222C4EB3-1371-4709-A626-86959A86B767}" dt="2023-05-09T14:25:51.202" v="2" actId="27636"/>
        <pc:sldMkLst>
          <pc:docMk/>
          <pc:sldMk cId="1372110732" sldId="269"/>
        </pc:sldMkLst>
        <pc:spChg chg="mod">
          <ac:chgData name="Saurabh Kandhway" userId="c233f9120327db61" providerId="LiveId" clId="{222C4EB3-1371-4709-A626-86959A86B767}" dt="2023-05-09T14:25:50.896" v="0"/>
          <ac:spMkLst>
            <pc:docMk/>
            <pc:sldMk cId="1372110732" sldId="269"/>
            <ac:spMk id="2" creationId="{4B23D213-73B0-A003-2C02-304E43403867}"/>
          </ac:spMkLst>
        </pc:spChg>
        <pc:spChg chg="mod">
          <ac:chgData name="Saurabh Kandhway" userId="c233f9120327db61" providerId="LiveId" clId="{222C4EB3-1371-4709-A626-86959A86B767}" dt="2023-05-09T14:25:51.202" v="2" actId="27636"/>
          <ac:spMkLst>
            <pc:docMk/>
            <pc:sldMk cId="1372110732" sldId="269"/>
            <ac:spMk id="3" creationId="{3DF7CE6F-6F36-24DC-9C8A-352589D070BE}"/>
          </ac:spMkLst>
        </pc:spChg>
      </pc:sldChg>
      <pc:sldChg chg="modSp mod">
        <pc:chgData name="Saurabh Kandhway" userId="c233f9120327db61" providerId="LiveId" clId="{222C4EB3-1371-4709-A626-86959A86B767}" dt="2023-05-09T14:25:51.212" v="3" actId="27636"/>
        <pc:sldMkLst>
          <pc:docMk/>
          <pc:sldMk cId="579863685" sldId="270"/>
        </pc:sldMkLst>
        <pc:spChg chg="mod">
          <ac:chgData name="Saurabh Kandhway" userId="c233f9120327db61" providerId="LiveId" clId="{222C4EB3-1371-4709-A626-86959A86B767}" dt="2023-05-09T14:25:50.896" v="0"/>
          <ac:spMkLst>
            <pc:docMk/>
            <pc:sldMk cId="579863685" sldId="270"/>
            <ac:spMk id="2" creationId="{E9201E8E-B529-0FF4-BE58-0054E29B6813}"/>
          </ac:spMkLst>
        </pc:spChg>
        <pc:spChg chg="mod">
          <ac:chgData name="Saurabh Kandhway" userId="c233f9120327db61" providerId="LiveId" clId="{222C4EB3-1371-4709-A626-86959A86B767}" dt="2023-05-09T14:25:51.212" v="3" actId="27636"/>
          <ac:spMkLst>
            <pc:docMk/>
            <pc:sldMk cId="579863685" sldId="270"/>
            <ac:spMk id="3" creationId="{6DC8FFD5-DDA1-F822-D8E1-E6BFF015555B}"/>
          </ac:spMkLst>
        </pc:spChg>
      </pc:sldChg>
    </pc:docChg>
  </pc:docChgLst>
  <pc:docChgLst>
    <pc:chgData name="Saurabh Kandhway" userId="c233f9120327db61" providerId="LiveId" clId="{BBF8A651-6C7F-471B-97FC-D283E8279735}"/>
    <pc:docChg chg="undo custSel modSld">
      <pc:chgData name="Saurabh Kandhway" userId="c233f9120327db61" providerId="LiveId" clId="{BBF8A651-6C7F-471B-97FC-D283E8279735}" dt="2024-04-16T03:00:58.581" v="6" actId="1076"/>
      <pc:docMkLst>
        <pc:docMk/>
      </pc:docMkLst>
      <pc:sldChg chg="modSp mod">
        <pc:chgData name="Saurabh Kandhway" userId="c233f9120327db61" providerId="LiveId" clId="{BBF8A651-6C7F-471B-97FC-D283E8279735}" dt="2024-04-16T03:00:58.581" v="6" actId="1076"/>
        <pc:sldMkLst>
          <pc:docMk/>
          <pc:sldMk cId="493221977" sldId="256"/>
        </pc:sldMkLst>
        <pc:spChg chg="mod">
          <ac:chgData name="Saurabh Kandhway" userId="c233f9120327db61" providerId="LiveId" clId="{BBF8A651-6C7F-471B-97FC-D283E8279735}" dt="2024-04-16T03:00:58.581" v="6" actId="1076"/>
          <ac:spMkLst>
            <pc:docMk/>
            <pc:sldMk cId="493221977" sldId="256"/>
            <ac:spMk id="2" creationId="{47629BAB-CAEC-1CA3-FA83-4EF1E1186DEC}"/>
          </ac:spMkLst>
        </pc:spChg>
      </pc:sldChg>
      <pc:sldChg chg="modSp mod">
        <pc:chgData name="Saurabh Kandhway" userId="c233f9120327db61" providerId="LiveId" clId="{BBF8A651-6C7F-471B-97FC-D283E8279735}" dt="2024-04-16T02:53:12.391" v="4"/>
        <pc:sldMkLst>
          <pc:docMk/>
          <pc:sldMk cId="216151952" sldId="263"/>
        </pc:sldMkLst>
        <pc:spChg chg="mod">
          <ac:chgData name="Saurabh Kandhway" userId="c233f9120327db61" providerId="LiveId" clId="{BBF8A651-6C7F-471B-97FC-D283E8279735}" dt="2024-04-16T02:53:12.391" v="4"/>
          <ac:spMkLst>
            <pc:docMk/>
            <pc:sldMk cId="216151952" sldId="263"/>
            <ac:spMk id="3" creationId="{BA1DCB16-469F-0738-263C-F680CE6EE2E8}"/>
          </ac:spMkLst>
        </pc:spChg>
      </pc:sldChg>
    </pc:docChg>
  </pc:docChgLst>
  <pc:docChgLst>
    <pc:chgData name="Saurabh Kandhway" userId="c233f9120327db61" providerId="LiveId" clId="{89FFD2DC-4185-4FE1-8642-E0193369D745}"/>
    <pc:docChg chg="delSld">
      <pc:chgData name="Saurabh Kandhway" userId="c233f9120327db61" providerId="LiveId" clId="{89FFD2DC-4185-4FE1-8642-E0193369D745}" dt="2023-08-31T14:54:34.276" v="1" actId="2696"/>
      <pc:docMkLst>
        <pc:docMk/>
      </pc:docMkLst>
      <pc:sldChg chg="del">
        <pc:chgData name="Saurabh Kandhway" userId="c233f9120327db61" providerId="LiveId" clId="{89FFD2DC-4185-4FE1-8642-E0193369D745}" dt="2023-08-31T14:54:28.446" v="0" actId="2696"/>
        <pc:sldMkLst>
          <pc:docMk/>
          <pc:sldMk cId="1372110732" sldId="269"/>
        </pc:sldMkLst>
      </pc:sldChg>
      <pc:sldChg chg="del">
        <pc:chgData name="Saurabh Kandhway" userId="c233f9120327db61" providerId="LiveId" clId="{89FFD2DC-4185-4FE1-8642-E0193369D745}" dt="2023-08-31T14:54:34.276" v="1" actId="2696"/>
        <pc:sldMkLst>
          <pc:docMk/>
          <pc:sldMk cId="579863685"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8DB98-49BE-4F75-8810-9A39763F2F8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2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5039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4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83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DB98-49BE-4F75-8810-9A39763F2F8F}"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3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DB98-49BE-4F75-8810-9A39763F2F8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2614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DB98-49BE-4F75-8810-9A39763F2F8F}"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2056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DB98-49BE-4F75-8810-9A39763F2F8F}"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49344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DB98-49BE-4F75-8810-9A39763F2F8F}"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1425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76434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8DB98-49BE-4F75-8810-9A39763F2F8F}" type="datetimeFigureOut">
              <a:rPr lang="en-IN" smtClean="0"/>
              <a:t>16-04-2024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E4B08-912C-4CDC-9F61-B721C183B6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6486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BAB-CAEC-1CA3-FA83-4EF1E1186DEC}"/>
              </a:ext>
            </a:extLst>
          </p:cNvPr>
          <p:cNvSpPr>
            <a:spLocks noGrp="1"/>
          </p:cNvSpPr>
          <p:nvPr>
            <p:ph type="ctrTitle"/>
          </p:nvPr>
        </p:nvSpPr>
        <p:spPr>
          <a:xfrm>
            <a:off x="0" y="4891074"/>
            <a:ext cx="7772400" cy="1463040"/>
          </a:xfrm>
        </p:spPr>
        <p:txBody>
          <a:bodyPr>
            <a:normAutofit fontScale="90000"/>
          </a:bodyPr>
          <a:lstStyle/>
          <a:p>
            <a:r>
              <a:rPr lang="en-IN" dirty="0"/>
              <a:t>Class 11_</a:t>
            </a:r>
            <a:r>
              <a:rPr lang="en-US" dirty="0"/>
              <a:t>Static keyword in Java -Idea on Static </a:t>
            </a:r>
            <a:r>
              <a:rPr lang="en-US" dirty="0" err="1"/>
              <a:t>variables,Methods</a:t>
            </a:r>
            <a:endParaRPr lang="en-IN" dirty="0"/>
          </a:p>
        </p:txBody>
      </p:sp>
      <p:sp>
        <p:nvSpPr>
          <p:cNvPr id="3" name="Subtitle 2">
            <a:extLst>
              <a:ext uri="{FF2B5EF4-FFF2-40B4-BE49-F238E27FC236}">
                <a16:creationId xmlns:a16="http://schemas.microsoft.com/office/drawing/2014/main" id="{E744A237-2071-958C-5920-B1990BD267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32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3D-F372-5163-3B39-40AA4921A172}"/>
              </a:ext>
            </a:extLst>
          </p:cNvPr>
          <p:cNvSpPr>
            <a:spLocks noGrp="1"/>
          </p:cNvSpPr>
          <p:nvPr>
            <p:ph type="title"/>
          </p:nvPr>
        </p:nvSpPr>
        <p:spPr/>
        <p:txBody>
          <a:bodyPr/>
          <a:lstStyle/>
          <a:p>
            <a:pPr algn="ctr"/>
            <a:r>
              <a:rPr lang="en-IN" b="1" u="sng" dirty="0"/>
              <a:t>Float Data Type</a:t>
            </a:r>
          </a:p>
        </p:txBody>
      </p:sp>
      <p:sp>
        <p:nvSpPr>
          <p:cNvPr id="3" name="Content Placeholder 2">
            <a:extLst>
              <a:ext uri="{FF2B5EF4-FFF2-40B4-BE49-F238E27FC236}">
                <a16:creationId xmlns:a16="http://schemas.microsoft.com/office/drawing/2014/main" id="{3946987E-E21E-F561-849E-D25255BC7327}"/>
              </a:ext>
            </a:extLst>
          </p:cNvPr>
          <p:cNvSpPr>
            <a:spLocks noGrp="1"/>
          </p:cNvSpPr>
          <p:nvPr>
            <p:ph idx="1"/>
          </p:nvPr>
        </p:nvSpPr>
        <p:spPr/>
        <p:txBody>
          <a:bodyPr/>
          <a:lstStyle/>
          <a:p>
            <a:pPr marL="0" indent="0" algn="ctr">
              <a:buNone/>
            </a:pPr>
            <a:r>
              <a:rPr lang="en-IN" dirty="0"/>
              <a:t>        </a:t>
            </a:r>
            <a:r>
              <a:rPr lang="en-IN" b="1" u="sng" dirty="0"/>
              <a:t>Float Data Type</a:t>
            </a:r>
          </a:p>
          <a:p>
            <a:pPr marL="0" indent="0">
              <a:buNone/>
            </a:pPr>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endParaRPr lang="en-US" dirty="0"/>
          </a:p>
          <a:p>
            <a:r>
              <a:rPr lang="en-IN" dirty="0"/>
              <a:t>float f1 = 234.5f  </a:t>
            </a:r>
          </a:p>
          <a:p>
            <a:pPr marL="0" indent="0">
              <a:buNone/>
            </a:pPr>
            <a:endParaRPr lang="en-IN" dirty="0"/>
          </a:p>
        </p:txBody>
      </p:sp>
    </p:spTree>
    <p:extLst>
      <p:ext uri="{BB962C8B-B14F-4D97-AF65-F5344CB8AC3E}">
        <p14:creationId xmlns:p14="http://schemas.microsoft.com/office/powerpoint/2010/main" val="11581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56F3-DDC9-1F57-4C34-0EE12E4A52F8}"/>
              </a:ext>
            </a:extLst>
          </p:cNvPr>
          <p:cNvSpPr>
            <a:spLocks noGrp="1"/>
          </p:cNvSpPr>
          <p:nvPr>
            <p:ph type="title"/>
          </p:nvPr>
        </p:nvSpPr>
        <p:spPr/>
        <p:txBody>
          <a:bodyPr/>
          <a:lstStyle/>
          <a:p>
            <a:r>
              <a:rPr lang="en-IN" b="1" dirty="0"/>
              <a:t>Double Data Type</a:t>
            </a:r>
            <a:br>
              <a:rPr lang="en-IN" b="1" dirty="0"/>
            </a:br>
            <a:endParaRPr lang="en-IN" dirty="0"/>
          </a:p>
        </p:txBody>
      </p:sp>
      <p:sp>
        <p:nvSpPr>
          <p:cNvPr id="3" name="Content Placeholder 2">
            <a:extLst>
              <a:ext uri="{FF2B5EF4-FFF2-40B4-BE49-F238E27FC236}">
                <a16:creationId xmlns:a16="http://schemas.microsoft.com/office/drawing/2014/main" id="{AA53DDFB-2F61-3B07-6317-99876476437E}"/>
              </a:ext>
            </a:extLst>
          </p:cNvPr>
          <p:cNvSpPr>
            <a:spLocks noGrp="1"/>
          </p:cNvSpPr>
          <p:nvPr>
            <p:ph idx="1"/>
          </p:nvPr>
        </p:nvSpPr>
        <p:spPr/>
        <p:txBody>
          <a:bodyPr/>
          <a:lstStyle/>
          <a:p>
            <a:pPr marL="0" indent="0">
              <a:buNone/>
            </a:pPr>
            <a:r>
              <a:rPr lang="en-IN" dirty="0"/>
              <a:t>                </a:t>
            </a:r>
            <a:r>
              <a:rPr lang="en-IN" b="1" dirty="0"/>
              <a:t>Double Data Type</a:t>
            </a:r>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p>
          <a:p>
            <a:pPr marL="0" indent="0">
              <a:buNone/>
            </a:pPr>
            <a:r>
              <a:rPr lang="en-IN" dirty="0"/>
              <a:t>Example </a:t>
            </a:r>
          </a:p>
          <a:p>
            <a:pPr marL="0" indent="0">
              <a:buNone/>
            </a:pPr>
            <a:r>
              <a:rPr lang="en-IN" dirty="0"/>
              <a:t>double d1 = 12.3  </a:t>
            </a:r>
          </a:p>
          <a:p>
            <a:pPr marL="0" indent="0">
              <a:buNone/>
            </a:pPr>
            <a:endParaRPr lang="en-IN" dirty="0"/>
          </a:p>
        </p:txBody>
      </p:sp>
    </p:spTree>
    <p:extLst>
      <p:ext uri="{BB962C8B-B14F-4D97-AF65-F5344CB8AC3E}">
        <p14:creationId xmlns:p14="http://schemas.microsoft.com/office/powerpoint/2010/main" val="23127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62F-DCAC-8ADB-67E3-C88B3303A0BB}"/>
              </a:ext>
            </a:extLst>
          </p:cNvPr>
          <p:cNvSpPr>
            <a:spLocks noGrp="1"/>
          </p:cNvSpPr>
          <p:nvPr>
            <p:ph type="title"/>
          </p:nvPr>
        </p:nvSpPr>
        <p:spPr/>
        <p:txBody>
          <a:bodyPr/>
          <a:lstStyle/>
          <a:p>
            <a:r>
              <a:rPr lang="en-IN" dirty="0"/>
              <a:t> </a:t>
            </a:r>
            <a:r>
              <a:rPr lang="en-IN" b="1" u="sng" dirty="0"/>
              <a:t>Char Data Type    </a:t>
            </a:r>
            <a:endParaRPr lang="en-IN" u="sng" dirty="0"/>
          </a:p>
        </p:txBody>
      </p:sp>
      <p:sp>
        <p:nvSpPr>
          <p:cNvPr id="3" name="Content Placeholder 2">
            <a:extLst>
              <a:ext uri="{FF2B5EF4-FFF2-40B4-BE49-F238E27FC236}">
                <a16:creationId xmlns:a16="http://schemas.microsoft.com/office/drawing/2014/main" id="{B65C6746-D5FD-65E0-5A7D-DE48C16070A3}"/>
              </a:ext>
            </a:extLst>
          </p:cNvPr>
          <p:cNvSpPr>
            <a:spLocks noGrp="1"/>
          </p:cNvSpPr>
          <p:nvPr>
            <p:ph idx="1"/>
          </p:nvPr>
        </p:nvSpPr>
        <p:spPr/>
        <p:txBody>
          <a:bodyPr/>
          <a:lstStyle/>
          <a:p>
            <a:pPr marL="0" indent="0">
              <a:buNone/>
            </a:pPr>
            <a:r>
              <a:rPr lang="en-IN" dirty="0"/>
              <a:t>                                            </a:t>
            </a:r>
            <a:r>
              <a:rPr lang="en-IN" b="1" dirty="0"/>
              <a:t>Char Data Type    </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 </a:t>
            </a:r>
            <a:endParaRPr lang="en-IN" b="1" dirty="0"/>
          </a:p>
          <a:p>
            <a:pPr marL="0" indent="0">
              <a:buNone/>
            </a:pPr>
            <a:r>
              <a:rPr lang="en-IN" dirty="0"/>
              <a:t>char </a:t>
            </a:r>
            <a:r>
              <a:rPr lang="en-IN" dirty="0" err="1"/>
              <a:t>letterA</a:t>
            </a:r>
            <a:r>
              <a:rPr lang="en-IN" dirty="0"/>
              <a:t> = 'A'  </a:t>
            </a:r>
          </a:p>
          <a:p>
            <a:r>
              <a:rPr lang="en-US" b="1" dirty="0"/>
              <a:t>Why char uses 2 byte in java and what is \u0000 ?</a:t>
            </a:r>
          </a:p>
          <a:p>
            <a:r>
              <a:rPr lang="en-US" dirty="0"/>
              <a:t>It is because java uses Unicode system not ASCII code system. The \u0000 is the lowest range of Unicode system. To get detail explanation about Unicode visit next page. </a:t>
            </a:r>
          </a:p>
          <a:p>
            <a:pPr marL="0" indent="0">
              <a:buNone/>
            </a:pPr>
            <a:endParaRPr lang="en-IN" dirty="0"/>
          </a:p>
        </p:txBody>
      </p:sp>
    </p:spTree>
    <p:extLst>
      <p:ext uri="{BB962C8B-B14F-4D97-AF65-F5344CB8AC3E}">
        <p14:creationId xmlns:p14="http://schemas.microsoft.com/office/powerpoint/2010/main" val="29934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4472-7DBA-385D-2D75-8327D6D6FC40}"/>
              </a:ext>
            </a:extLst>
          </p:cNvPr>
          <p:cNvSpPr>
            <a:spLocks noGrp="1"/>
          </p:cNvSpPr>
          <p:nvPr>
            <p:ph type="title"/>
          </p:nvPr>
        </p:nvSpPr>
        <p:spPr/>
        <p:txBody>
          <a:bodyPr/>
          <a:lstStyle/>
          <a:p>
            <a:r>
              <a:rPr lang="en-IN" b="1" dirty="0"/>
              <a:t>Java Primitive Data Types</a:t>
            </a:r>
            <a:br>
              <a:rPr lang="en-IN" b="1" dirty="0"/>
            </a:br>
            <a:endParaRPr lang="en-IN" dirty="0"/>
          </a:p>
        </p:txBody>
      </p:sp>
      <p:sp>
        <p:nvSpPr>
          <p:cNvPr id="3" name="Content Placeholder 2">
            <a:extLst>
              <a:ext uri="{FF2B5EF4-FFF2-40B4-BE49-F238E27FC236}">
                <a16:creationId xmlns:a16="http://schemas.microsoft.com/office/drawing/2014/main" id="{69A50EA1-3700-CE98-F107-36E64628301C}"/>
              </a:ext>
            </a:extLst>
          </p:cNvPr>
          <p:cNvSpPr>
            <a:spLocks noGrp="1"/>
          </p:cNvSpPr>
          <p:nvPr>
            <p:ph idx="1"/>
          </p:nvPr>
        </p:nvSpPr>
        <p:spPr/>
        <p:txBody>
          <a:bodyPr>
            <a:normAutofit fontScale="92500" lnSpcReduction="20000"/>
          </a:bodyPr>
          <a:lstStyle/>
          <a:p>
            <a:pPr marL="0" indent="0">
              <a:buNone/>
            </a:pPr>
            <a:r>
              <a:rPr lang="en-US" dirty="0"/>
              <a:t>There are 8 types of primitive data types:</a:t>
            </a:r>
          </a:p>
          <a:p>
            <a:pPr marL="0" indent="0" algn="ctr">
              <a:buNone/>
            </a:pPr>
            <a:endParaRPr lang="en-US" dirty="0"/>
          </a:p>
          <a:p>
            <a:pPr algn="ctr">
              <a:buFont typeface="Arial" panose="020B0604020202020204" pitchFamily="34" charset="0"/>
              <a:buChar char="•"/>
            </a:pPr>
            <a:r>
              <a:rPr lang="en-IN" sz="2000" dirty="0" err="1"/>
              <a:t>boolean</a:t>
            </a:r>
            <a:r>
              <a:rPr lang="en-IN" sz="2000" dirty="0"/>
              <a:t> data type</a:t>
            </a:r>
          </a:p>
          <a:p>
            <a:pPr algn="ctr">
              <a:buFont typeface="Arial" panose="020B0604020202020204" pitchFamily="34" charset="0"/>
              <a:buChar char="•"/>
            </a:pPr>
            <a:r>
              <a:rPr lang="en-IN" sz="2000" dirty="0"/>
              <a:t>byte data type</a:t>
            </a:r>
          </a:p>
          <a:p>
            <a:pPr algn="ctr">
              <a:buFont typeface="Arial" panose="020B0604020202020204" pitchFamily="34" charset="0"/>
              <a:buChar char="•"/>
            </a:pPr>
            <a:r>
              <a:rPr lang="en-IN" sz="2000" dirty="0"/>
              <a:t>char data type</a:t>
            </a:r>
          </a:p>
          <a:p>
            <a:pPr algn="ctr">
              <a:buFont typeface="Arial" panose="020B0604020202020204" pitchFamily="34" charset="0"/>
              <a:buChar char="•"/>
            </a:pPr>
            <a:r>
              <a:rPr lang="en-IN" sz="2000" dirty="0"/>
              <a:t>short data type</a:t>
            </a:r>
          </a:p>
          <a:p>
            <a:pPr algn="ctr">
              <a:buFont typeface="Arial" panose="020B0604020202020204" pitchFamily="34" charset="0"/>
              <a:buChar char="•"/>
            </a:pPr>
            <a:r>
              <a:rPr lang="en-IN" sz="2000" dirty="0"/>
              <a:t>int data type</a:t>
            </a:r>
          </a:p>
          <a:p>
            <a:pPr algn="ctr">
              <a:buFont typeface="Arial" panose="020B0604020202020204" pitchFamily="34" charset="0"/>
              <a:buChar char="•"/>
            </a:pPr>
            <a:r>
              <a:rPr lang="en-IN" sz="2000" dirty="0"/>
              <a:t>long data type</a:t>
            </a:r>
          </a:p>
          <a:p>
            <a:pPr algn="ctr">
              <a:buFont typeface="Arial" panose="020B0604020202020204" pitchFamily="34" charset="0"/>
              <a:buChar char="•"/>
            </a:pPr>
            <a:r>
              <a:rPr lang="en-IN" sz="2000" dirty="0"/>
              <a:t>float data type</a:t>
            </a:r>
          </a:p>
          <a:p>
            <a:pPr algn="ctr">
              <a:buFont typeface="Arial" panose="020B0604020202020204" pitchFamily="34" charset="0"/>
              <a:buChar char="•"/>
            </a:pPr>
            <a:r>
              <a:rPr lang="en-IN" sz="2000" dirty="0"/>
              <a:t>double data type</a:t>
            </a:r>
          </a:p>
          <a:p>
            <a:pPr marL="514350" indent="-514350">
              <a:buFont typeface="+mj-lt"/>
              <a:buAutoNum type="arabicPeriod"/>
            </a:pPr>
            <a:endParaRPr lang="en-IN" dirty="0"/>
          </a:p>
        </p:txBody>
      </p:sp>
    </p:spTree>
    <p:extLst>
      <p:ext uri="{BB962C8B-B14F-4D97-AF65-F5344CB8AC3E}">
        <p14:creationId xmlns:p14="http://schemas.microsoft.com/office/powerpoint/2010/main" val="30388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4E06-0CF7-1381-1132-FC0FDDF1F41F}"/>
              </a:ext>
            </a:extLst>
          </p:cNvPr>
          <p:cNvSpPr>
            <a:spLocks noGrp="1"/>
          </p:cNvSpPr>
          <p:nvPr>
            <p:ph type="title"/>
          </p:nvPr>
        </p:nvSpPr>
        <p:spPr/>
        <p:txBody>
          <a:bodyPr/>
          <a:lstStyle/>
          <a:p>
            <a:r>
              <a:rPr lang="en-IN" b="1" u="sng" dirty="0"/>
              <a:t>Data Types in Java </a:t>
            </a:r>
          </a:p>
        </p:txBody>
      </p:sp>
      <p:pic>
        <p:nvPicPr>
          <p:cNvPr id="5" name="Content Placeholder 4">
            <a:extLst>
              <a:ext uri="{FF2B5EF4-FFF2-40B4-BE49-F238E27FC236}">
                <a16:creationId xmlns:a16="http://schemas.microsoft.com/office/drawing/2014/main" id="{0BBD34DD-BB57-A82B-0C7D-6D33FC48C4E7}"/>
              </a:ext>
            </a:extLst>
          </p:cNvPr>
          <p:cNvPicPr>
            <a:picLocks noGrp="1" noChangeAspect="1"/>
          </p:cNvPicPr>
          <p:nvPr>
            <p:ph idx="1"/>
          </p:nvPr>
        </p:nvPicPr>
        <p:blipFill>
          <a:blip r:embed="rId2"/>
          <a:stretch>
            <a:fillRect/>
          </a:stretch>
        </p:blipFill>
        <p:spPr>
          <a:xfrm>
            <a:off x="1609546" y="1690688"/>
            <a:ext cx="7849414" cy="4728006"/>
          </a:xfrm>
        </p:spPr>
      </p:pic>
    </p:spTree>
    <p:extLst>
      <p:ext uri="{BB962C8B-B14F-4D97-AF65-F5344CB8AC3E}">
        <p14:creationId xmlns:p14="http://schemas.microsoft.com/office/powerpoint/2010/main" val="36105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D43A-8DFB-CBF1-297F-6A88F1F3BD15}"/>
              </a:ext>
            </a:extLst>
          </p:cNvPr>
          <p:cNvSpPr>
            <a:spLocks noGrp="1"/>
          </p:cNvSpPr>
          <p:nvPr>
            <p:ph type="title"/>
          </p:nvPr>
        </p:nvSpPr>
        <p:spPr/>
        <p:txBody>
          <a:bodyPr/>
          <a:lstStyle/>
          <a:p>
            <a:r>
              <a:rPr lang="en-IN" b="1" u="sng" dirty="0"/>
              <a:t>Data Types Size in Java  </a:t>
            </a:r>
          </a:p>
        </p:txBody>
      </p:sp>
      <p:pic>
        <p:nvPicPr>
          <p:cNvPr id="5" name="Content Placeholder 4">
            <a:extLst>
              <a:ext uri="{FF2B5EF4-FFF2-40B4-BE49-F238E27FC236}">
                <a16:creationId xmlns:a16="http://schemas.microsoft.com/office/drawing/2014/main" id="{C3744A22-07DC-950C-9A3D-88BD7AD9E7F8}"/>
              </a:ext>
            </a:extLst>
          </p:cNvPr>
          <p:cNvPicPr>
            <a:picLocks noGrp="1" noChangeAspect="1"/>
          </p:cNvPicPr>
          <p:nvPr>
            <p:ph idx="1"/>
          </p:nvPr>
        </p:nvPicPr>
        <p:blipFill>
          <a:blip r:embed="rId2"/>
          <a:stretch>
            <a:fillRect/>
          </a:stretch>
        </p:blipFill>
        <p:spPr>
          <a:xfrm>
            <a:off x="1613996" y="1550765"/>
            <a:ext cx="8566324" cy="4942110"/>
          </a:xfrm>
        </p:spPr>
      </p:pic>
    </p:spTree>
    <p:extLst>
      <p:ext uri="{BB962C8B-B14F-4D97-AF65-F5344CB8AC3E}">
        <p14:creationId xmlns:p14="http://schemas.microsoft.com/office/powerpoint/2010/main" val="26117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E36-8162-C7EF-812C-851FC796DEB9}"/>
              </a:ext>
            </a:extLst>
          </p:cNvPr>
          <p:cNvSpPr>
            <a:spLocks noGrp="1"/>
          </p:cNvSpPr>
          <p:nvPr>
            <p:ph type="title"/>
          </p:nvPr>
        </p:nvSpPr>
        <p:spPr/>
        <p:txBody>
          <a:bodyPr/>
          <a:lstStyle/>
          <a:p>
            <a:r>
              <a:rPr lang="en-IN" b="1" u="sng" dirty="0"/>
              <a:t>Boolean Data Types</a:t>
            </a:r>
          </a:p>
        </p:txBody>
      </p:sp>
      <p:sp>
        <p:nvSpPr>
          <p:cNvPr id="3" name="Content Placeholder 2">
            <a:extLst>
              <a:ext uri="{FF2B5EF4-FFF2-40B4-BE49-F238E27FC236}">
                <a16:creationId xmlns:a16="http://schemas.microsoft.com/office/drawing/2014/main" id="{8880CDE0-5850-E9D3-C6A2-2E8D0C458E8B}"/>
              </a:ext>
            </a:extLst>
          </p:cNvPr>
          <p:cNvSpPr>
            <a:spLocks noGrp="1"/>
          </p:cNvSpPr>
          <p:nvPr>
            <p:ph idx="1"/>
          </p:nvPr>
        </p:nvSpPr>
        <p:spPr/>
        <p:txBody>
          <a:bodyPr/>
          <a:lstStyle/>
          <a:p>
            <a:r>
              <a:rPr lang="en-US" dirty="0"/>
              <a:t>The Boolean data type is used to store only two possible values: true and false. This data type is used for simple flags that track true/false conditions. </a:t>
            </a:r>
          </a:p>
          <a:p>
            <a:r>
              <a:rPr lang="en-US" dirty="0"/>
              <a:t>The Boolean data type specifies one bit of information, but its "size" can't be defined precisely.</a:t>
            </a:r>
          </a:p>
          <a:p>
            <a:pPr marL="0" indent="0">
              <a:buNone/>
            </a:pPr>
            <a:r>
              <a:rPr lang="en-US" b="1" dirty="0"/>
              <a:t> Example:</a:t>
            </a:r>
            <a:r>
              <a:rPr lang="en-US" dirty="0"/>
              <a:t> </a:t>
            </a:r>
          </a:p>
          <a:p>
            <a:pPr marL="0" indent="0">
              <a:buNone/>
            </a:pPr>
            <a:r>
              <a:rPr lang="en-IN" dirty="0"/>
              <a:t>Boolean one = false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101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83-C83F-6B9B-9399-ED21AF77364E}"/>
              </a:ext>
            </a:extLst>
          </p:cNvPr>
          <p:cNvSpPr>
            <a:spLocks noGrp="1"/>
          </p:cNvSpPr>
          <p:nvPr>
            <p:ph type="title"/>
          </p:nvPr>
        </p:nvSpPr>
        <p:spPr/>
        <p:txBody>
          <a:bodyPr/>
          <a:lstStyle/>
          <a:p>
            <a:r>
              <a:rPr lang="en-IN" b="1" u="sng" dirty="0"/>
              <a:t>Byte data type</a:t>
            </a:r>
          </a:p>
        </p:txBody>
      </p:sp>
      <p:sp>
        <p:nvSpPr>
          <p:cNvPr id="3" name="Content Placeholder 2">
            <a:extLst>
              <a:ext uri="{FF2B5EF4-FFF2-40B4-BE49-F238E27FC236}">
                <a16:creationId xmlns:a16="http://schemas.microsoft.com/office/drawing/2014/main" id="{468C6949-FEC9-D1E6-A2C6-416DBF0ECE6E}"/>
              </a:ext>
            </a:extLst>
          </p:cNvPr>
          <p:cNvSpPr>
            <a:spLocks noGrp="1"/>
          </p:cNvSpPr>
          <p:nvPr>
            <p:ph idx="1"/>
          </p:nvPr>
        </p:nvSpPr>
        <p:spPr/>
        <p:txBody>
          <a:bodyPr/>
          <a:lstStyle/>
          <a:p>
            <a:r>
              <a:rPr lang="en-US" b="1" dirty="0"/>
              <a:t>Byte Data Type </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 </a:t>
            </a:r>
          </a:p>
          <a:p>
            <a:r>
              <a:rPr lang="en-US" dirty="0"/>
              <a:t>The byte data type is used to save memory in large arrays where the memory savings is most required. It saves space because a byte is 4 times smaller than an integer. It can also be used in place of "int" data type. </a:t>
            </a:r>
          </a:p>
          <a:p>
            <a:pPr marL="0" indent="0">
              <a:buNone/>
            </a:pPr>
            <a:r>
              <a:rPr lang="en-IN" dirty="0"/>
              <a:t>                          </a:t>
            </a:r>
            <a:r>
              <a:rPr lang="en-IN" b="1" dirty="0"/>
              <a:t>byte a = 10, byte b = -20 </a:t>
            </a:r>
          </a:p>
        </p:txBody>
      </p:sp>
    </p:spTree>
    <p:extLst>
      <p:ext uri="{BB962C8B-B14F-4D97-AF65-F5344CB8AC3E}">
        <p14:creationId xmlns:p14="http://schemas.microsoft.com/office/powerpoint/2010/main" val="32173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B4D-A0A9-219E-6154-6F28422D02CC}"/>
              </a:ext>
            </a:extLst>
          </p:cNvPr>
          <p:cNvSpPr>
            <a:spLocks noGrp="1"/>
          </p:cNvSpPr>
          <p:nvPr>
            <p:ph type="title"/>
          </p:nvPr>
        </p:nvSpPr>
        <p:spPr/>
        <p:txBody>
          <a:bodyPr/>
          <a:lstStyle/>
          <a:p>
            <a:r>
              <a:rPr lang="en-IN" b="1" u="sng" dirty="0"/>
              <a:t>Short Data type </a:t>
            </a:r>
          </a:p>
        </p:txBody>
      </p:sp>
      <p:sp>
        <p:nvSpPr>
          <p:cNvPr id="3" name="Content Placeholder 2">
            <a:extLst>
              <a:ext uri="{FF2B5EF4-FFF2-40B4-BE49-F238E27FC236}">
                <a16:creationId xmlns:a16="http://schemas.microsoft.com/office/drawing/2014/main" id="{BA1DCB16-469F-0738-263C-F680CE6EE2E8}"/>
              </a:ext>
            </a:extLst>
          </p:cNvPr>
          <p:cNvSpPr>
            <a:spLocks noGrp="1"/>
          </p:cNvSpPr>
          <p:nvPr>
            <p:ph idx="1"/>
          </p:nvPr>
        </p:nvSpPr>
        <p:spPr/>
        <p:txBody>
          <a:bodyPr/>
          <a:lstStyle/>
          <a:p>
            <a:pPr marL="0" indent="0">
              <a:buNone/>
            </a:pPr>
            <a:r>
              <a:rPr lang="en-US" b="1" dirty="0"/>
              <a:t>                                           Short Data Type </a:t>
            </a:r>
          </a:p>
          <a:p>
            <a:r>
              <a:rPr lang="en-US" dirty="0"/>
              <a:t>The short data type is a 16-bit signed two's complement integer. Its value-range lies between -32,768 to 32,767 (inclusive). Its minimum value is -32,768 and maximum value is 32,767. Its default value is 0. </a:t>
            </a:r>
          </a:p>
          <a:p>
            <a:r>
              <a:rPr lang="en-US" dirty="0"/>
              <a:t>The short data type can also be used to save memory just like byte data type. A short data type is 2 times smaller than an integer. </a:t>
            </a:r>
          </a:p>
          <a:p>
            <a:pPr marL="0" indent="0">
              <a:buNone/>
            </a:pPr>
            <a:r>
              <a:rPr lang="en-US" dirty="0"/>
              <a:t>                 short s = 10000, short r = -5000  </a:t>
            </a:r>
          </a:p>
          <a:p>
            <a:pPr marL="0" indent="0">
              <a:buNone/>
            </a:pPr>
            <a:endParaRPr lang="en-US" dirty="0"/>
          </a:p>
          <a:p>
            <a:pPr marL="0" indent="0">
              <a:buNone/>
            </a:pPr>
            <a:r>
              <a:rPr lang="en-US" dirty="0"/>
              <a:t>-2^16 to +2^16-1</a:t>
            </a:r>
          </a:p>
          <a:p>
            <a:endParaRPr lang="en-IN" dirty="0"/>
          </a:p>
        </p:txBody>
      </p:sp>
    </p:spTree>
    <p:extLst>
      <p:ext uri="{BB962C8B-B14F-4D97-AF65-F5344CB8AC3E}">
        <p14:creationId xmlns:p14="http://schemas.microsoft.com/office/powerpoint/2010/main" val="2161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EB-B5E2-9136-6FE1-1FD379AA0B6F}"/>
              </a:ext>
            </a:extLst>
          </p:cNvPr>
          <p:cNvSpPr>
            <a:spLocks noGrp="1"/>
          </p:cNvSpPr>
          <p:nvPr>
            <p:ph type="title"/>
          </p:nvPr>
        </p:nvSpPr>
        <p:spPr/>
        <p:txBody>
          <a:bodyPr/>
          <a:lstStyle/>
          <a:p>
            <a:r>
              <a:rPr lang="en-IN" b="1" u="sng" dirty="0"/>
              <a:t>Int Data Type</a:t>
            </a:r>
          </a:p>
        </p:txBody>
      </p:sp>
      <p:sp>
        <p:nvSpPr>
          <p:cNvPr id="3" name="Content Placeholder 2">
            <a:extLst>
              <a:ext uri="{FF2B5EF4-FFF2-40B4-BE49-F238E27FC236}">
                <a16:creationId xmlns:a16="http://schemas.microsoft.com/office/drawing/2014/main" id="{70C83A2D-B05E-0567-F94C-A66B9AA26F55}"/>
              </a:ext>
            </a:extLst>
          </p:cNvPr>
          <p:cNvSpPr>
            <a:spLocks noGrp="1"/>
          </p:cNvSpPr>
          <p:nvPr>
            <p:ph idx="1"/>
          </p:nvPr>
        </p:nvSpPr>
        <p:spPr/>
        <p:txBody>
          <a:bodyPr/>
          <a:lstStyle/>
          <a:p>
            <a:pPr marL="0" indent="0">
              <a:buNone/>
            </a:pPr>
            <a:r>
              <a:rPr lang="en-IN" b="1" dirty="0"/>
              <a:t>                                              Int Data Type</a:t>
            </a:r>
          </a:p>
          <a:p>
            <a:pPr marL="0" indent="0">
              <a:buNone/>
            </a:pPr>
            <a:endParaRPr lang="en-IN" dirty="0"/>
          </a:p>
          <a:p>
            <a:r>
              <a:rPr lang="en-US" dirty="0"/>
              <a:t>The int data type is a 32-bit signed two's complement integer. Its value-range lies between - 2,147,483,648 (-2^31) to 2,147,483,647 (2^31 -1) (inclusive). Its minimum value is - 2,147,483,648and maximum value is 2,147,483,647. Its default value is 0. </a:t>
            </a:r>
          </a:p>
          <a:p>
            <a:r>
              <a:rPr lang="en-US" dirty="0"/>
              <a:t>The int data type is generally used as a default data type for integral values unless if there is no problem about memory.</a:t>
            </a:r>
          </a:p>
          <a:p>
            <a:r>
              <a:rPr lang="en-IN" dirty="0"/>
              <a:t>int a = 100000, int b = -200000 </a:t>
            </a:r>
            <a:endParaRPr lang="en-US" dirty="0"/>
          </a:p>
          <a:p>
            <a:pPr marL="0" indent="0">
              <a:buNone/>
            </a:pPr>
            <a:endParaRPr lang="en-IN" dirty="0"/>
          </a:p>
        </p:txBody>
      </p:sp>
    </p:spTree>
    <p:extLst>
      <p:ext uri="{BB962C8B-B14F-4D97-AF65-F5344CB8AC3E}">
        <p14:creationId xmlns:p14="http://schemas.microsoft.com/office/powerpoint/2010/main" val="14030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7EC-F9D3-DE24-0545-E5AE1542FEF9}"/>
              </a:ext>
            </a:extLst>
          </p:cNvPr>
          <p:cNvSpPr>
            <a:spLocks noGrp="1"/>
          </p:cNvSpPr>
          <p:nvPr>
            <p:ph type="title"/>
          </p:nvPr>
        </p:nvSpPr>
        <p:spPr/>
        <p:txBody>
          <a:bodyPr/>
          <a:lstStyle/>
          <a:p>
            <a:r>
              <a:rPr lang="en-IN" b="1" u="sng" dirty="0"/>
              <a:t>Long Data Type</a:t>
            </a:r>
            <a:br>
              <a:rPr lang="en-IN" b="1" dirty="0"/>
            </a:br>
            <a:endParaRPr lang="en-IN" dirty="0"/>
          </a:p>
        </p:txBody>
      </p:sp>
      <p:sp>
        <p:nvSpPr>
          <p:cNvPr id="3" name="Content Placeholder 2">
            <a:extLst>
              <a:ext uri="{FF2B5EF4-FFF2-40B4-BE49-F238E27FC236}">
                <a16:creationId xmlns:a16="http://schemas.microsoft.com/office/drawing/2014/main" id="{33471684-A7A3-98CA-DE4D-84AD3D1287F9}"/>
              </a:ext>
            </a:extLst>
          </p:cNvPr>
          <p:cNvSpPr>
            <a:spLocks noGrp="1"/>
          </p:cNvSpPr>
          <p:nvPr>
            <p:ph idx="1"/>
          </p:nvPr>
        </p:nvSpPr>
        <p:spPr/>
        <p:txBody>
          <a:bodyPr>
            <a:normAutofit/>
          </a:bodyPr>
          <a:lstStyle/>
          <a:p>
            <a:pPr marL="0" indent="0" algn="ctr">
              <a:buNone/>
            </a:pPr>
            <a:r>
              <a:rPr lang="en-IN" b="1" dirty="0"/>
              <a:t>Long Data Type</a:t>
            </a:r>
          </a:p>
          <a:p>
            <a:pPr marL="0" indent="0">
              <a:buNone/>
            </a:pPr>
            <a:r>
              <a:rPr lang="en-US" dirty="0"/>
              <a:t>The long data type is a 64-bit two's complement integer. Its value-range lies between </a:t>
            </a:r>
          </a:p>
          <a:p>
            <a:pPr marL="0" indent="0">
              <a:buNone/>
            </a:pPr>
            <a:r>
              <a:rPr lang="en-US" dirty="0"/>
              <a:t>-9,223,372,036,854,775,808(-2^63) to 9,223,372,036,854,775,807(2^63 -1)(inclusive). </a:t>
            </a:r>
          </a:p>
          <a:p>
            <a:pPr marL="0" indent="0">
              <a:buNone/>
            </a:pPr>
            <a:r>
              <a:rPr lang="en-US" dirty="0"/>
              <a:t>Its minimum value is - 9,223,372,036,854,775,808</a:t>
            </a:r>
          </a:p>
          <a:p>
            <a:pPr marL="0" indent="0">
              <a:buNone/>
            </a:pPr>
            <a:r>
              <a:rPr lang="en-US" dirty="0"/>
              <a:t>and maximum value is 9,223,372,036,854,775,807. Its default value is 0. The long data type is used when you need a range of values more than those provided by int.</a:t>
            </a:r>
          </a:p>
          <a:p>
            <a:pPr marL="0" indent="0">
              <a:buNone/>
            </a:pPr>
            <a:r>
              <a:rPr lang="en-US" dirty="0"/>
              <a:t>long a = 100000L, long b = -200000L  </a:t>
            </a:r>
          </a:p>
          <a:p>
            <a:pPr marL="0" indent="0">
              <a:buNone/>
            </a:pPr>
            <a:endParaRPr lang="en-IN" dirty="0"/>
          </a:p>
        </p:txBody>
      </p:sp>
    </p:spTree>
    <p:extLst>
      <p:ext uri="{BB962C8B-B14F-4D97-AF65-F5344CB8AC3E}">
        <p14:creationId xmlns:p14="http://schemas.microsoft.com/office/powerpoint/2010/main" val="115307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1818</TotalTime>
  <Words>748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Class 11_Static keyword in Java -Idea on Static variables,Methods</vt:lpstr>
      <vt:lpstr>Java Primitive Data Types </vt:lpstr>
      <vt:lpstr>Data Types in Java </vt:lpstr>
      <vt:lpstr>Data Types Size in Java  </vt:lpstr>
      <vt:lpstr>Boolean Data Types</vt:lpstr>
      <vt:lpstr>Byte data type</vt:lpstr>
      <vt:lpstr>Short Data type </vt:lpstr>
      <vt:lpstr>Int Data Type</vt:lpstr>
      <vt:lpstr>Long Data Type </vt:lpstr>
      <vt:lpstr>Float Data Type</vt:lpstr>
      <vt:lpstr>Double Data Type </vt:lpstr>
      <vt:lpstr> Char Data 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5_Data Types in Java - Types,Nomenclature ,Unicode System</dc:title>
  <dc:creator>Saurabh Kandhway</dc:creator>
  <cp:lastModifiedBy>Saurabh Kandhway</cp:lastModifiedBy>
  <cp:revision>14</cp:revision>
  <dcterms:created xsi:type="dcterms:W3CDTF">2023-04-11T14:24:54Z</dcterms:created>
  <dcterms:modified xsi:type="dcterms:W3CDTF">2024-04-16T03:01:05Z</dcterms:modified>
</cp:coreProperties>
</file>