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9CAD1E26-4EB9-4F37-851D-89F07E69A801}"/>
    <pc:docChg chg="modSld">
      <pc:chgData name="Saurabh Kandhway" userId="c233f9120327db61" providerId="LiveId" clId="{9CAD1E26-4EB9-4F37-851D-89F07E69A801}" dt="2024-06-30T05:30:41.998" v="0" actId="1076"/>
      <pc:docMkLst>
        <pc:docMk/>
      </pc:docMkLst>
      <pc:sldChg chg="modSp mod">
        <pc:chgData name="Saurabh Kandhway" userId="c233f9120327db61" providerId="LiveId" clId="{9CAD1E26-4EB9-4F37-851D-89F07E69A801}" dt="2024-06-30T05:30:41.998" v="0" actId="1076"/>
        <pc:sldMkLst>
          <pc:docMk/>
          <pc:sldMk cId="1424022523" sldId="280"/>
        </pc:sldMkLst>
        <pc:picChg chg="mod">
          <ac:chgData name="Saurabh Kandhway" userId="c233f9120327db61" providerId="LiveId" clId="{9CAD1E26-4EB9-4F37-851D-89F07E69A801}" dt="2024-06-30T05:30:41.998" v="0" actId="1076"/>
          <ac:picMkLst>
            <pc:docMk/>
            <pc:sldMk cId="1424022523" sldId="280"/>
            <ac:picMk id="5" creationId="{FA6EE595-BA99-69A1-65FE-8CE8D2BD2E08}"/>
          </ac:picMkLst>
        </pc:picChg>
      </pc:sldChg>
    </pc:docChg>
  </pc:docChgLst>
  <pc:docChgLst>
    <pc:chgData name="Saurabh Kandhway" userId="c233f9120327db61" providerId="LiveId" clId="{AA5B01E7-2526-4023-AB06-0D469D5070C9}"/>
    <pc:docChg chg="undo custSel addSld modSld">
      <pc:chgData name="Saurabh Kandhway" userId="c233f9120327db61" providerId="LiveId" clId="{AA5B01E7-2526-4023-AB06-0D469D5070C9}" dt="2023-05-06T15:07:31.779" v="1733" actId="1076"/>
      <pc:docMkLst>
        <pc:docMk/>
      </pc:docMkLst>
      <pc:sldChg chg="modSp">
        <pc:chgData name="Saurabh Kandhway" userId="c233f9120327db61" providerId="LiveId" clId="{AA5B01E7-2526-4023-AB06-0D469D5070C9}" dt="2023-05-06T12:41:22.957" v="1702"/>
        <pc:sldMkLst>
          <pc:docMk/>
          <pc:sldMk cId="2396490932" sldId="256"/>
        </pc:sldMkLst>
        <pc:spChg chg="mod">
          <ac:chgData name="Saurabh Kandhway" userId="c233f9120327db61" providerId="LiveId" clId="{AA5B01E7-2526-4023-AB06-0D469D5070C9}" dt="2023-05-06T12:41:22.957" v="1702"/>
          <ac:spMkLst>
            <pc:docMk/>
            <pc:sldMk cId="2396490932" sldId="256"/>
            <ac:spMk id="2" creationId="{835E8533-A633-745C-A4E1-A2D09A9ECAE8}"/>
          </ac:spMkLst>
        </pc:spChg>
        <pc:spChg chg="mod">
          <ac:chgData name="Saurabh Kandhway" userId="c233f9120327db61" providerId="LiveId" clId="{AA5B01E7-2526-4023-AB06-0D469D5070C9}" dt="2023-05-06T12:41:22.957" v="1702"/>
          <ac:spMkLst>
            <pc:docMk/>
            <pc:sldMk cId="2396490932" sldId="256"/>
            <ac:spMk id="3" creationId="{2BFCC85D-82DE-7832-5AD3-227681BEF34B}"/>
          </ac:spMkLst>
        </pc:spChg>
      </pc:sldChg>
      <pc:sldChg chg="modSp mod">
        <pc:chgData name="Saurabh Kandhway" userId="c233f9120327db61" providerId="LiveId" clId="{AA5B01E7-2526-4023-AB06-0D469D5070C9}" dt="2023-05-06T12:41:23.083" v="1703" actId="27636"/>
        <pc:sldMkLst>
          <pc:docMk/>
          <pc:sldMk cId="2176301928" sldId="257"/>
        </pc:sldMkLst>
        <pc:spChg chg="mod">
          <ac:chgData name="Saurabh Kandhway" userId="c233f9120327db61" providerId="LiveId" clId="{AA5B01E7-2526-4023-AB06-0D469D5070C9}" dt="2023-05-06T12:41:22.957" v="1702"/>
          <ac:spMkLst>
            <pc:docMk/>
            <pc:sldMk cId="2176301928" sldId="257"/>
            <ac:spMk id="2" creationId="{484C3BA6-2B0E-16A7-80DD-8A6D021FA892}"/>
          </ac:spMkLst>
        </pc:spChg>
        <pc:spChg chg="mod">
          <ac:chgData name="Saurabh Kandhway" userId="c233f9120327db61" providerId="LiveId" clId="{AA5B01E7-2526-4023-AB06-0D469D5070C9}" dt="2023-05-06T12:41:23.083" v="1703" actId="27636"/>
          <ac:spMkLst>
            <pc:docMk/>
            <pc:sldMk cId="2176301928" sldId="257"/>
            <ac:spMk id="3" creationId="{E70EC83B-3FD5-4FFE-C693-79604059C854}"/>
          </ac:spMkLst>
        </pc:spChg>
      </pc:sldChg>
      <pc:sldChg chg="addSp delSp modSp new mod">
        <pc:chgData name="Saurabh Kandhway" userId="c233f9120327db61" providerId="LiveId" clId="{AA5B01E7-2526-4023-AB06-0D469D5070C9}" dt="2023-05-06T12:41:22.957" v="1702"/>
        <pc:sldMkLst>
          <pc:docMk/>
          <pc:sldMk cId="1457683691" sldId="258"/>
        </pc:sldMkLst>
        <pc:spChg chg="mod">
          <ac:chgData name="Saurabh Kandhway" userId="c233f9120327db61" providerId="LiveId" clId="{AA5B01E7-2526-4023-AB06-0D469D5070C9}" dt="2023-05-06T12:41:22.957" v="1702"/>
          <ac:spMkLst>
            <pc:docMk/>
            <pc:sldMk cId="1457683691" sldId="258"/>
            <ac:spMk id="2" creationId="{3B86382D-DB5C-6166-B881-E33F2630756C}"/>
          </ac:spMkLst>
        </pc:spChg>
        <pc:spChg chg="mod">
          <ac:chgData name="Saurabh Kandhway" userId="c233f9120327db61" providerId="LiveId" clId="{AA5B01E7-2526-4023-AB06-0D469D5070C9}" dt="2023-05-06T12:41:22.957" v="1702"/>
          <ac:spMkLst>
            <pc:docMk/>
            <pc:sldMk cId="1457683691" sldId="258"/>
            <ac:spMk id="3" creationId="{F7F431B0-DFA5-CB35-9511-0653FE1A6810}"/>
          </ac:spMkLst>
        </pc:spChg>
        <pc:spChg chg="add">
          <ac:chgData name="Saurabh Kandhway" userId="c233f9120327db61" providerId="LiveId" clId="{AA5B01E7-2526-4023-AB06-0D469D5070C9}" dt="2023-05-05T04:22:14.314" v="23"/>
          <ac:spMkLst>
            <pc:docMk/>
            <pc:sldMk cId="1457683691" sldId="258"/>
            <ac:spMk id="4" creationId="{14A14701-05F4-C170-7161-2A2F1F4E9655}"/>
          </ac:spMkLst>
        </pc:spChg>
        <pc:picChg chg="add del">
          <ac:chgData name="Saurabh Kandhway" userId="c233f9120327db61" providerId="LiveId" clId="{AA5B01E7-2526-4023-AB06-0D469D5070C9}" dt="2023-05-05T04:23:07.680" v="25" actId="22"/>
          <ac:picMkLst>
            <pc:docMk/>
            <pc:sldMk cId="1457683691" sldId="258"/>
            <ac:picMk id="6" creationId="{4B94F1B3-E8D9-17C0-3B00-F7A3BED18C39}"/>
          </ac:picMkLst>
        </pc:picChg>
        <pc:picChg chg="add del">
          <ac:chgData name="Saurabh Kandhway" userId="c233f9120327db61" providerId="LiveId" clId="{AA5B01E7-2526-4023-AB06-0D469D5070C9}" dt="2023-05-05T04:23:42.617" v="50" actId="22"/>
          <ac:picMkLst>
            <pc:docMk/>
            <pc:sldMk cId="1457683691" sldId="258"/>
            <ac:picMk id="8" creationId="{0389AE45-133E-18D1-B081-4925ED036C72}"/>
          </ac:picMkLst>
        </pc:picChg>
        <pc:picChg chg="add del">
          <ac:chgData name="Saurabh Kandhway" userId="c233f9120327db61" providerId="LiveId" clId="{AA5B01E7-2526-4023-AB06-0D469D5070C9}" dt="2023-05-05T04:23:36.518" v="46" actId="22"/>
          <ac:picMkLst>
            <pc:docMk/>
            <pc:sldMk cId="1457683691" sldId="258"/>
            <ac:picMk id="10" creationId="{9C4749F4-ED07-09E5-8186-B5FD400DCF03}"/>
          </ac:picMkLst>
        </pc:picChg>
      </pc:sldChg>
      <pc:sldChg chg="addSp delSp modSp new mod">
        <pc:chgData name="Saurabh Kandhway" userId="c233f9120327db61" providerId="LiveId" clId="{AA5B01E7-2526-4023-AB06-0D469D5070C9}" dt="2023-05-06T12:41:22.957" v="1702"/>
        <pc:sldMkLst>
          <pc:docMk/>
          <pc:sldMk cId="2541911289" sldId="259"/>
        </pc:sldMkLst>
        <pc:spChg chg="mod">
          <ac:chgData name="Saurabh Kandhway" userId="c233f9120327db61" providerId="LiveId" clId="{AA5B01E7-2526-4023-AB06-0D469D5070C9}" dt="2023-05-06T12:41:22.957" v="1702"/>
          <ac:spMkLst>
            <pc:docMk/>
            <pc:sldMk cId="2541911289" sldId="259"/>
            <ac:spMk id="2" creationId="{F50FF01C-802C-AB7C-F480-760A6CC56ABB}"/>
          </ac:spMkLst>
        </pc:spChg>
        <pc:spChg chg="del mod">
          <ac:chgData name="Saurabh Kandhway" userId="c233f9120327db61" providerId="LiveId" clId="{AA5B01E7-2526-4023-AB06-0D469D5070C9}" dt="2023-05-05T04:25:34.175" v="107" actId="22"/>
          <ac:spMkLst>
            <pc:docMk/>
            <pc:sldMk cId="2541911289" sldId="259"/>
            <ac:spMk id="3" creationId="{E0B16D32-1E2E-DFBD-13FF-CC689D66D2B9}"/>
          </ac:spMkLst>
        </pc:spChg>
        <pc:picChg chg="add mod ord">
          <ac:chgData name="Saurabh Kandhway" userId="c233f9120327db61" providerId="LiveId" clId="{AA5B01E7-2526-4023-AB06-0D469D5070C9}" dt="2023-05-05T04:25:37.994" v="110" actId="1076"/>
          <ac:picMkLst>
            <pc:docMk/>
            <pc:sldMk cId="2541911289" sldId="259"/>
            <ac:picMk id="5" creationId="{F2D932C3-254F-6D20-861C-51ECDD6CCBBB}"/>
          </ac:picMkLst>
        </pc:picChg>
      </pc:sldChg>
      <pc:sldChg chg="addSp delSp modSp new mod">
        <pc:chgData name="Saurabh Kandhway" userId="c233f9120327db61" providerId="LiveId" clId="{AA5B01E7-2526-4023-AB06-0D469D5070C9}" dt="2023-05-06T12:41:33.788" v="1707" actId="1076"/>
        <pc:sldMkLst>
          <pc:docMk/>
          <pc:sldMk cId="2414248259" sldId="260"/>
        </pc:sldMkLst>
        <pc:spChg chg="mod">
          <ac:chgData name="Saurabh Kandhway" userId="c233f9120327db61" providerId="LiveId" clId="{AA5B01E7-2526-4023-AB06-0D469D5070C9}" dt="2023-05-06T12:41:22.957" v="1702"/>
          <ac:spMkLst>
            <pc:docMk/>
            <pc:sldMk cId="2414248259" sldId="260"/>
            <ac:spMk id="2" creationId="{344577FA-99DF-14FD-350E-BBCD5B3045FE}"/>
          </ac:spMkLst>
        </pc:spChg>
        <pc:spChg chg="del">
          <ac:chgData name="Saurabh Kandhway" userId="c233f9120327db61" providerId="LiveId" clId="{AA5B01E7-2526-4023-AB06-0D469D5070C9}" dt="2023-05-05T04:27:57.570" v="137" actId="22"/>
          <ac:spMkLst>
            <pc:docMk/>
            <pc:sldMk cId="2414248259" sldId="260"/>
            <ac:spMk id="3" creationId="{DA555296-90A5-49FB-510B-03FC35F4AB6E}"/>
          </ac:spMkLst>
        </pc:spChg>
        <pc:picChg chg="add mod ord">
          <ac:chgData name="Saurabh Kandhway" userId="c233f9120327db61" providerId="LiveId" clId="{AA5B01E7-2526-4023-AB06-0D469D5070C9}" dt="2023-05-06T12:41:33.788" v="1707" actId="1076"/>
          <ac:picMkLst>
            <pc:docMk/>
            <pc:sldMk cId="2414248259" sldId="260"/>
            <ac:picMk id="5" creationId="{872DCEA1-E551-E669-13B3-8E1425AF2DCC}"/>
          </ac:picMkLst>
        </pc:picChg>
      </pc:sldChg>
      <pc:sldChg chg="addSp modSp new mod">
        <pc:chgData name="Saurabh Kandhway" userId="c233f9120327db61" providerId="LiveId" clId="{AA5B01E7-2526-4023-AB06-0D469D5070C9}" dt="2023-05-06T12:41:37.452" v="1708" actId="1076"/>
        <pc:sldMkLst>
          <pc:docMk/>
          <pc:sldMk cId="1263323143" sldId="261"/>
        </pc:sldMkLst>
        <pc:spChg chg="mod">
          <ac:chgData name="Saurabh Kandhway" userId="c233f9120327db61" providerId="LiveId" clId="{AA5B01E7-2526-4023-AB06-0D469D5070C9}" dt="2023-05-06T12:41:22.957" v="1702"/>
          <ac:spMkLst>
            <pc:docMk/>
            <pc:sldMk cId="1263323143" sldId="261"/>
            <ac:spMk id="2" creationId="{93ADBED8-0EBC-3FFF-2B80-618C9A2C1487}"/>
          </ac:spMkLst>
        </pc:spChg>
        <pc:spChg chg="mod">
          <ac:chgData name="Saurabh Kandhway" userId="c233f9120327db61" providerId="LiveId" clId="{AA5B01E7-2526-4023-AB06-0D469D5070C9}" dt="2023-05-06T12:41:22.957" v="1702"/>
          <ac:spMkLst>
            <pc:docMk/>
            <pc:sldMk cId="1263323143" sldId="261"/>
            <ac:spMk id="3" creationId="{D22CE189-15DF-939A-45F9-387F6D50D856}"/>
          </ac:spMkLst>
        </pc:spChg>
        <pc:picChg chg="add mod">
          <ac:chgData name="Saurabh Kandhway" userId="c233f9120327db61" providerId="LiveId" clId="{AA5B01E7-2526-4023-AB06-0D469D5070C9}" dt="2023-05-06T12:41:37.452" v="1708" actId="1076"/>
          <ac:picMkLst>
            <pc:docMk/>
            <pc:sldMk cId="1263323143" sldId="261"/>
            <ac:picMk id="5" creationId="{A228F0F6-4FB8-3495-67FE-DEC729F3BE4A}"/>
          </ac:picMkLst>
        </pc:picChg>
      </pc:sldChg>
      <pc:sldChg chg="addSp modSp new mod">
        <pc:chgData name="Saurabh Kandhway" userId="c233f9120327db61" providerId="LiveId" clId="{AA5B01E7-2526-4023-AB06-0D469D5070C9}" dt="2023-05-06T12:41:42.667" v="1711" actId="1076"/>
        <pc:sldMkLst>
          <pc:docMk/>
          <pc:sldMk cId="580694154" sldId="262"/>
        </pc:sldMkLst>
        <pc:spChg chg="mod">
          <ac:chgData name="Saurabh Kandhway" userId="c233f9120327db61" providerId="LiveId" clId="{AA5B01E7-2526-4023-AB06-0D469D5070C9}" dt="2023-05-06T12:41:22.957" v="1702"/>
          <ac:spMkLst>
            <pc:docMk/>
            <pc:sldMk cId="580694154" sldId="262"/>
            <ac:spMk id="2" creationId="{6AEFB51F-8F4F-407B-4214-8D0EB0E3DEBC}"/>
          </ac:spMkLst>
        </pc:spChg>
        <pc:spChg chg="mod">
          <ac:chgData name="Saurabh Kandhway" userId="c233f9120327db61" providerId="LiveId" clId="{AA5B01E7-2526-4023-AB06-0D469D5070C9}" dt="2023-05-06T12:41:22.957" v="1702"/>
          <ac:spMkLst>
            <pc:docMk/>
            <pc:sldMk cId="580694154" sldId="262"/>
            <ac:spMk id="3" creationId="{89E77C21-2C2C-10FB-1F97-9722AEF6DBAF}"/>
          </ac:spMkLst>
        </pc:spChg>
        <pc:picChg chg="add mod">
          <ac:chgData name="Saurabh Kandhway" userId="c233f9120327db61" providerId="LiveId" clId="{AA5B01E7-2526-4023-AB06-0D469D5070C9}" dt="2023-05-06T12:41:42.667" v="1711" actId="1076"/>
          <ac:picMkLst>
            <pc:docMk/>
            <pc:sldMk cId="580694154" sldId="262"/>
            <ac:picMk id="4" creationId="{849E268C-A3F9-4CF1-C794-6AC3690BD4A3}"/>
          </ac:picMkLst>
        </pc:picChg>
      </pc:sldChg>
      <pc:sldChg chg="addSp delSp modSp new mod">
        <pc:chgData name="Saurabh Kandhway" userId="c233f9120327db61" providerId="LiveId" clId="{AA5B01E7-2526-4023-AB06-0D469D5070C9}" dt="2023-05-06T12:41:47.159" v="1712" actId="1076"/>
        <pc:sldMkLst>
          <pc:docMk/>
          <pc:sldMk cId="3753992728" sldId="263"/>
        </pc:sldMkLst>
        <pc:spChg chg="mod">
          <ac:chgData name="Saurabh Kandhway" userId="c233f9120327db61" providerId="LiveId" clId="{AA5B01E7-2526-4023-AB06-0D469D5070C9}" dt="2023-05-06T12:41:22.957" v="1702"/>
          <ac:spMkLst>
            <pc:docMk/>
            <pc:sldMk cId="3753992728" sldId="263"/>
            <ac:spMk id="2" creationId="{13A9B3CD-4A13-A827-CD55-131DD6FD7B8A}"/>
          </ac:spMkLst>
        </pc:spChg>
        <pc:spChg chg="del mod">
          <ac:chgData name="Saurabh Kandhway" userId="c233f9120327db61" providerId="LiveId" clId="{AA5B01E7-2526-4023-AB06-0D469D5070C9}" dt="2023-05-05T04:36:52.700" v="476"/>
          <ac:spMkLst>
            <pc:docMk/>
            <pc:sldMk cId="3753992728" sldId="263"/>
            <ac:spMk id="3" creationId="{9E7565C5-B80E-D152-CE97-BFD731F05292}"/>
          </ac:spMkLst>
        </pc:spChg>
        <pc:picChg chg="add mod">
          <ac:chgData name="Saurabh Kandhway" userId="c233f9120327db61" providerId="LiveId" clId="{AA5B01E7-2526-4023-AB06-0D469D5070C9}" dt="2023-05-06T12:41:47.159" v="1712" actId="1076"/>
          <ac:picMkLst>
            <pc:docMk/>
            <pc:sldMk cId="3753992728" sldId="263"/>
            <ac:picMk id="2050" creationId="{003935CC-2FFD-B721-F682-2A6BE681EE96}"/>
          </ac:picMkLst>
        </pc:picChg>
      </pc:sldChg>
      <pc:sldChg chg="addSp delSp modSp new mod">
        <pc:chgData name="Saurabh Kandhway" userId="c233f9120327db61" providerId="LiveId" clId="{AA5B01E7-2526-4023-AB06-0D469D5070C9}" dt="2023-05-06T12:41:52.789" v="1715" actId="1076"/>
        <pc:sldMkLst>
          <pc:docMk/>
          <pc:sldMk cId="3822246199" sldId="264"/>
        </pc:sldMkLst>
        <pc:spChg chg="mod">
          <ac:chgData name="Saurabh Kandhway" userId="c233f9120327db61" providerId="LiveId" clId="{AA5B01E7-2526-4023-AB06-0D469D5070C9}" dt="2023-05-06T12:41:22.957" v="1702"/>
          <ac:spMkLst>
            <pc:docMk/>
            <pc:sldMk cId="3822246199" sldId="264"/>
            <ac:spMk id="2" creationId="{23B4812C-ACBC-4387-E18C-9004152F751E}"/>
          </ac:spMkLst>
        </pc:spChg>
        <pc:spChg chg="del mod">
          <ac:chgData name="Saurabh Kandhway" userId="c233f9120327db61" providerId="LiveId" clId="{AA5B01E7-2526-4023-AB06-0D469D5070C9}" dt="2023-05-05T04:39:49.473" v="502" actId="22"/>
          <ac:spMkLst>
            <pc:docMk/>
            <pc:sldMk cId="3822246199" sldId="264"/>
            <ac:spMk id="3" creationId="{F5B7E760-D8DC-8583-94E7-843AE8ADF99A}"/>
          </ac:spMkLst>
        </pc:spChg>
        <pc:picChg chg="add mod ord">
          <ac:chgData name="Saurabh Kandhway" userId="c233f9120327db61" providerId="LiveId" clId="{AA5B01E7-2526-4023-AB06-0D469D5070C9}" dt="2023-05-06T12:41:52.789" v="1715" actId="1076"/>
          <ac:picMkLst>
            <pc:docMk/>
            <pc:sldMk cId="3822246199" sldId="264"/>
            <ac:picMk id="5" creationId="{7DACFBA3-0374-5C90-B167-C57ADAA09D96}"/>
          </ac:picMkLst>
        </pc:picChg>
      </pc:sldChg>
      <pc:sldChg chg="addSp delSp modSp new mod">
        <pc:chgData name="Saurabh Kandhway" userId="c233f9120327db61" providerId="LiveId" clId="{AA5B01E7-2526-4023-AB06-0D469D5070C9}" dt="2023-05-06T12:41:22.957" v="1702"/>
        <pc:sldMkLst>
          <pc:docMk/>
          <pc:sldMk cId="3395010708" sldId="265"/>
        </pc:sldMkLst>
        <pc:spChg chg="mod">
          <ac:chgData name="Saurabh Kandhway" userId="c233f9120327db61" providerId="LiveId" clId="{AA5B01E7-2526-4023-AB06-0D469D5070C9}" dt="2023-05-06T12:41:22.957" v="1702"/>
          <ac:spMkLst>
            <pc:docMk/>
            <pc:sldMk cId="3395010708" sldId="265"/>
            <ac:spMk id="2" creationId="{4F5F25B0-78D4-E3EE-689E-243D25BB9BD1}"/>
          </ac:spMkLst>
        </pc:spChg>
        <pc:spChg chg="del mod">
          <ac:chgData name="Saurabh Kandhway" userId="c233f9120327db61" providerId="LiveId" clId="{AA5B01E7-2526-4023-AB06-0D469D5070C9}" dt="2023-05-05T04:45:00.993" v="531" actId="22"/>
          <ac:spMkLst>
            <pc:docMk/>
            <pc:sldMk cId="3395010708" sldId="265"/>
            <ac:spMk id="3" creationId="{7F81300C-E141-0357-9ADC-F7136EC77998}"/>
          </ac:spMkLst>
        </pc:spChg>
        <pc:picChg chg="add mod ord">
          <ac:chgData name="Saurabh Kandhway" userId="c233f9120327db61" providerId="LiveId" clId="{AA5B01E7-2526-4023-AB06-0D469D5070C9}" dt="2023-05-05T04:45:29.846" v="537" actId="14100"/>
          <ac:picMkLst>
            <pc:docMk/>
            <pc:sldMk cId="3395010708" sldId="265"/>
            <ac:picMk id="5" creationId="{BD2FAC03-8CD9-AECF-EED2-5A0CA4620044}"/>
          </ac:picMkLst>
        </pc:picChg>
      </pc:sldChg>
      <pc:sldChg chg="addSp delSp modSp new mod">
        <pc:chgData name="Saurabh Kandhway" userId="c233f9120327db61" providerId="LiveId" clId="{AA5B01E7-2526-4023-AB06-0D469D5070C9}" dt="2023-05-06T12:41:22.957" v="1702"/>
        <pc:sldMkLst>
          <pc:docMk/>
          <pc:sldMk cId="1011181649" sldId="266"/>
        </pc:sldMkLst>
        <pc:spChg chg="mod">
          <ac:chgData name="Saurabh Kandhway" userId="c233f9120327db61" providerId="LiveId" clId="{AA5B01E7-2526-4023-AB06-0D469D5070C9}" dt="2023-05-06T12:41:22.957" v="1702"/>
          <ac:spMkLst>
            <pc:docMk/>
            <pc:sldMk cId="1011181649" sldId="266"/>
            <ac:spMk id="2" creationId="{EB008764-CDC1-A59E-F0A1-80F732ECE3F4}"/>
          </ac:spMkLst>
        </pc:spChg>
        <pc:spChg chg="del mod">
          <ac:chgData name="Saurabh Kandhway" userId="c233f9120327db61" providerId="LiveId" clId="{AA5B01E7-2526-4023-AB06-0D469D5070C9}" dt="2023-05-05T04:47:15.651" v="560" actId="22"/>
          <ac:spMkLst>
            <pc:docMk/>
            <pc:sldMk cId="1011181649" sldId="266"/>
            <ac:spMk id="3" creationId="{4645073B-380D-520C-47B1-1F7E9BC1FB62}"/>
          </ac:spMkLst>
        </pc:spChg>
        <pc:picChg chg="add mod ord">
          <ac:chgData name="Saurabh Kandhway" userId="c233f9120327db61" providerId="LiveId" clId="{AA5B01E7-2526-4023-AB06-0D469D5070C9}" dt="2023-05-05T04:47:24.076" v="566" actId="1076"/>
          <ac:picMkLst>
            <pc:docMk/>
            <pc:sldMk cId="1011181649" sldId="266"/>
            <ac:picMk id="5" creationId="{211CEB8D-F396-C2E1-6678-37C6EDCC6994}"/>
          </ac:picMkLst>
        </pc:picChg>
      </pc:sldChg>
      <pc:sldChg chg="addSp modSp new mod">
        <pc:chgData name="Saurabh Kandhway" userId="c233f9120327db61" providerId="LiveId" clId="{AA5B01E7-2526-4023-AB06-0D469D5070C9}" dt="2023-05-06T12:42:00.942" v="1716" actId="1076"/>
        <pc:sldMkLst>
          <pc:docMk/>
          <pc:sldMk cId="3377796971" sldId="267"/>
        </pc:sldMkLst>
        <pc:spChg chg="mod">
          <ac:chgData name="Saurabh Kandhway" userId="c233f9120327db61" providerId="LiveId" clId="{AA5B01E7-2526-4023-AB06-0D469D5070C9}" dt="2023-05-06T12:41:22.957" v="1702"/>
          <ac:spMkLst>
            <pc:docMk/>
            <pc:sldMk cId="3377796971" sldId="267"/>
            <ac:spMk id="2" creationId="{6BBF6228-099D-A6C6-4159-92F208C362D4}"/>
          </ac:spMkLst>
        </pc:spChg>
        <pc:spChg chg="mod">
          <ac:chgData name="Saurabh Kandhway" userId="c233f9120327db61" providerId="LiveId" clId="{AA5B01E7-2526-4023-AB06-0D469D5070C9}" dt="2023-05-06T12:41:22.957" v="1702"/>
          <ac:spMkLst>
            <pc:docMk/>
            <pc:sldMk cId="3377796971" sldId="267"/>
            <ac:spMk id="3" creationId="{17131EE1-0134-E57A-567F-ADF2C57151EA}"/>
          </ac:spMkLst>
        </pc:spChg>
        <pc:picChg chg="add mod">
          <ac:chgData name="Saurabh Kandhway" userId="c233f9120327db61" providerId="LiveId" clId="{AA5B01E7-2526-4023-AB06-0D469D5070C9}" dt="2023-05-06T12:42:00.942" v="1716" actId="1076"/>
          <ac:picMkLst>
            <pc:docMk/>
            <pc:sldMk cId="3377796971" sldId="267"/>
            <ac:picMk id="5" creationId="{22897D95-5BD8-4FC4-AB52-94A9D2D24875}"/>
          </ac:picMkLst>
        </pc:picChg>
      </pc:sldChg>
      <pc:sldChg chg="addSp modSp new mod">
        <pc:chgData name="Saurabh Kandhway" userId="c233f9120327db61" providerId="LiveId" clId="{AA5B01E7-2526-4023-AB06-0D469D5070C9}" dt="2023-05-06T12:42:04.915" v="1717" actId="1076"/>
        <pc:sldMkLst>
          <pc:docMk/>
          <pc:sldMk cId="2033975520" sldId="268"/>
        </pc:sldMkLst>
        <pc:spChg chg="mod">
          <ac:chgData name="Saurabh Kandhway" userId="c233f9120327db61" providerId="LiveId" clId="{AA5B01E7-2526-4023-AB06-0D469D5070C9}" dt="2023-05-06T12:41:22.957" v="1702"/>
          <ac:spMkLst>
            <pc:docMk/>
            <pc:sldMk cId="2033975520" sldId="268"/>
            <ac:spMk id="2" creationId="{6BEDA1A8-6A05-CDD9-0701-1B55E2501E38}"/>
          </ac:spMkLst>
        </pc:spChg>
        <pc:spChg chg="mod">
          <ac:chgData name="Saurabh Kandhway" userId="c233f9120327db61" providerId="LiveId" clId="{AA5B01E7-2526-4023-AB06-0D469D5070C9}" dt="2023-05-06T12:41:22.957" v="1702"/>
          <ac:spMkLst>
            <pc:docMk/>
            <pc:sldMk cId="2033975520" sldId="268"/>
            <ac:spMk id="3" creationId="{F6158CCA-5928-6103-9146-A86A4593BD01}"/>
          </ac:spMkLst>
        </pc:spChg>
        <pc:picChg chg="add mod">
          <ac:chgData name="Saurabh Kandhway" userId="c233f9120327db61" providerId="LiveId" clId="{AA5B01E7-2526-4023-AB06-0D469D5070C9}" dt="2023-05-06T12:42:04.915" v="1717" actId="1076"/>
          <ac:picMkLst>
            <pc:docMk/>
            <pc:sldMk cId="2033975520" sldId="268"/>
            <ac:picMk id="5" creationId="{15249ABF-D19B-9AE4-2F25-F47A6BB82AFD}"/>
          </ac:picMkLst>
        </pc:picChg>
      </pc:sldChg>
      <pc:sldChg chg="addSp modSp new mod">
        <pc:chgData name="Saurabh Kandhway" userId="c233f9120327db61" providerId="LiveId" clId="{AA5B01E7-2526-4023-AB06-0D469D5070C9}" dt="2023-05-06T12:42:08.891" v="1718" actId="1076"/>
        <pc:sldMkLst>
          <pc:docMk/>
          <pc:sldMk cId="2682296061" sldId="269"/>
        </pc:sldMkLst>
        <pc:spChg chg="mod">
          <ac:chgData name="Saurabh Kandhway" userId="c233f9120327db61" providerId="LiveId" clId="{AA5B01E7-2526-4023-AB06-0D469D5070C9}" dt="2023-05-06T12:41:22.957" v="1702"/>
          <ac:spMkLst>
            <pc:docMk/>
            <pc:sldMk cId="2682296061" sldId="269"/>
            <ac:spMk id="2" creationId="{D6D93144-816C-D5F8-5843-DB085C4A7F68}"/>
          </ac:spMkLst>
        </pc:spChg>
        <pc:spChg chg="mod">
          <ac:chgData name="Saurabh Kandhway" userId="c233f9120327db61" providerId="LiveId" clId="{AA5B01E7-2526-4023-AB06-0D469D5070C9}" dt="2023-05-06T12:41:22.957" v="1702"/>
          <ac:spMkLst>
            <pc:docMk/>
            <pc:sldMk cId="2682296061" sldId="269"/>
            <ac:spMk id="3" creationId="{83A7B8F9-C662-A10A-2DA0-806BBDB55574}"/>
          </ac:spMkLst>
        </pc:spChg>
        <pc:picChg chg="add mod">
          <ac:chgData name="Saurabh Kandhway" userId="c233f9120327db61" providerId="LiveId" clId="{AA5B01E7-2526-4023-AB06-0D469D5070C9}" dt="2023-05-06T12:42:08.891" v="1718" actId="1076"/>
          <ac:picMkLst>
            <pc:docMk/>
            <pc:sldMk cId="2682296061" sldId="269"/>
            <ac:picMk id="5" creationId="{99030338-63EB-F4A9-8F4B-1C05A5D0C129}"/>
          </ac:picMkLst>
        </pc:picChg>
      </pc:sldChg>
      <pc:sldChg chg="addSp modSp new mod">
        <pc:chgData name="Saurabh Kandhway" userId="c233f9120327db61" providerId="LiveId" clId="{AA5B01E7-2526-4023-AB06-0D469D5070C9}" dt="2023-05-06T12:42:17.405" v="1721" actId="1076"/>
        <pc:sldMkLst>
          <pc:docMk/>
          <pc:sldMk cId="2169786226" sldId="270"/>
        </pc:sldMkLst>
        <pc:spChg chg="mod">
          <ac:chgData name="Saurabh Kandhway" userId="c233f9120327db61" providerId="LiveId" clId="{AA5B01E7-2526-4023-AB06-0D469D5070C9}" dt="2023-05-06T12:41:22.957" v="1702"/>
          <ac:spMkLst>
            <pc:docMk/>
            <pc:sldMk cId="2169786226" sldId="270"/>
            <ac:spMk id="2" creationId="{A44397B2-43A6-7E3E-8AC2-58E071BBAB3E}"/>
          </ac:spMkLst>
        </pc:spChg>
        <pc:spChg chg="mod">
          <ac:chgData name="Saurabh Kandhway" userId="c233f9120327db61" providerId="LiveId" clId="{AA5B01E7-2526-4023-AB06-0D469D5070C9}" dt="2023-05-06T12:41:22.957" v="1702"/>
          <ac:spMkLst>
            <pc:docMk/>
            <pc:sldMk cId="2169786226" sldId="270"/>
            <ac:spMk id="3" creationId="{2928C735-2855-C608-4652-11954B9AC1A4}"/>
          </ac:spMkLst>
        </pc:spChg>
        <pc:picChg chg="add mod">
          <ac:chgData name="Saurabh Kandhway" userId="c233f9120327db61" providerId="LiveId" clId="{AA5B01E7-2526-4023-AB06-0D469D5070C9}" dt="2023-05-06T12:42:17.405" v="1721" actId="1076"/>
          <ac:picMkLst>
            <pc:docMk/>
            <pc:sldMk cId="2169786226" sldId="270"/>
            <ac:picMk id="5" creationId="{C87AE307-F892-71B2-3D30-C11AC64C3DDA}"/>
          </ac:picMkLst>
        </pc:picChg>
      </pc:sldChg>
      <pc:sldChg chg="addSp delSp modSp new mod">
        <pc:chgData name="Saurabh Kandhway" userId="c233f9120327db61" providerId="LiveId" clId="{AA5B01E7-2526-4023-AB06-0D469D5070C9}" dt="2023-05-06T12:41:22.957" v="1702"/>
        <pc:sldMkLst>
          <pc:docMk/>
          <pc:sldMk cId="3464586655" sldId="271"/>
        </pc:sldMkLst>
        <pc:spChg chg="mod">
          <ac:chgData name="Saurabh Kandhway" userId="c233f9120327db61" providerId="LiveId" clId="{AA5B01E7-2526-4023-AB06-0D469D5070C9}" dt="2023-05-06T12:41:22.957" v="1702"/>
          <ac:spMkLst>
            <pc:docMk/>
            <pc:sldMk cId="3464586655" sldId="271"/>
            <ac:spMk id="2" creationId="{069D26B0-BF39-FCE8-49EB-7AE7C2AB6B3B}"/>
          </ac:spMkLst>
        </pc:spChg>
        <pc:spChg chg="del">
          <ac:chgData name="Saurabh Kandhway" userId="c233f9120327db61" providerId="LiveId" clId="{AA5B01E7-2526-4023-AB06-0D469D5070C9}" dt="2023-05-05T12:18:32.814" v="906" actId="22"/>
          <ac:spMkLst>
            <pc:docMk/>
            <pc:sldMk cId="3464586655" sldId="271"/>
            <ac:spMk id="3" creationId="{FD97A566-16E6-E1FC-398E-98D50F4CF204}"/>
          </ac:spMkLst>
        </pc:spChg>
        <pc:picChg chg="add mod ord">
          <ac:chgData name="Saurabh Kandhway" userId="c233f9120327db61" providerId="LiveId" clId="{AA5B01E7-2526-4023-AB06-0D469D5070C9}" dt="2023-05-05T12:19:26.704" v="909" actId="14100"/>
          <ac:picMkLst>
            <pc:docMk/>
            <pc:sldMk cId="3464586655" sldId="271"/>
            <ac:picMk id="5" creationId="{F2DB9290-0F3C-FEDB-ADE3-51503BA7AE13}"/>
          </ac:picMkLst>
        </pc:picChg>
      </pc:sldChg>
      <pc:sldChg chg="addSp delSp modSp new mod">
        <pc:chgData name="Saurabh Kandhway" userId="c233f9120327db61" providerId="LiveId" clId="{AA5B01E7-2526-4023-AB06-0D469D5070C9}" dt="2023-05-06T12:41:22.957" v="1702"/>
        <pc:sldMkLst>
          <pc:docMk/>
          <pc:sldMk cId="4009647540" sldId="272"/>
        </pc:sldMkLst>
        <pc:spChg chg="mod">
          <ac:chgData name="Saurabh Kandhway" userId="c233f9120327db61" providerId="LiveId" clId="{AA5B01E7-2526-4023-AB06-0D469D5070C9}" dt="2023-05-06T12:41:22.957" v="1702"/>
          <ac:spMkLst>
            <pc:docMk/>
            <pc:sldMk cId="4009647540" sldId="272"/>
            <ac:spMk id="2" creationId="{6888AF91-2BEF-059E-5A71-1F70167C8F1D}"/>
          </ac:spMkLst>
        </pc:spChg>
        <pc:spChg chg="del">
          <ac:chgData name="Saurabh Kandhway" userId="c233f9120327db61" providerId="LiveId" clId="{AA5B01E7-2526-4023-AB06-0D469D5070C9}" dt="2023-05-05T12:19:36.516" v="927" actId="22"/>
          <ac:spMkLst>
            <pc:docMk/>
            <pc:sldMk cId="4009647540" sldId="272"/>
            <ac:spMk id="3" creationId="{B3DDB6F5-F0BB-5653-001F-15945813B1F9}"/>
          </ac:spMkLst>
        </pc:spChg>
        <pc:picChg chg="add mod ord">
          <ac:chgData name="Saurabh Kandhway" userId="c233f9120327db61" providerId="LiveId" clId="{AA5B01E7-2526-4023-AB06-0D469D5070C9}" dt="2023-05-05T12:19:40.153" v="929" actId="14100"/>
          <ac:picMkLst>
            <pc:docMk/>
            <pc:sldMk cId="4009647540" sldId="272"/>
            <ac:picMk id="5" creationId="{5E51FDDF-08EB-93AD-E742-9B006C2AA84B}"/>
          </ac:picMkLst>
        </pc:picChg>
      </pc:sldChg>
      <pc:sldChg chg="addSp delSp modSp new mod">
        <pc:chgData name="Saurabh Kandhway" userId="c233f9120327db61" providerId="LiveId" clId="{AA5B01E7-2526-4023-AB06-0D469D5070C9}" dt="2023-05-06T13:41:26.193" v="1728" actId="14100"/>
        <pc:sldMkLst>
          <pc:docMk/>
          <pc:sldMk cId="645596576" sldId="273"/>
        </pc:sldMkLst>
        <pc:spChg chg="mod">
          <ac:chgData name="Saurabh Kandhway" userId="c233f9120327db61" providerId="LiveId" clId="{AA5B01E7-2526-4023-AB06-0D469D5070C9}" dt="2023-05-06T12:41:22.957" v="1702"/>
          <ac:spMkLst>
            <pc:docMk/>
            <pc:sldMk cId="645596576" sldId="273"/>
            <ac:spMk id="2" creationId="{93FFE96C-6D6A-CA04-2958-D8DAC51A66CE}"/>
          </ac:spMkLst>
        </pc:spChg>
        <pc:spChg chg="del">
          <ac:chgData name="Saurabh Kandhway" userId="c233f9120327db61" providerId="LiveId" clId="{AA5B01E7-2526-4023-AB06-0D469D5070C9}" dt="2023-05-05T12:25:06.306" v="964" actId="22"/>
          <ac:spMkLst>
            <pc:docMk/>
            <pc:sldMk cId="645596576" sldId="273"/>
            <ac:spMk id="3" creationId="{C6D3AC69-4797-9911-2772-E4404378198F}"/>
          </ac:spMkLst>
        </pc:spChg>
        <pc:picChg chg="add mod ord">
          <ac:chgData name="Saurabh Kandhway" userId="c233f9120327db61" providerId="LiveId" clId="{AA5B01E7-2526-4023-AB06-0D469D5070C9}" dt="2023-05-06T13:41:26.193" v="1728" actId="14100"/>
          <ac:picMkLst>
            <pc:docMk/>
            <pc:sldMk cId="645596576" sldId="273"/>
            <ac:picMk id="5" creationId="{E10B672C-DA7A-EB21-E2E0-F3178AC56DD0}"/>
          </ac:picMkLst>
        </pc:picChg>
      </pc:sldChg>
      <pc:sldChg chg="addSp delSp modSp new mod">
        <pc:chgData name="Saurabh Kandhway" userId="c233f9120327db61" providerId="LiveId" clId="{AA5B01E7-2526-4023-AB06-0D469D5070C9}" dt="2023-05-06T13:24:52.884" v="1726" actId="1076"/>
        <pc:sldMkLst>
          <pc:docMk/>
          <pc:sldMk cId="1872066360" sldId="274"/>
        </pc:sldMkLst>
        <pc:spChg chg="mod">
          <ac:chgData name="Saurabh Kandhway" userId="c233f9120327db61" providerId="LiveId" clId="{AA5B01E7-2526-4023-AB06-0D469D5070C9}" dt="2023-05-06T12:41:22.957" v="1702"/>
          <ac:spMkLst>
            <pc:docMk/>
            <pc:sldMk cId="1872066360" sldId="274"/>
            <ac:spMk id="2" creationId="{6DC67447-0BDB-7F53-F696-042B93903F5D}"/>
          </ac:spMkLst>
        </pc:spChg>
        <pc:spChg chg="del mod">
          <ac:chgData name="Saurabh Kandhway" userId="c233f9120327db61" providerId="LiveId" clId="{AA5B01E7-2526-4023-AB06-0D469D5070C9}" dt="2023-05-05T12:26:11.545" v="1031" actId="22"/>
          <ac:spMkLst>
            <pc:docMk/>
            <pc:sldMk cId="1872066360" sldId="274"/>
            <ac:spMk id="3" creationId="{E490245C-D5D9-5576-0053-9A63D9FFCA2B}"/>
          </ac:spMkLst>
        </pc:spChg>
        <pc:spChg chg="add del mod">
          <ac:chgData name="Saurabh Kandhway" userId="c233f9120327db61" providerId="LiveId" clId="{AA5B01E7-2526-4023-AB06-0D469D5070C9}" dt="2023-05-05T12:26:43.278" v="1036" actId="22"/>
          <ac:spMkLst>
            <pc:docMk/>
            <pc:sldMk cId="1872066360" sldId="274"/>
            <ac:spMk id="7" creationId="{AFC332D6-1D00-7C6E-060C-EBCD8F821F6E}"/>
          </ac:spMkLst>
        </pc:spChg>
        <pc:picChg chg="add del mod ord">
          <ac:chgData name="Saurabh Kandhway" userId="c233f9120327db61" providerId="LiveId" clId="{AA5B01E7-2526-4023-AB06-0D469D5070C9}" dt="2023-05-05T12:26:41.627" v="1035" actId="478"/>
          <ac:picMkLst>
            <pc:docMk/>
            <pc:sldMk cId="1872066360" sldId="274"/>
            <ac:picMk id="5" creationId="{0CDAEFAB-4C0C-4BD2-7B56-D9F84D5AA866}"/>
          </ac:picMkLst>
        </pc:picChg>
        <pc:picChg chg="add mod ord">
          <ac:chgData name="Saurabh Kandhway" userId="c233f9120327db61" providerId="LiveId" clId="{AA5B01E7-2526-4023-AB06-0D469D5070C9}" dt="2023-05-06T13:24:52.884" v="1726" actId="1076"/>
          <ac:picMkLst>
            <pc:docMk/>
            <pc:sldMk cId="1872066360" sldId="274"/>
            <ac:picMk id="9" creationId="{CFF203CA-2996-E40C-F67E-36CACF4543EE}"/>
          </ac:picMkLst>
        </pc:picChg>
      </pc:sldChg>
      <pc:sldChg chg="addSp modSp new mod">
        <pc:chgData name="Saurabh Kandhway" userId="c233f9120327db61" providerId="LiveId" clId="{AA5B01E7-2526-4023-AB06-0D469D5070C9}" dt="2023-05-06T12:41:22.957" v="1702"/>
        <pc:sldMkLst>
          <pc:docMk/>
          <pc:sldMk cId="2677400957" sldId="275"/>
        </pc:sldMkLst>
        <pc:spChg chg="mod">
          <ac:chgData name="Saurabh Kandhway" userId="c233f9120327db61" providerId="LiveId" clId="{AA5B01E7-2526-4023-AB06-0D469D5070C9}" dt="2023-05-06T12:41:22.957" v="1702"/>
          <ac:spMkLst>
            <pc:docMk/>
            <pc:sldMk cId="2677400957" sldId="275"/>
            <ac:spMk id="2" creationId="{55BFD787-5307-52D0-4593-F43CEC4CB9B6}"/>
          </ac:spMkLst>
        </pc:spChg>
        <pc:spChg chg="mod">
          <ac:chgData name="Saurabh Kandhway" userId="c233f9120327db61" providerId="LiveId" clId="{AA5B01E7-2526-4023-AB06-0D469D5070C9}" dt="2023-05-06T12:41:22.957" v="1702"/>
          <ac:spMkLst>
            <pc:docMk/>
            <pc:sldMk cId="2677400957" sldId="275"/>
            <ac:spMk id="3" creationId="{FB76DD51-6ECE-3340-902C-8EAFD630373F}"/>
          </ac:spMkLst>
        </pc:spChg>
        <pc:picChg chg="add mod">
          <ac:chgData name="Saurabh Kandhway" userId="c233f9120327db61" providerId="LiveId" clId="{AA5B01E7-2526-4023-AB06-0D469D5070C9}" dt="2023-05-06T12:13:41.998" v="1116" actId="1076"/>
          <ac:picMkLst>
            <pc:docMk/>
            <pc:sldMk cId="2677400957" sldId="275"/>
            <ac:picMk id="5" creationId="{EB520434-6DAD-626A-70FE-475172DC61F0}"/>
          </ac:picMkLst>
        </pc:picChg>
      </pc:sldChg>
      <pc:sldChg chg="addSp delSp modSp new mod">
        <pc:chgData name="Saurabh Kandhway" userId="c233f9120327db61" providerId="LiveId" clId="{AA5B01E7-2526-4023-AB06-0D469D5070C9}" dt="2023-05-06T12:41:23.115" v="1704" actId="27636"/>
        <pc:sldMkLst>
          <pc:docMk/>
          <pc:sldMk cId="508519041" sldId="276"/>
        </pc:sldMkLst>
        <pc:spChg chg="mod">
          <ac:chgData name="Saurabh Kandhway" userId="c233f9120327db61" providerId="LiveId" clId="{AA5B01E7-2526-4023-AB06-0D469D5070C9}" dt="2023-05-06T12:41:22.957" v="1702"/>
          <ac:spMkLst>
            <pc:docMk/>
            <pc:sldMk cId="508519041" sldId="276"/>
            <ac:spMk id="2" creationId="{83D63CC9-F2CA-65C4-AD2B-DB367D23277E}"/>
          </ac:spMkLst>
        </pc:spChg>
        <pc:spChg chg="mod">
          <ac:chgData name="Saurabh Kandhway" userId="c233f9120327db61" providerId="LiveId" clId="{AA5B01E7-2526-4023-AB06-0D469D5070C9}" dt="2023-05-06T12:41:23.115" v="1704" actId="27636"/>
          <ac:spMkLst>
            <pc:docMk/>
            <pc:sldMk cId="508519041" sldId="276"/>
            <ac:spMk id="3" creationId="{A2762BD9-2BDA-94AC-E0BE-EFC389376895}"/>
          </ac:spMkLst>
        </pc:spChg>
        <pc:spChg chg="add del">
          <ac:chgData name="Saurabh Kandhway" userId="c233f9120327db61" providerId="LiveId" clId="{AA5B01E7-2526-4023-AB06-0D469D5070C9}" dt="2023-05-06T12:14:39.479" v="1158"/>
          <ac:spMkLst>
            <pc:docMk/>
            <pc:sldMk cId="508519041" sldId="276"/>
            <ac:spMk id="4" creationId="{DC0C9825-1E68-ED85-16E3-C4DA01149DAF}"/>
          </ac:spMkLst>
        </pc:spChg>
      </pc:sldChg>
      <pc:sldChg chg="modSp new mod">
        <pc:chgData name="Saurabh Kandhway" userId="c233f9120327db61" providerId="LiveId" clId="{AA5B01E7-2526-4023-AB06-0D469D5070C9}" dt="2023-05-06T12:41:22.957" v="1702"/>
        <pc:sldMkLst>
          <pc:docMk/>
          <pc:sldMk cId="2228719153" sldId="277"/>
        </pc:sldMkLst>
        <pc:spChg chg="mod">
          <ac:chgData name="Saurabh Kandhway" userId="c233f9120327db61" providerId="LiveId" clId="{AA5B01E7-2526-4023-AB06-0D469D5070C9}" dt="2023-05-06T12:41:22.957" v="1702"/>
          <ac:spMkLst>
            <pc:docMk/>
            <pc:sldMk cId="2228719153" sldId="277"/>
            <ac:spMk id="2" creationId="{6043E8C8-BBE8-7645-98AC-54A894C4FD15}"/>
          </ac:spMkLst>
        </pc:spChg>
        <pc:spChg chg="mod">
          <ac:chgData name="Saurabh Kandhway" userId="c233f9120327db61" providerId="LiveId" clId="{AA5B01E7-2526-4023-AB06-0D469D5070C9}" dt="2023-05-06T12:41:22.957" v="1702"/>
          <ac:spMkLst>
            <pc:docMk/>
            <pc:sldMk cId="2228719153" sldId="277"/>
            <ac:spMk id="3" creationId="{79ED6829-9D34-2710-DE70-F9295B9C9AB9}"/>
          </ac:spMkLst>
        </pc:spChg>
      </pc:sldChg>
      <pc:sldChg chg="addSp modSp new mod">
        <pc:chgData name="Saurabh Kandhway" userId="c233f9120327db61" providerId="LiveId" clId="{AA5B01E7-2526-4023-AB06-0D469D5070C9}" dt="2023-05-06T14:13:29.818" v="1729" actId="1076"/>
        <pc:sldMkLst>
          <pc:docMk/>
          <pc:sldMk cId="2409756592" sldId="278"/>
        </pc:sldMkLst>
        <pc:spChg chg="mod">
          <ac:chgData name="Saurabh Kandhway" userId="c233f9120327db61" providerId="LiveId" clId="{AA5B01E7-2526-4023-AB06-0D469D5070C9}" dt="2023-05-06T12:41:22.957" v="1702"/>
          <ac:spMkLst>
            <pc:docMk/>
            <pc:sldMk cId="2409756592" sldId="278"/>
            <ac:spMk id="2" creationId="{61229EE9-B03B-C23C-B4E6-896CBBDF8FFB}"/>
          </ac:spMkLst>
        </pc:spChg>
        <pc:spChg chg="mod">
          <ac:chgData name="Saurabh Kandhway" userId="c233f9120327db61" providerId="LiveId" clId="{AA5B01E7-2526-4023-AB06-0D469D5070C9}" dt="2023-05-06T12:41:22.957" v="1702"/>
          <ac:spMkLst>
            <pc:docMk/>
            <pc:sldMk cId="2409756592" sldId="278"/>
            <ac:spMk id="3" creationId="{163412C1-7CFF-E8D5-353A-8B8A435C6D25}"/>
          </ac:spMkLst>
        </pc:spChg>
        <pc:picChg chg="add mod">
          <ac:chgData name="Saurabh Kandhway" userId="c233f9120327db61" providerId="LiveId" clId="{AA5B01E7-2526-4023-AB06-0D469D5070C9}" dt="2023-05-06T14:13:29.818" v="1729" actId="1076"/>
          <ac:picMkLst>
            <pc:docMk/>
            <pc:sldMk cId="2409756592" sldId="278"/>
            <ac:picMk id="5" creationId="{B99AA68E-C7F3-6805-2B93-99D634022E63}"/>
          </ac:picMkLst>
        </pc:picChg>
      </pc:sldChg>
      <pc:sldChg chg="addSp modSp new mod">
        <pc:chgData name="Saurabh Kandhway" userId="c233f9120327db61" providerId="LiveId" clId="{AA5B01E7-2526-4023-AB06-0D469D5070C9}" dt="2023-05-06T14:20:27.650" v="1730" actId="1076"/>
        <pc:sldMkLst>
          <pc:docMk/>
          <pc:sldMk cId="1869088420" sldId="279"/>
        </pc:sldMkLst>
        <pc:spChg chg="mod">
          <ac:chgData name="Saurabh Kandhway" userId="c233f9120327db61" providerId="LiveId" clId="{AA5B01E7-2526-4023-AB06-0D469D5070C9}" dt="2023-05-06T12:41:22.957" v="1702"/>
          <ac:spMkLst>
            <pc:docMk/>
            <pc:sldMk cId="1869088420" sldId="279"/>
            <ac:spMk id="2" creationId="{86AC3630-2A54-1545-6D57-92EF73EFC11C}"/>
          </ac:spMkLst>
        </pc:spChg>
        <pc:spChg chg="mod">
          <ac:chgData name="Saurabh Kandhway" userId="c233f9120327db61" providerId="LiveId" clId="{AA5B01E7-2526-4023-AB06-0D469D5070C9}" dt="2023-05-06T12:41:22.957" v="1702"/>
          <ac:spMkLst>
            <pc:docMk/>
            <pc:sldMk cId="1869088420" sldId="279"/>
            <ac:spMk id="3" creationId="{83FE485E-42BE-CA6E-8D9C-97AE9C950628}"/>
          </ac:spMkLst>
        </pc:spChg>
        <pc:picChg chg="add mod">
          <ac:chgData name="Saurabh Kandhway" userId="c233f9120327db61" providerId="LiveId" clId="{AA5B01E7-2526-4023-AB06-0D469D5070C9}" dt="2023-05-06T14:20:27.650" v="1730" actId="1076"/>
          <ac:picMkLst>
            <pc:docMk/>
            <pc:sldMk cId="1869088420" sldId="279"/>
            <ac:picMk id="5" creationId="{EA7D62CB-A610-B65D-D55D-9522CBD8E405}"/>
          </ac:picMkLst>
        </pc:picChg>
      </pc:sldChg>
      <pc:sldChg chg="addSp modSp new mod">
        <pc:chgData name="Saurabh Kandhway" userId="c233f9120327db61" providerId="LiveId" clId="{AA5B01E7-2526-4023-AB06-0D469D5070C9}" dt="2023-05-06T12:41:22.957" v="1702"/>
        <pc:sldMkLst>
          <pc:docMk/>
          <pc:sldMk cId="1424022523" sldId="280"/>
        </pc:sldMkLst>
        <pc:spChg chg="mod">
          <ac:chgData name="Saurabh Kandhway" userId="c233f9120327db61" providerId="LiveId" clId="{AA5B01E7-2526-4023-AB06-0D469D5070C9}" dt="2023-05-06T12:41:22.957" v="1702"/>
          <ac:spMkLst>
            <pc:docMk/>
            <pc:sldMk cId="1424022523" sldId="280"/>
            <ac:spMk id="2" creationId="{76B5D1D5-E1E1-8E70-3F77-8B4958A35137}"/>
          </ac:spMkLst>
        </pc:spChg>
        <pc:spChg chg="mod">
          <ac:chgData name="Saurabh Kandhway" userId="c233f9120327db61" providerId="LiveId" clId="{AA5B01E7-2526-4023-AB06-0D469D5070C9}" dt="2023-05-06T12:41:22.957" v="1702"/>
          <ac:spMkLst>
            <pc:docMk/>
            <pc:sldMk cId="1424022523" sldId="280"/>
            <ac:spMk id="3" creationId="{D324119F-93D9-69AE-03FB-56304A334162}"/>
          </ac:spMkLst>
        </pc:spChg>
        <pc:picChg chg="add mod">
          <ac:chgData name="Saurabh Kandhway" userId="c233f9120327db61" providerId="LiveId" clId="{AA5B01E7-2526-4023-AB06-0D469D5070C9}" dt="2023-05-06T12:19:40.242" v="1293" actId="1076"/>
          <ac:picMkLst>
            <pc:docMk/>
            <pc:sldMk cId="1424022523" sldId="280"/>
            <ac:picMk id="5" creationId="{FA6EE595-BA99-69A1-65FE-8CE8D2BD2E08}"/>
          </ac:picMkLst>
        </pc:picChg>
      </pc:sldChg>
      <pc:sldChg chg="addSp modSp new mod">
        <pc:chgData name="Saurabh Kandhway" userId="c233f9120327db61" providerId="LiveId" clId="{AA5B01E7-2526-4023-AB06-0D469D5070C9}" dt="2023-05-06T14:53:23.091" v="1731" actId="1076"/>
        <pc:sldMkLst>
          <pc:docMk/>
          <pc:sldMk cId="1582663813" sldId="281"/>
        </pc:sldMkLst>
        <pc:spChg chg="mod">
          <ac:chgData name="Saurabh Kandhway" userId="c233f9120327db61" providerId="LiveId" clId="{AA5B01E7-2526-4023-AB06-0D469D5070C9}" dt="2023-05-06T12:41:22.957" v="1702"/>
          <ac:spMkLst>
            <pc:docMk/>
            <pc:sldMk cId="1582663813" sldId="281"/>
            <ac:spMk id="2" creationId="{0914B93A-B86B-05C7-A1C6-F3E3F84233A2}"/>
          </ac:spMkLst>
        </pc:spChg>
        <pc:spChg chg="mod">
          <ac:chgData name="Saurabh Kandhway" userId="c233f9120327db61" providerId="LiveId" clId="{AA5B01E7-2526-4023-AB06-0D469D5070C9}" dt="2023-05-06T12:41:22.957" v="1702"/>
          <ac:spMkLst>
            <pc:docMk/>
            <pc:sldMk cId="1582663813" sldId="281"/>
            <ac:spMk id="3" creationId="{568A8639-8352-CC1E-FCDB-48FDB5D7C759}"/>
          </ac:spMkLst>
        </pc:spChg>
        <pc:picChg chg="add mod">
          <ac:chgData name="Saurabh Kandhway" userId="c233f9120327db61" providerId="LiveId" clId="{AA5B01E7-2526-4023-AB06-0D469D5070C9}" dt="2023-05-06T14:53:23.091" v="1731" actId="1076"/>
          <ac:picMkLst>
            <pc:docMk/>
            <pc:sldMk cId="1582663813" sldId="281"/>
            <ac:picMk id="5" creationId="{32EF41C0-8351-919D-0D27-0D30B4444A61}"/>
          </ac:picMkLst>
        </pc:picChg>
      </pc:sldChg>
      <pc:sldChg chg="addSp delSp modSp new mod">
        <pc:chgData name="Saurabh Kandhway" userId="c233f9120327db61" providerId="LiveId" clId="{AA5B01E7-2526-4023-AB06-0D469D5070C9}" dt="2023-05-06T14:59:05.314" v="1732" actId="1076"/>
        <pc:sldMkLst>
          <pc:docMk/>
          <pc:sldMk cId="1582319352" sldId="282"/>
        </pc:sldMkLst>
        <pc:spChg chg="mod">
          <ac:chgData name="Saurabh Kandhway" userId="c233f9120327db61" providerId="LiveId" clId="{AA5B01E7-2526-4023-AB06-0D469D5070C9}" dt="2023-05-06T12:41:22.957" v="1702"/>
          <ac:spMkLst>
            <pc:docMk/>
            <pc:sldMk cId="1582319352" sldId="282"/>
            <ac:spMk id="2" creationId="{8EF396E0-2EEB-0871-5106-1BC41ED81ACD}"/>
          </ac:spMkLst>
        </pc:spChg>
        <pc:spChg chg="mod">
          <ac:chgData name="Saurabh Kandhway" userId="c233f9120327db61" providerId="LiveId" clId="{AA5B01E7-2526-4023-AB06-0D469D5070C9}" dt="2023-05-06T12:41:22.957" v="1702"/>
          <ac:spMkLst>
            <pc:docMk/>
            <pc:sldMk cId="1582319352" sldId="282"/>
            <ac:spMk id="3" creationId="{D3CDA253-DEB4-5440-70AF-09056C8E97C2}"/>
          </ac:spMkLst>
        </pc:spChg>
        <pc:picChg chg="add del mod">
          <ac:chgData name="Saurabh Kandhway" userId="c233f9120327db61" providerId="LiveId" clId="{AA5B01E7-2526-4023-AB06-0D469D5070C9}" dt="2023-05-06T12:21:29.543" v="1353"/>
          <ac:picMkLst>
            <pc:docMk/>
            <pc:sldMk cId="1582319352" sldId="282"/>
            <ac:picMk id="5" creationId="{B8232A3F-2855-6531-DB3A-2126F983BA27}"/>
          </ac:picMkLst>
        </pc:picChg>
        <pc:picChg chg="add mod">
          <ac:chgData name="Saurabh Kandhway" userId="c233f9120327db61" providerId="LiveId" clId="{AA5B01E7-2526-4023-AB06-0D469D5070C9}" dt="2023-05-06T14:59:05.314" v="1732" actId="1076"/>
          <ac:picMkLst>
            <pc:docMk/>
            <pc:sldMk cId="1582319352" sldId="282"/>
            <ac:picMk id="7" creationId="{6C03FCC2-F622-DFB5-9979-944CC474BCAC}"/>
          </ac:picMkLst>
        </pc:picChg>
      </pc:sldChg>
      <pc:sldChg chg="modSp new mod">
        <pc:chgData name="Saurabh Kandhway" userId="c233f9120327db61" providerId="LiveId" clId="{AA5B01E7-2526-4023-AB06-0D469D5070C9}" dt="2023-05-06T12:41:23.130" v="1705" actId="27636"/>
        <pc:sldMkLst>
          <pc:docMk/>
          <pc:sldMk cId="133617528" sldId="283"/>
        </pc:sldMkLst>
        <pc:spChg chg="mod">
          <ac:chgData name="Saurabh Kandhway" userId="c233f9120327db61" providerId="LiveId" clId="{AA5B01E7-2526-4023-AB06-0D469D5070C9}" dt="2023-05-06T12:41:22.957" v="1702"/>
          <ac:spMkLst>
            <pc:docMk/>
            <pc:sldMk cId="133617528" sldId="283"/>
            <ac:spMk id="2" creationId="{F5A196F5-08DF-5D17-16CD-A344175577F9}"/>
          </ac:spMkLst>
        </pc:spChg>
        <pc:spChg chg="mod">
          <ac:chgData name="Saurabh Kandhway" userId="c233f9120327db61" providerId="LiveId" clId="{AA5B01E7-2526-4023-AB06-0D469D5070C9}" dt="2023-05-06T12:41:23.130" v="1705" actId="27636"/>
          <ac:spMkLst>
            <pc:docMk/>
            <pc:sldMk cId="133617528" sldId="283"/>
            <ac:spMk id="3" creationId="{60FED245-022B-946B-D3C2-14BA56542245}"/>
          </ac:spMkLst>
        </pc:spChg>
      </pc:sldChg>
      <pc:sldChg chg="modSp new mod">
        <pc:chgData name="Saurabh Kandhway" userId="c233f9120327db61" providerId="LiveId" clId="{AA5B01E7-2526-4023-AB06-0D469D5070C9}" dt="2023-05-06T12:41:22.957" v="1702"/>
        <pc:sldMkLst>
          <pc:docMk/>
          <pc:sldMk cId="2044176867" sldId="284"/>
        </pc:sldMkLst>
        <pc:spChg chg="mod">
          <ac:chgData name="Saurabh Kandhway" userId="c233f9120327db61" providerId="LiveId" clId="{AA5B01E7-2526-4023-AB06-0D469D5070C9}" dt="2023-05-06T12:41:22.957" v="1702"/>
          <ac:spMkLst>
            <pc:docMk/>
            <pc:sldMk cId="2044176867" sldId="284"/>
            <ac:spMk id="2" creationId="{351A47C1-7D44-8465-C872-3E9776D52228}"/>
          </ac:spMkLst>
        </pc:spChg>
        <pc:spChg chg="mod">
          <ac:chgData name="Saurabh Kandhway" userId="c233f9120327db61" providerId="LiveId" clId="{AA5B01E7-2526-4023-AB06-0D469D5070C9}" dt="2023-05-06T12:41:22.957" v="1702"/>
          <ac:spMkLst>
            <pc:docMk/>
            <pc:sldMk cId="2044176867" sldId="284"/>
            <ac:spMk id="3" creationId="{5B7FA024-5486-C939-5EEC-5E91024BF02A}"/>
          </ac:spMkLst>
        </pc:spChg>
      </pc:sldChg>
      <pc:sldChg chg="addSp modSp new mod">
        <pc:chgData name="Saurabh Kandhway" userId="c233f9120327db61" providerId="LiveId" clId="{AA5B01E7-2526-4023-AB06-0D469D5070C9}" dt="2023-05-06T15:07:31.779" v="1733" actId="1076"/>
        <pc:sldMkLst>
          <pc:docMk/>
          <pc:sldMk cId="4189548840" sldId="285"/>
        </pc:sldMkLst>
        <pc:spChg chg="mod">
          <ac:chgData name="Saurabh Kandhway" userId="c233f9120327db61" providerId="LiveId" clId="{AA5B01E7-2526-4023-AB06-0D469D5070C9}" dt="2023-05-06T12:41:22.957" v="1702"/>
          <ac:spMkLst>
            <pc:docMk/>
            <pc:sldMk cId="4189548840" sldId="285"/>
            <ac:spMk id="2" creationId="{5340233F-14DD-F3A4-49C2-2EAF657B1344}"/>
          </ac:spMkLst>
        </pc:spChg>
        <pc:spChg chg="mod">
          <ac:chgData name="Saurabh Kandhway" userId="c233f9120327db61" providerId="LiveId" clId="{AA5B01E7-2526-4023-AB06-0D469D5070C9}" dt="2023-05-06T12:41:22.957" v="1702"/>
          <ac:spMkLst>
            <pc:docMk/>
            <pc:sldMk cId="4189548840" sldId="285"/>
            <ac:spMk id="3" creationId="{ABE55C92-5A86-9D9F-4B2F-E778A91669B5}"/>
          </ac:spMkLst>
        </pc:spChg>
        <pc:picChg chg="add mod">
          <ac:chgData name="Saurabh Kandhway" userId="c233f9120327db61" providerId="LiveId" clId="{AA5B01E7-2526-4023-AB06-0D469D5070C9}" dt="2023-05-06T15:07:31.779" v="1733" actId="1076"/>
          <ac:picMkLst>
            <pc:docMk/>
            <pc:sldMk cId="4189548840" sldId="285"/>
            <ac:picMk id="5" creationId="{38E5AC0F-B319-6B03-CCE8-DC2757B51CAB}"/>
          </ac:picMkLst>
        </pc:picChg>
      </pc:sldChg>
      <pc:sldChg chg="modSp new mod">
        <pc:chgData name="Saurabh Kandhway" userId="c233f9120327db61" providerId="LiveId" clId="{AA5B01E7-2526-4023-AB06-0D469D5070C9}" dt="2023-05-06T12:41:22.957" v="1702"/>
        <pc:sldMkLst>
          <pc:docMk/>
          <pc:sldMk cId="1832209591" sldId="286"/>
        </pc:sldMkLst>
        <pc:spChg chg="mod">
          <ac:chgData name="Saurabh Kandhway" userId="c233f9120327db61" providerId="LiveId" clId="{AA5B01E7-2526-4023-AB06-0D469D5070C9}" dt="2023-05-06T12:41:22.957" v="1702"/>
          <ac:spMkLst>
            <pc:docMk/>
            <pc:sldMk cId="1832209591" sldId="286"/>
            <ac:spMk id="2" creationId="{76D15824-74C2-316B-1821-A91CC7355FA0}"/>
          </ac:spMkLst>
        </pc:spChg>
        <pc:spChg chg="mod">
          <ac:chgData name="Saurabh Kandhway" userId="c233f9120327db61" providerId="LiveId" clId="{AA5B01E7-2526-4023-AB06-0D469D5070C9}" dt="2023-05-06T12:41:22.957" v="1702"/>
          <ac:spMkLst>
            <pc:docMk/>
            <pc:sldMk cId="1832209591" sldId="286"/>
            <ac:spMk id="3" creationId="{DF03EA3D-4B78-57EE-A109-1E47AF9BB50F}"/>
          </ac:spMkLst>
        </pc:spChg>
      </pc:sldChg>
      <pc:sldChg chg="addSp delSp modSp new mod">
        <pc:chgData name="Saurabh Kandhway" userId="c233f9120327db61" providerId="LiveId" clId="{AA5B01E7-2526-4023-AB06-0D469D5070C9}" dt="2023-05-06T12:42:45.448" v="1725" actId="1076"/>
        <pc:sldMkLst>
          <pc:docMk/>
          <pc:sldMk cId="2492932456" sldId="287"/>
        </pc:sldMkLst>
        <pc:spChg chg="mod">
          <ac:chgData name="Saurabh Kandhway" userId="c233f9120327db61" providerId="LiveId" clId="{AA5B01E7-2526-4023-AB06-0D469D5070C9}" dt="2023-05-06T12:41:22.957" v="1702"/>
          <ac:spMkLst>
            <pc:docMk/>
            <pc:sldMk cId="2492932456" sldId="287"/>
            <ac:spMk id="2" creationId="{78EB6384-EAAD-455B-2C10-47E30DB9F390}"/>
          </ac:spMkLst>
        </pc:spChg>
        <pc:spChg chg="mod">
          <ac:chgData name="Saurabh Kandhway" userId="c233f9120327db61" providerId="LiveId" clId="{AA5B01E7-2526-4023-AB06-0D469D5070C9}" dt="2023-05-06T12:41:22.957" v="1702"/>
          <ac:spMkLst>
            <pc:docMk/>
            <pc:sldMk cId="2492932456" sldId="287"/>
            <ac:spMk id="3" creationId="{209ABBFF-2812-31F8-87C8-6F62CAA206E5}"/>
          </ac:spMkLst>
        </pc:spChg>
        <pc:picChg chg="add del mod">
          <ac:chgData name="Saurabh Kandhway" userId="c233f9120327db61" providerId="LiveId" clId="{AA5B01E7-2526-4023-AB06-0D469D5070C9}" dt="2023-05-06T12:29:45.570" v="1660"/>
          <ac:picMkLst>
            <pc:docMk/>
            <pc:sldMk cId="2492932456" sldId="287"/>
            <ac:picMk id="5" creationId="{B908368C-0814-DF0C-4123-CD60FED16876}"/>
          </ac:picMkLst>
        </pc:picChg>
        <pc:picChg chg="add mod">
          <ac:chgData name="Saurabh Kandhway" userId="c233f9120327db61" providerId="LiveId" clId="{AA5B01E7-2526-4023-AB06-0D469D5070C9}" dt="2023-05-06T12:42:45.448" v="1725" actId="1076"/>
          <ac:picMkLst>
            <pc:docMk/>
            <pc:sldMk cId="2492932456" sldId="287"/>
            <ac:picMk id="7" creationId="{FEC19E9C-FD21-E2A8-1C1A-67507D5BBF46}"/>
          </ac:picMkLst>
        </pc:picChg>
      </pc:sldChg>
      <pc:sldChg chg="addSp modSp new mod">
        <pc:chgData name="Saurabh Kandhway" userId="c233f9120327db61" providerId="LiveId" clId="{AA5B01E7-2526-4023-AB06-0D469D5070C9}" dt="2023-05-06T12:42:38.633" v="1724" actId="1076"/>
        <pc:sldMkLst>
          <pc:docMk/>
          <pc:sldMk cId="374802638" sldId="288"/>
        </pc:sldMkLst>
        <pc:spChg chg="mod">
          <ac:chgData name="Saurabh Kandhway" userId="c233f9120327db61" providerId="LiveId" clId="{AA5B01E7-2526-4023-AB06-0D469D5070C9}" dt="2023-05-06T12:41:22.957" v="1702"/>
          <ac:spMkLst>
            <pc:docMk/>
            <pc:sldMk cId="374802638" sldId="288"/>
            <ac:spMk id="2" creationId="{35B9A091-21F3-2C5B-00C1-16B8C8088FC4}"/>
          </ac:spMkLst>
        </pc:spChg>
        <pc:spChg chg="mod">
          <ac:chgData name="Saurabh Kandhway" userId="c233f9120327db61" providerId="LiveId" clId="{AA5B01E7-2526-4023-AB06-0D469D5070C9}" dt="2023-05-06T12:41:22.957" v="1702"/>
          <ac:spMkLst>
            <pc:docMk/>
            <pc:sldMk cId="374802638" sldId="288"/>
            <ac:spMk id="3" creationId="{BDF657A5-2B54-ACE5-F86F-18C55F3768E4}"/>
          </ac:spMkLst>
        </pc:spChg>
        <pc:picChg chg="add mod">
          <ac:chgData name="Saurabh Kandhway" userId="c233f9120327db61" providerId="LiveId" clId="{AA5B01E7-2526-4023-AB06-0D469D5070C9}" dt="2023-05-06T12:42:38.633" v="1724" actId="1076"/>
          <ac:picMkLst>
            <pc:docMk/>
            <pc:sldMk cId="374802638" sldId="288"/>
            <ac:picMk id="5" creationId="{54090758-EE23-A13D-DB31-7F0754DF5B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A53DA34-8026-4D2F-92F2-305D64714C49}"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25638-BBEE-45E5-AC99-7BD96810871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97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3DA34-8026-4D2F-92F2-305D64714C49}"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382005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3DA34-8026-4D2F-92F2-305D64714C49}"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25638-BBEE-45E5-AC99-7BD96810871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83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3DA34-8026-4D2F-92F2-305D64714C49}"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49075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3DA34-8026-4D2F-92F2-305D64714C49}"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25638-BBEE-45E5-AC99-7BD96810871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68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3DA34-8026-4D2F-92F2-305D64714C49}"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150104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3DA34-8026-4D2F-92F2-305D64714C49}"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258829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53DA34-8026-4D2F-92F2-305D64714C49}"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235064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3DA34-8026-4D2F-92F2-305D64714C49}" type="datetimeFigureOut">
              <a:rPr lang="en-IN" smtClean="0"/>
              <a:t>29-06-2024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315174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53DA34-8026-4D2F-92F2-305D64714C49}"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21083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53DA34-8026-4D2F-92F2-305D64714C49}"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25638-BBEE-45E5-AC99-7BD96810871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28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53DA34-8026-4D2F-92F2-305D64714C49}" type="datetimeFigureOut">
              <a:rPr lang="en-IN" smtClean="0"/>
              <a:t>29-06-2024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625638-BBEE-45E5-AC99-7BD96810871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046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oolsqa.com/jmeter/sampl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oolsqa.com/jmeter/sampl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meter.apache.org/download_jmeter.cg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8533-A633-745C-A4E1-A2D09A9ECAE8}"/>
              </a:ext>
            </a:extLst>
          </p:cNvPr>
          <p:cNvSpPr>
            <a:spLocks noGrp="1"/>
          </p:cNvSpPr>
          <p:nvPr>
            <p:ph type="ctrTitle"/>
          </p:nvPr>
        </p:nvSpPr>
        <p:spPr/>
        <p:txBody>
          <a:bodyPr/>
          <a:lstStyle/>
          <a:p>
            <a:r>
              <a:rPr lang="en-IN" dirty="0"/>
              <a:t>Load Testing -</a:t>
            </a:r>
            <a:r>
              <a:rPr lang="en-IN" dirty="0" err="1"/>
              <a:t>Jmeter</a:t>
            </a:r>
            <a:endParaRPr lang="en-IN" dirty="0"/>
          </a:p>
        </p:txBody>
      </p:sp>
      <p:sp>
        <p:nvSpPr>
          <p:cNvPr id="3" name="Subtitle 2">
            <a:extLst>
              <a:ext uri="{FF2B5EF4-FFF2-40B4-BE49-F238E27FC236}">
                <a16:creationId xmlns:a16="http://schemas.microsoft.com/office/drawing/2014/main" id="{2BFCC85D-82DE-7832-5AD3-227681BEF34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964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25B0-78D4-E3EE-689E-243D25BB9BD1}"/>
              </a:ext>
            </a:extLst>
          </p:cNvPr>
          <p:cNvSpPr>
            <a:spLocks noGrp="1"/>
          </p:cNvSpPr>
          <p:nvPr>
            <p:ph type="title"/>
          </p:nvPr>
        </p:nvSpPr>
        <p:spPr/>
        <p:txBody>
          <a:bodyPr/>
          <a:lstStyle/>
          <a:p>
            <a:r>
              <a:rPr lang="en-IN" dirty="0"/>
              <a:t>Components of </a:t>
            </a:r>
            <a:r>
              <a:rPr lang="en-IN" dirty="0" err="1"/>
              <a:t>Jmeter</a:t>
            </a:r>
            <a:endParaRPr lang="en-IN" dirty="0"/>
          </a:p>
        </p:txBody>
      </p:sp>
      <p:pic>
        <p:nvPicPr>
          <p:cNvPr id="5" name="Content Placeholder 4">
            <a:extLst>
              <a:ext uri="{FF2B5EF4-FFF2-40B4-BE49-F238E27FC236}">
                <a16:creationId xmlns:a16="http://schemas.microsoft.com/office/drawing/2014/main" id="{BD2FAC03-8CD9-AECF-EED2-5A0CA4620044}"/>
              </a:ext>
            </a:extLst>
          </p:cNvPr>
          <p:cNvPicPr>
            <a:picLocks noGrp="1" noChangeAspect="1"/>
          </p:cNvPicPr>
          <p:nvPr>
            <p:ph idx="1"/>
          </p:nvPr>
        </p:nvPicPr>
        <p:blipFill>
          <a:blip r:embed="rId2"/>
          <a:stretch>
            <a:fillRect/>
          </a:stretch>
        </p:blipFill>
        <p:spPr>
          <a:xfrm>
            <a:off x="838200" y="1690688"/>
            <a:ext cx="10398760" cy="4572078"/>
          </a:xfrm>
        </p:spPr>
      </p:pic>
    </p:spTree>
    <p:extLst>
      <p:ext uri="{BB962C8B-B14F-4D97-AF65-F5344CB8AC3E}">
        <p14:creationId xmlns:p14="http://schemas.microsoft.com/office/powerpoint/2010/main" val="339501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8764-CDC1-A59E-F0A1-80F732ECE3F4}"/>
              </a:ext>
            </a:extLst>
          </p:cNvPr>
          <p:cNvSpPr>
            <a:spLocks noGrp="1"/>
          </p:cNvSpPr>
          <p:nvPr>
            <p:ph type="title"/>
          </p:nvPr>
        </p:nvSpPr>
        <p:spPr/>
        <p:txBody>
          <a:bodyPr/>
          <a:lstStyle/>
          <a:p>
            <a:r>
              <a:rPr lang="en-IN" dirty="0"/>
              <a:t>My First </a:t>
            </a:r>
            <a:r>
              <a:rPr lang="en-IN" dirty="0" err="1"/>
              <a:t>Jmeter</a:t>
            </a:r>
            <a:r>
              <a:rPr lang="en-IN" dirty="0"/>
              <a:t> Test</a:t>
            </a:r>
          </a:p>
        </p:txBody>
      </p:sp>
      <p:pic>
        <p:nvPicPr>
          <p:cNvPr id="5" name="Content Placeholder 4">
            <a:extLst>
              <a:ext uri="{FF2B5EF4-FFF2-40B4-BE49-F238E27FC236}">
                <a16:creationId xmlns:a16="http://schemas.microsoft.com/office/drawing/2014/main" id="{211CEB8D-F396-C2E1-6678-37C6EDCC6994}"/>
              </a:ext>
            </a:extLst>
          </p:cNvPr>
          <p:cNvPicPr>
            <a:picLocks noGrp="1" noChangeAspect="1"/>
          </p:cNvPicPr>
          <p:nvPr>
            <p:ph idx="1"/>
          </p:nvPr>
        </p:nvPicPr>
        <p:blipFill>
          <a:blip r:embed="rId2"/>
          <a:stretch>
            <a:fillRect/>
          </a:stretch>
        </p:blipFill>
        <p:spPr>
          <a:xfrm>
            <a:off x="737698" y="1614804"/>
            <a:ext cx="10316382" cy="4440555"/>
          </a:xfrm>
        </p:spPr>
      </p:pic>
    </p:spTree>
    <p:extLst>
      <p:ext uri="{BB962C8B-B14F-4D97-AF65-F5344CB8AC3E}">
        <p14:creationId xmlns:p14="http://schemas.microsoft.com/office/powerpoint/2010/main" val="101118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6228-099D-A6C6-4159-92F208C362D4}"/>
              </a:ext>
            </a:extLst>
          </p:cNvPr>
          <p:cNvSpPr>
            <a:spLocks noGrp="1"/>
          </p:cNvSpPr>
          <p:nvPr>
            <p:ph type="title"/>
          </p:nvPr>
        </p:nvSpPr>
        <p:spPr/>
        <p:txBody>
          <a:bodyPr/>
          <a:lstStyle/>
          <a:p>
            <a:r>
              <a:rPr lang="en-IN" dirty="0"/>
              <a:t>Samplers in </a:t>
            </a:r>
            <a:r>
              <a:rPr lang="en-IN" dirty="0" err="1"/>
              <a:t>Jmeter</a:t>
            </a:r>
            <a:endParaRPr lang="en-IN" dirty="0"/>
          </a:p>
        </p:txBody>
      </p:sp>
      <p:sp>
        <p:nvSpPr>
          <p:cNvPr id="3" name="Content Placeholder 2">
            <a:extLst>
              <a:ext uri="{FF2B5EF4-FFF2-40B4-BE49-F238E27FC236}">
                <a16:creationId xmlns:a16="http://schemas.microsoft.com/office/drawing/2014/main" id="{17131EE1-0134-E57A-567F-ADF2C57151EA}"/>
              </a:ext>
            </a:extLst>
          </p:cNvPr>
          <p:cNvSpPr>
            <a:spLocks noGrp="1"/>
          </p:cNvSpPr>
          <p:nvPr>
            <p:ph idx="1"/>
          </p:nvPr>
        </p:nvSpPr>
        <p:spPr/>
        <p:txBody>
          <a:bodyPr>
            <a:normAutofit/>
          </a:bodyPr>
          <a:lstStyle/>
          <a:p>
            <a:pPr marL="0" indent="0">
              <a:buNone/>
            </a:pPr>
            <a:r>
              <a:rPr lang="en-IN" sz="2000" dirty="0"/>
              <a:t>The type of input which user is passing for a thread group is called as Samplers .</a:t>
            </a:r>
          </a:p>
          <a:p>
            <a:pPr marL="0" indent="0">
              <a:buNone/>
            </a:pPr>
            <a:r>
              <a:rPr lang="en-US" sz="2000" dirty="0"/>
              <a:t>As we know already that JMeter supports testing HTTP, FTP, JDBC and many other protocols.</a:t>
            </a:r>
          </a:p>
          <a:p>
            <a:pPr marL="0" indent="0">
              <a:buNone/>
            </a:pPr>
            <a:r>
              <a:rPr lang="en-US" sz="2000" dirty="0"/>
              <a:t>So based on these protocols the input is also passed into the thread group .</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22897D95-5BD8-4FC4-AB52-94A9D2D24875}"/>
              </a:ext>
            </a:extLst>
          </p:cNvPr>
          <p:cNvPicPr>
            <a:picLocks noChangeAspect="1"/>
          </p:cNvPicPr>
          <p:nvPr/>
        </p:nvPicPr>
        <p:blipFill>
          <a:blip r:embed="rId2"/>
          <a:stretch>
            <a:fillRect/>
          </a:stretch>
        </p:blipFill>
        <p:spPr>
          <a:xfrm>
            <a:off x="680719" y="3732487"/>
            <a:ext cx="10063481" cy="2576873"/>
          </a:xfrm>
          <a:prstGeom prst="rect">
            <a:avLst/>
          </a:prstGeom>
        </p:spPr>
      </p:pic>
    </p:spTree>
    <p:extLst>
      <p:ext uri="{BB962C8B-B14F-4D97-AF65-F5344CB8AC3E}">
        <p14:creationId xmlns:p14="http://schemas.microsoft.com/office/powerpoint/2010/main" val="337779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A1A8-6A05-CDD9-0701-1B55E2501E38}"/>
              </a:ext>
            </a:extLst>
          </p:cNvPr>
          <p:cNvSpPr>
            <a:spLocks noGrp="1"/>
          </p:cNvSpPr>
          <p:nvPr>
            <p:ph type="title"/>
          </p:nvPr>
        </p:nvSpPr>
        <p:spPr/>
        <p:txBody>
          <a:bodyPr/>
          <a:lstStyle/>
          <a:p>
            <a:r>
              <a:rPr lang="en-IN" dirty="0"/>
              <a:t>Listeners in </a:t>
            </a:r>
            <a:r>
              <a:rPr lang="en-IN" dirty="0" err="1"/>
              <a:t>Jmeter</a:t>
            </a:r>
            <a:endParaRPr lang="en-IN" dirty="0"/>
          </a:p>
        </p:txBody>
      </p:sp>
      <p:sp>
        <p:nvSpPr>
          <p:cNvPr id="3" name="Content Placeholder 2">
            <a:extLst>
              <a:ext uri="{FF2B5EF4-FFF2-40B4-BE49-F238E27FC236}">
                <a16:creationId xmlns:a16="http://schemas.microsoft.com/office/drawing/2014/main" id="{F6158CCA-5928-6103-9146-A86A4593BD01}"/>
              </a:ext>
            </a:extLst>
          </p:cNvPr>
          <p:cNvSpPr>
            <a:spLocks noGrp="1"/>
          </p:cNvSpPr>
          <p:nvPr>
            <p:ph idx="1"/>
          </p:nvPr>
        </p:nvSpPr>
        <p:spPr/>
        <p:txBody>
          <a:bodyPr/>
          <a:lstStyle/>
          <a:p>
            <a:pPr marL="0" indent="0">
              <a:buNone/>
            </a:pPr>
            <a:r>
              <a:rPr lang="en-US" dirty="0"/>
              <a:t>Listeners: shows the results of the test execution. They can show results in a different format such as a tree, table, graph or log file.</a:t>
            </a:r>
          </a:p>
          <a:p>
            <a:pPr marL="0" indent="0">
              <a:buNone/>
            </a:pPr>
            <a:endParaRPr lang="en-IN" dirty="0"/>
          </a:p>
        </p:txBody>
      </p:sp>
      <p:pic>
        <p:nvPicPr>
          <p:cNvPr id="5" name="Picture 4">
            <a:extLst>
              <a:ext uri="{FF2B5EF4-FFF2-40B4-BE49-F238E27FC236}">
                <a16:creationId xmlns:a16="http://schemas.microsoft.com/office/drawing/2014/main" id="{15249ABF-D19B-9AE4-2F25-F47A6BB82AFD}"/>
              </a:ext>
            </a:extLst>
          </p:cNvPr>
          <p:cNvPicPr>
            <a:picLocks noChangeAspect="1"/>
          </p:cNvPicPr>
          <p:nvPr/>
        </p:nvPicPr>
        <p:blipFill>
          <a:blip r:embed="rId2"/>
          <a:stretch>
            <a:fillRect/>
          </a:stretch>
        </p:blipFill>
        <p:spPr>
          <a:xfrm>
            <a:off x="1661160" y="2983095"/>
            <a:ext cx="8869680" cy="3289689"/>
          </a:xfrm>
          <a:prstGeom prst="rect">
            <a:avLst/>
          </a:prstGeom>
        </p:spPr>
      </p:pic>
    </p:spTree>
    <p:extLst>
      <p:ext uri="{BB962C8B-B14F-4D97-AF65-F5344CB8AC3E}">
        <p14:creationId xmlns:p14="http://schemas.microsoft.com/office/powerpoint/2010/main" val="203397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3144-816C-D5F8-5843-DB085C4A7F68}"/>
              </a:ext>
            </a:extLst>
          </p:cNvPr>
          <p:cNvSpPr>
            <a:spLocks noGrp="1"/>
          </p:cNvSpPr>
          <p:nvPr>
            <p:ph type="title"/>
          </p:nvPr>
        </p:nvSpPr>
        <p:spPr/>
        <p:txBody>
          <a:bodyPr/>
          <a:lstStyle/>
          <a:p>
            <a:r>
              <a:rPr lang="en-IN" dirty="0"/>
              <a:t>Configuration Elements </a:t>
            </a:r>
          </a:p>
        </p:txBody>
      </p:sp>
      <p:sp>
        <p:nvSpPr>
          <p:cNvPr id="3" name="Content Placeholder 2">
            <a:extLst>
              <a:ext uri="{FF2B5EF4-FFF2-40B4-BE49-F238E27FC236}">
                <a16:creationId xmlns:a16="http://schemas.microsoft.com/office/drawing/2014/main" id="{83A7B8F9-C662-A10A-2DA0-806BBDB55574}"/>
              </a:ext>
            </a:extLst>
          </p:cNvPr>
          <p:cNvSpPr>
            <a:spLocks noGrp="1"/>
          </p:cNvSpPr>
          <p:nvPr>
            <p:ph idx="1"/>
          </p:nvPr>
        </p:nvSpPr>
        <p:spPr/>
        <p:txBody>
          <a:bodyPr>
            <a:normAutofit/>
          </a:bodyPr>
          <a:lstStyle/>
          <a:p>
            <a:pPr marL="0" indent="0">
              <a:buNone/>
            </a:pPr>
            <a:r>
              <a:rPr lang="en-US" sz="2400" i="1" dirty="0"/>
              <a:t>Configuration Element</a:t>
            </a:r>
            <a:r>
              <a:rPr lang="en-US" sz="2400" dirty="0"/>
              <a:t> enable us to declare variables, so </a:t>
            </a:r>
            <a:r>
              <a:rPr lang="en-US" sz="2400" i="1" dirty="0">
                <a:hlinkClick r:id="rId2"/>
              </a:rPr>
              <a:t>Samplers</a:t>
            </a:r>
            <a:r>
              <a:rPr lang="en-US" sz="2400" dirty="0"/>
              <a:t> can use data through these variables. Configuration element is accessible from only inside the tree node where you defined it. Also, if a configuration element is defined inside a tree node, it will have high precedence than the same configuration element which is defined in a parent node</a:t>
            </a:r>
          </a:p>
          <a:p>
            <a:pPr marL="0" indent="0">
              <a:buNone/>
            </a:pPr>
            <a:r>
              <a:rPr lang="en-US" sz="2400" dirty="0"/>
              <a:t>.</a:t>
            </a:r>
            <a:endParaRPr lang="en-IN" sz="2400" dirty="0"/>
          </a:p>
        </p:txBody>
      </p:sp>
      <p:pic>
        <p:nvPicPr>
          <p:cNvPr id="5" name="Picture 4">
            <a:extLst>
              <a:ext uri="{FF2B5EF4-FFF2-40B4-BE49-F238E27FC236}">
                <a16:creationId xmlns:a16="http://schemas.microsoft.com/office/drawing/2014/main" id="{99030338-63EB-F4A9-8F4B-1C05A5D0C129}"/>
              </a:ext>
            </a:extLst>
          </p:cNvPr>
          <p:cNvPicPr>
            <a:picLocks noChangeAspect="1"/>
          </p:cNvPicPr>
          <p:nvPr/>
        </p:nvPicPr>
        <p:blipFill>
          <a:blip r:embed="rId3"/>
          <a:stretch>
            <a:fillRect/>
          </a:stretch>
        </p:blipFill>
        <p:spPr>
          <a:xfrm>
            <a:off x="2064442" y="4186509"/>
            <a:ext cx="7639443" cy="1797142"/>
          </a:xfrm>
          <a:prstGeom prst="rect">
            <a:avLst/>
          </a:prstGeom>
        </p:spPr>
      </p:pic>
    </p:spTree>
    <p:extLst>
      <p:ext uri="{BB962C8B-B14F-4D97-AF65-F5344CB8AC3E}">
        <p14:creationId xmlns:p14="http://schemas.microsoft.com/office/powerpoint/2010/main" val="268229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97B2-43A6-7E3E-8AC2-58E071BBAB3E}"/>
              </a:ext>
            </a:extLst>
          </p:cNvPr>
          <p:cNvSpPr>
            <a:spLocks noGrp="1"/>
          </p:cNvSpPr>
          <p:nvPr>
            <p:ph type="title"/>
          </p:nvPr>
        </p:nvSpPr>
        <p:spPr/>
        <p:txBody>
          <a:bodyPr/>
          <a:lstStyle/>
          <a:p>
            <a:r>
              <a:rPr lang="en-IN" dirty="0"/>
              <a:t>Assertions in </a:t>
            </a:r>
            <a:r>
              <a:rPr lang="en-IN" dirty="0" err="1"/>
              <a:t>Jmeter</a:t>
            </a:r>
            <a:endParaRPr lang="en-IN" dirty="0"/>
          </a:p>
        </p:txBody>
      </p:sp>
      <p:sp>
        <p:nvSpPr>
          <p:cNvPr id="3" name="Content Placeholder 2">
            <a:extLst>
              <a:ext uri="{FF2B5EF4-FFF2-40B4-BE49-F238E27FC236}">
                <a16:creationId xmlns:a16="http://schemas.microsoft.com/office/drawing/2014/main" id="{2928C735-2855-C608-4652-11954B9AC1A4}"/>
              </a:ext>
            </a:extLst>
          </p:cNvPr>
          <p:cNvSpPr>
            <a:spLocks noGrp="1"/>
          </p:cNvSpPr>
          <p:nvPr>
            <p:ph idx="1"/>
          </p:nvPr>
        </p:nvSpPr>
        <p:spPr/>
        <p:txBody>
          <a:bodyPr>
            <a:normAutofit/>
          </a:bodyPr>
          <a:lstStyle/>
          <a:p>
            <a:r>
              <a:rPr lang="en-US" sz="2000" dirty="0"/>
              <a:t>Assertion help verifies that your server under test returns the expected results.</a:t>
            </a:r>
          </a:p>
          <a:p>
            <a:pPr marL="0" indent="0">
              <a:buNone/>
            </a:pPr>
            <a:r>
              <a:rPr lang="en-US" sz="2000" dirty="0"/>
              <a:t>    Following are some commonly used Assertion in JMeter:</a:t>
            </a:r>
          </a:p>
          <a:p>
            <a:pPr marL="514350" indent="-514350">
              <a:buFont typeface="+mj-lt"/>
              <a:buAutoNum type="arabicPeriod"/>
            </a:pPr>
            <a:r>
              <a:rPr lang="en-US" sz="2000" dirty="0"/>
              <a:t>   Response Assertion</a:t>
            </a:r>
          </a:p>
          <a:p>
            <a:pPr marL="514350" indent="-514350">
              <a:buFont typeface="+mj-lt"/>
              <a:buAutoNum type="arabicPeriod"/>
            </a:pPr>
            <a:r>
              <a:rPr lang="en-US" sz="2000" dirty="0"/>
              <a:t>    Duration Assertion</a:t>
            </a:r>
          </a:p>
          <a:p>
            <a:pPr marL="514350" indent="-514350">
              <a:buFont typeface="+mj-lt"/>
              <a:buAutoNum type="arabicPeriod"/>
            </a:pPr>
            <a:r>
              <a:rPr lang="en-US" sz="2000" dirty="0"/>
              <a:t>    Size Assertion</a:t>
            </a:r>
          </a:p>
          <a:p>
            <a:pPr marL="514350" indent="-514350">
              <a:buFont typeface="+mj-lt"/>
              <a:buAutoNum type="arabicPeriod"/>
            </a:pPr>
            <a:r>
              <a:rPr lang="en-US" sz="2000" dirty="0"/>
              <a:t>    XML Assertion</a:t>
            </a:r>
          </a:p>
          <a:p>
            <a:pPr marL="514350" indent="-514350">
              <a:buFont typeface="+mj-lt"/>
              <a:buAutoNum type="arabicPeriod"/>
            </a:pPr>
            <a:r>
              <a:rPr lang="en-US" sz="2000" dirty="0"/>
              <a:t>    HTML Assertion</a:t>
            </a:r>
          </a:p>
          <a:p>
            <a:pPr marL="514350" indent="-514350">
              <a:buFont typeface="+mj-lt"/>
              <a:buAutoNum type="arabicPeriod"/>
            </a:pPr>
            <a:r>
              <a:rPr lang="en-US" sz="2000" dirty="0"/>
              <a:t>    Steps to use Response Assertion</a:t>
            </a:r>
            <a:endParaRPr lang="en-IN" sz="2000" dirty="0"/>
          </a:p>
        </p:txBody>
      </p:sp>
      <p:pic>
        <p:nvPicPr>
          <p:cNvPr id="5" name="Picture 4">
            <a:extLst>
              <a:ext uri="{FF2B5EF4-FFF2-40B4-BE49-F238E27FC236}">
                <a16:creationId xmlns:a16="http://schemas.microsoft.com/office/drawing/2014/main" id="{C87AE307-F892-71B2-3D30-C11AC64C3DDA}"/>
              </a:ext>
            </a:extLst>
          </p:cNvPr>
          <p:cNvPicPr>
            <a:picLocks noChangeAspect="1"/>
          </p:cNvPicPr>
          <p:nvPr/>
        </p:nvPicPr>
        <p:blipFill>
          <a:blip r:embed="rId2"/>
          <a:stretch>
            <a:fillRect/>
          </a:stretch>
        </p:blipFill>
        <p:spPr>
          <a:xfrm>
            <a:off x="5628640" y="3286760"/>
            <a:ext cx="5115560" cy="2392680"/>
          </a:xfrm>
          <a:prstGeom prst="rect">
            <a:avLst/>
          </a:prstGeom>
        </p:spPr>
      </p:pic>
    </p:spTree>
    <p:extLst>
      <p:ext uri="{BB962C8B-B14F-4D97-AF65-F5344CB8AC3E}">
        <p14:creationId xmlns:p14="http://schemas.microsoft.com/office/powerpoint/2010/main" val="216978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26B0-BF39-FCE8-49EB-7AE7C2AB6B3B}"/>
              </a:ext>
            </a:extLst>
          </p:cNvPr>
          <p:cNvSpPr>
            <a:spLocks noGrp="1"/>
          </p:cNvSpPr>
          <p:nvPr>
            <p:ph type="title"/>
          </p:nvPr>
        </p:nvSpPr>
        <p:spPr/>
        <p:txBody>
          <a:bodyPr/>
          <a:lstStyle/>
          <a:p>
            <a:r>
              <a:rPr lang="en-IN" dirty="0" err="1"/>
              <a:t>Jmeter</a:t>
            </a:r>
            <a:r>
              <a:rPr lang="en-IN" dirty="0"/>
              <a:t> Timers</a:t>
            </a:r>
          </a:p>
        </p:txBody>
      </p:sp>
      <p:pic>
        <p:nvPicPr>
          <p:cNvPr id="5" name="Content Placeholder 4">
            <a:extLst>
              <a:ext uri="{FF2B5EF4-FFF2-40B4-BE49-F238E27FC236}">
                <a16:creationId xmlns:a16="http://schemas.microsoft.com/office/drawing/2014/main" id="{F2DB9290-0F3C-FEDB-ADE3-51503BA7AE13}"/>
              </a:ext>
            </a:extLst>
          </p:cNvPr>
          <p:cNvPicPr>
            <a:picLocks noGrp="1" noChangeAspect="1"/>
          </p:cNvPicPr>
          <p:nvPr>
            <p:ph idx="1"/>
          </p:nvPr>
        </p:nvPicPr>
        <p:blipFill>
          <a:blip r:embed="rId2"/>
          <a:stretch>
            <a:fillRect/>
          </a:stretch>
        </p:blipFill>
        <p:spPr>
          <a:xfrm>
            <a:off x="615162" y="1512654"/>
            <a:ext cx="10071544" cy="4837345"/>
          </a:xfrm>
        </p:spPr>
      </p:pic>
    </p:spTree>
    <p:extLst>
      <p:ext uri="{BB962C8B-B14F-4D97-AF65-F5344CB8AC3E}">
        <p14:creationId xmlns:p14="http://schemas.microsoft.com/office/powerpoint/2010/main" val="346458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AF91-2BEF-059E-5A71-1F70167C8F1D}"/>
              </a:ext>
            </a:extLst>
          </p:cNvPr>
          <p:cNvSpPr>
            <a:spLocks noGrp="1"/>
          </p:cNvSpPr>
          <p:nvPr>
            <p:ph type="title"/>
          </p:nvPr>
        </p:nvSpPr>
        <p:spPr/>
        <p:txBody>
          <a:bodyPr/>
          <a:lstStyle/>
          <a:p>
            <a:r>
              <a:rPr lang="en-IN" dirty="0"/>
              <a:t>Types of Timers </a:t>
            </a:r>
          </a:p>
        </p:txBody>
      </p:sp>
      <p:pic>
        <p:nvPicPr>
          <p:cNvPr id="5" name="Content Placeholder 4">
            <a:extLst>
              <a:ext uri="{FF2B5EF4-FFF2-40B4-BE49-F238E27FC236}">
                <a16:creationId xmlns:a16="http://schemas.microsoft.com/office/drawing/2014/main" id="{5E51FDDF-08EB-93AD-E742-9B006C2AA84B}"/>
              </a:ext>
            </a:extLst>
          </p:cNvPr>
          <p:cNvPicPr>
            <a:picLocks noGrp="1" noChangeAspect="1"/>
          </p:cNvPicPr>
          <p:nvPr>
            <p:ph idx="1"/>
          </p:nvPr>
        </p:nvPicPr>
        <p:blipFill>
          <a:blip r:embed="rId2"/>
          <a:stretch>
            <a:fillRect/>
          </a:stretch>
        </p:blipFill>
        <p:spPr>
          <a:xfrm>
            <a:off x="1036168" y="1690688"/>
            <a:ext cx="9377832" cy="4668705"/>
          </a:xfrm>
        </p:spPr>
      </p:pic>
    </p:spTree>
    <p:extLst>
      <p:ext uri="{BB962C8B-B14F-4D97-AF65-F5344CB8AC3E}">
        <p14:creationId xmlns:p14="http://schemas.microsoft.com/office/powerpoint/2010/main" val="400964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E96C-6D6A-CA04-2958-D8DAC51A66CE}"/>
              </a:ext>
            </a:extLst>
          </p:cNvPr>
          <p:cNvSpPr>
            <a:spLocks noGrp="1"/>
          </p:cNvSpPr>
          <p:nvPr>
            <p:ph type="title"/>
          </p:nvPr>
        </p:nvSpPr>
        <p:spPr/>
        <p:txBody>
          <a:bodyPr/>
          <a:lstStyle/>
          <a:p>
            <a:r>
              <a:rPr lang="en-IN" dirty="0"/>
              <a:t>Uniform Random Timer Calculation </a:t>
            </a:r>
          </a:p>
        </p:txBody>
      </p:sp>
      <p:pic>
        <p:nvPicPr>
          <p:cNvPr id="5" name="Content Placeholder 4">
            <a:extLst>
              <a:ext uri="{FF2B5EF4-FFF2-40B4-BE49-F238E27FC236}">
                <a16:creationId xmlns:a16="http://schemas.microsoft.com/office/drawing/2014/main" id="{E10B672C-DA7A-EB21-E2E0-F3178AC56DD0}"/>
              </a:ext>
            </a:extLst>
          </p:cNvPr>
          <p:cNvPicPr>
            <a:picLocks noGrp="1" noChangeAspect="1"/>
          </p:cNvPicPr>
          <p:nvPr>
            <p:ph idx="1"/>
          </p:nvPr>
        </p:nvPicPr>
        <p:blipFill>
          <a:blip r:embed="rId2"/>
          <a:stretch>
            <a:fillRect/>
          </a:stretch>
        </p:blipFill>
        <p:spPr>
          <a:xfrm>
            <a:off x="843762" y="1656080"/>
            <a:ext cx="11126566" cy="5039764"/>
          </a:xfrm>
        </p:spPr>
      </p:pic>
    </p:spTree>
    <p:extLst>
      <p:ext uri="{BB962C8B-B14F-4D97-AF65-F5344CB8AC3E}">
        <p14:creationId xmlns:p14="http://schemas.microsoft.com/office/powerpoint/2010/main" val="64559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7447-0BDB-7F53-F696-042B93903F5D}"/>
              </a:ext>
            </a:extLst>
          </p:cNvPr>
          <p:cNvSpPr>
            <a:spLocks noGrp="1"/>
          </p:cNvSpPr>
          <p:nvPr>
            <p:ph type="title"/>
          </p:nvPr>
        </p:nvSpPr>
        <p:spPr/>
        <p:txBody>
          <a:bodyPr/>
          <a:lstStyle/>
          <a:p>
            <a:r>
              <a:rPr lang="en-IN" dirty="0"/>
              <a:t>Other Timers(Not in Scope and Not used)</a:t>
            </a:r>
          </a:p>
        </p:txBody>
      </p:sp>
      <p:pic>
        <p:nvPicPr>
          <p:cNvPr id="9" name="Content Placeholder 8">
            <a:extLst>
              <a:ext uri="{FF2B5EF4-FFF2-40B4-BE49-F238E27FC236}">
                <a16:creationId xmlns:a16="http://schemas.microsoft.com/office/drawing/2014/main" id="{CFF203CA-2996-E40C-F67E-36CACF4543EE}"/>
              </a:ext>
            </a:extLst>
          </p:cNvPr>
          <p:cNvPicPr>
            <a:picLocks noGrp="1" noChangeAspect="1"/>
          </p:cNvPicPr>
          <p:nvPr>
            <p:ph idx="1"/>
          </p:nvPr>
        </p:nvPicPr>
        <p:blipFill>
          <a:blip r:embed="rId2"/>
          <a:stretch>
            <a:fillRect/>
          </a:stretch>
        </p:blipFill>
        <p:spPr>
          <a:xfrm>
            <a:off x="1024128" y="1872062"/>
            <a:ext cx="9341633" cy="4830458"/>
          </a:xfrm>
        </p:spPr>
      </p:pic>
    </p:spTree>
    <p:extLst>
      <p:ext uri="{BB962C8B-B14F-4D97-AF65-F5344CB8AC3E}">
        <p14:creationId xmlns:p14="http://schemas.microsoft.com/office/powerpoint/2010/main" val="187206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3BA6-2B0E-16A7-80DD-8A6D021FA892}"/>
              </a:ext>
            </a:extLst>
          </p:cNvPr>
          <p:cNvSpPr>
            <a:spLocks noGrp="1"/>
          </p:cNvSpPr>
          <p:nvPr>
            <p:ph type="title"/>
          </p:nvPr>
        </p:nvSpPr>
        <p:spPr/>
        <p:txBody>
          <a:bodyPr/>
          <a:lstStyle/>
          <a:p>
            <a:r>
              <a:rPr lang="en-IN" dirty="0"/>
              <a:t>What is Non Functional Testing</a:t>
            </a:r>
          </a:p>
        </p:txBody>
      </p:sp>
      <p:sp>
        <p:nvSpPr>
          <p:cNvPr id="3" name="Content Placeholder 2">
            <a:extLst>
              <a:ext uri="{FF2B5EF4-FFF2-40B4-BE49-F238E27FC236}">
                <a16:creationId xmlns:a16="http://schemas.microsoft.com/office/drawing/2014/main" id="{E70EC83B-3FD5-4FFE-C693-79604059C854}"/>
              </a:ext>
            </a:extLst>
          </p:cNvPr>
          <p:cNvSpPr>
            <a:spLocks noGrp="1"/>
          </p:cNvSpPr>
          <p:nvPr>
            <p:ph idx="1"/>
          </p:nvPr>
        </p:nvSpPr>
        <p:spPr/>
        <p:txBody>
          <a:bodyPr>
            <a:normAutofit fontScale="92500" lnSpcReduction="20000"/>
          </a:bodyPr>
          <a:lstStyle/>
          <a:p>
            <a:pPr marL="0" indent="0">
              <a:buNone/>
            </a:pPr>
            <a:r>
              <a:rPr lang="en-US" sz="2000" b="0" dirty="0">
                <a:solidFill>
                  <a:srgbClr val="666666"/>
                </a:solidFill>
                <a:effectLst/>
                <a:latin typeface="canada-type-gibson"/>
              </a:rPr>
              <a:t>Non functional testing is a type of software testing that verifies non functional aspects of the product, such as performance, stability, and usability. Whereas functional testing verifies whether or not the product does what it is supposed to, non functional testing verifies </a:t>
            </a:r>
            <a:r>
              <a:rPr lang="en-US" sz="2000" b="1" dirty="0">
                <a:solidFill>
                  <a:srgbClr val="666666"/>
                </a:solidFill>
                <a:effectLst/>
                <a:latin typeface="canada-type-gibson"/>
              </a:rPr>
              <a:t>how well</a:t>
            </a:r>
            <a:r>
              <a:rPr lang="en-US" sz="2000" b="0" dirty="0">
                <a:solidFill>
                  <a:srgbClr val="666666"/>
                </a:solidFill>
                <a:effectLst/>
                <a:latin typeface="canada-type-gibson"/>
              </a:rPr>
              <a:t> the product performs.</a:t>
            </a:r>
          </a:p>
          <a:p>
            <a:pPr algn="l"/>
            <a:r>
              <a:rPr lang="en-US" sz="2000" b="0" i="0" dirty="0">
                <a:solidFill>
                  <a:srgbClr val="666666"/>
                </a:solidFill>
                <a:effectLst/>
                <a:latin typeface="canada-type-gibson"/>
              </a:rPr>
              <a:t>There are several different types of non functional tests. The most common ones are:</a:t>
            </a:r>
          </a:p>
          <a:p>
            <a:pPr algn="l">
              <a:buFont typeface="+mj-lt"/>
              <a:buAutoNum type="arabicPeriod"/>
            </a:pPr>
            <a:r>
              <a:rPr lang="en-US" sz="2000" b="0" i="0" dirty="0">
                <a:solidFill>
                  <a:srgbClr val="666666"/>
                </a:solidFill>
                <a:effectLst/>
                <a:latin typeface="canada-type-gibson"/>
              </a:rPr>
              <a:t>Performance Tests</a:t>
            </a:r>
          </a:p>
          <a:p>
            <a:pPr algn="l">
              <a:buFont typeface="+mj-lt"/>
              <a:buAutoNum type="arabicPeriod"/>
            </a:pPr>
            <a:r>
              <a:rPr lang="en-US" sz="2000" b="0" i="0" dirty="0">
                <a:solidFill>
                  <a:srgbClr val="666666"/>
                </a:solidFill>
                <a:effectLst/>
                <a:latin typeface="canada-type-gibson"/>
              </a:rPr>
              <a:t>Load Tests</a:t>
            </a:r>
          </a:p>
          <a:p>
            <a:pPr algn="l">
              <a:buFont typeface="+mj-lt"/>
              <a:buAutoNum type="arabicPeriod"/>
            </a:pPr>
            <a:r>
              <a:rPr lang="en-US" sz="2000" b="0" i="0" dirty="0">
                <a:solidFill>
                  <a:srgbClr val="666666"/>
                </a:solidFill>
                <a:effectLst/>
                <a:latin typeface="canada-type-gibson"/>
              </a:rPr>
              <a:t>Stress Tests</a:t>
            </a:r>
          </a:p>
          <a:p>
            <a:pPr algn="l">
              <a:buFont typeface="+mj-lt"/>
              <a:buAutoNum type="arabicPeriod"/>
            </a:pPr>
            <a:r>
              <a:rPr lang="en-US" sz="2000" b="0" i="0" dirty="0">
                <a:solidFill>
                  <a:srgbClr val="666666"/>
                </a:solidFill>
                <a:effectLst/>
                <a:latin typeface="canada-type-gibson"/>
              </a:rPr>
              <a:t>Volume Tests</a:t>
            </a:r>
          </a:p>
          <a:p>
            <a:pPr algn="l">
              <a:buFont typeface="+mj-lt"/>
              <a:buAutoNum type="arabicPeriod"/>
            </a:pPr>
            <a:r>
              <a:rPr lang="en-US" sz="2000" b="0" i="0" dirty="0">
                <a:solidFill>
                  <a:srgbClr val="666666"/>
                </a:solidFill>
                <a:effectLst/>
                <a:latin typeface="canada-type-gibson"/>
              </a:rPr>
              <a:t>Security Tests</a:t>
            </a:r>
          </a:p>
          <a:p>
            <a:pPr algn="l">
              <a:buFont typeface="+mj-lt"/>
              <a:buAutoNum type="arabicPeriod"/>
            </a:pPr>
            <a:r>
              <a:rPr lang="en-US" sz="2000" b="0" i="0" dirty="0">
                <a:solidFill>
                  <a:srgbClr val="666666"/>
                </a:solidFill>
                <a:effectLst/>
                <a:latin typeface="canada-type-gibson"/>
              </a:rPr>
              <a:t>Upgrade &amp; Installation Tests</a:t>
            </a:r>
          </a:p>
          <a:p>
            <a:pPr algn="l">
              <a:buFont typeface="+mj-lt"/>
              <a:buAutoNum type="arabicPeriod"/>
            </a:pPr>
            <a:r>
              <a:rPr lang="en-US" sz="2000" b="0" i="0" dirty="0">
                <a:solidFill>
                  <a:srgbClr val="666666"/>
                </a:solidFill>
                <a:effectLst/>
                <a:latin typeface="canada-type-gibson"/>
              </a:rPr>
              <a:t>Recovery Tests</a:t>
            </a:r>
          </a:p>
          <a:p>
            <a:pPr marL="0" indent="0">
              <a:buNone/>
            </a:pP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176301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D787-5307-52D0-4593-F43CEC4CB9B6}"/>
              </a:ext>
            </a:extLst>
          </p:cNvPr>
          <p:cNvSpPr>
            <a:spLocks noGrp="1"/>
          </p:cNvSpPr>
          <p:nvPr>
            <p:ph type="title"/>
          </p:nvPr>
        </p:nvSpPr>
        <p:spPr/>
        <p:txBody>
          <a:bodyPr/>
          <a:lstStyle/>
          <a:p>
            <a:r>
              <a:rPr lang="en-IN" dirty="0"/>
              <a:t>Introduction to </a:t>
            </a:r>
            <a:r>
              <a:rPr lang="en-IN" dirty="0" err="1"/>
              <a:t>Blazemeter</a:t>
            </a:r>
            <a:endParaRPr lang="en-IN" dirty="0"/>
          </a:p>
        </p:txBody>
      </p:sp>
      <p:sp>
        <p:nvSpPr>
          <p:cNvPr id="3" name="Content Placeholder 2">
            <a:extLst>
              <a:ext uri="{FF2B5EF4-FFF2-40B4-BE49-F238E27FC236}">
                <a16:creationId xmlns:a16="http://schemas.microsoft.com/office/drawing/2014/main" id="{FB76DD51-6ECE-3340-902C-8EAFD630373F}"/>
              </a:ext>
            </a:extLst>
          </p:cNvPr>
          <p:cNvSpPr>
            <a:spLocks noGrp="1"/>
          </p:cNvSpPr>
          <p:nvPr>
            <p:ph idx="1"/>
          </p:nvPr>
        </p:nvSpPr>
        <p:spPr/>
        <p:txBody>
          <a:bodyPr/>
          <a:lstStyle/>
          <a:p>
            <a:r>
              <a:rPr lang="en-US" dirty="0"/>
              <a:t>In some JMeter performance testing use cases, it is not enough just to check the time it takes for a server to render a page, produce a search result set, or create an entity. For certain application types, such as enterprise content management systems, the performance of file upload and download requests is vital. </a:t>
            </a:r>
          </a:p>
          <a:p>
            <a:endParaRPr lang="en-IN" dirty="0"/>
          </a:p>
        </p:txBody>
      </p:sp>
      <p:pic>
        <p:nvPicPr>
          <p:cNvPr id="5" name="Picture 4">
            <a:extLst>
              <a:ext uri="{FF2B5EF4-FFF2-40B4-BE49-F238E27FC236}">
                <a16:creationId xmlns:a16="http://schemas.microsoft.com/office/drawing/2014/main" id="{EB520434-6DAD-626A-70FE-475172DC6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804" y="4113053"/>
            <a:ext cx="5354955" cy="1850403"/>
          </a:xfrm>
          <a:prstGeom prst="rect">
            <a:avLst/>
          </a:prstGeom>
        </p:spPr>
      </p:pic>
    </p:spTree>
    <p:extLst>
      <p:ext uri="{BB962C8B-B14F-4D97-AF65-F5344CB8AC3E}">
        <p14:creationId xmlns:p14="http://schemas.microsoft.com/office/powerpoint/2010/main" val="267740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CC9-F2CA-65C4-AD2B-DB367D23277E}"/>
              </a:ext>
            </a:extLst>
          </p:cNvPr>
          <p:cNvSpPr>
            <a:spLocks noGrp="1"/>
          </p:cNvSpPr>
          <p:nvPr>
            <p:ph type="title"/>
          </p:nvPr>
        </p:nvSpPr>
        <p:spPr/>
        <p:txBody>
          <a:bodyPr/>
          <a:lstStyle/>
          <a:p>
            <a:r>
              <a:rPr lang="en-IN" dirty="0"/>
              <a:t>Logic Controller in </a:t>
            </a:r>
            <a:r>
              <a:rPr lang="en-IN" dirty="0" err="1"/>
              <a:t>Jmeter</a:t>
            </a:r>
            <a:endParaRPr lang="en-IN" dirty="0"/>
          </a:p>
        </p:txBody>
      </p:sp>
      <p:sp>
        <p:nvSpPr>
          <p:cNvPr id="3" name="Content Placeholder 2">
            <a:extLst>
              <a:ext uri="{FF2B5EF4-FFF2-40B4-BE49-F238E27FC236}">
                <a16:creationId xmlns:a16="http://schemas.microsoft.com/office/drawing/2014/main" id="{A2762BD9-2BDA-94AC-E0BE-EFC389376895}"/>
              </a:ext>
            </a:extLst>
          </p:cNvPr>
          <p:cNvSpPr>
            <a:spLocks noGrp="1"/>
          </p:cNvSpPr>
          <p:nvPr>
            <p:ph idx="1"/>
          </p:nvPr>
        </p:nvSpPr>
        <p:spPr/>
        <p:txBody>
          <a:bodyPr>
            <a:normAutofit fontScale="92500" lnSpcReduction="10000"/>
          </a:bodyPr>
          <a:lstStyle/>
          <a:p>
            <a:pPr marL="0" indent="0">
              <a:buNone/>
            </a:pPr>
            <a:r>
              <a:rPr lang="en-US" sz="1800" b="1" i="1" dirty="0"/>
              <a:t>Logic Controller</a:t>
            </a:r>
            <a:r>
              <a:rPr lang="en-US" sz="1800" dirty="0"/>
              <a:t> let you handle the order of processing Samplers/Requests in a Thread. Logic Controllers will decide “When &amp; How” to send a request to a web server.</a:t>
            </a:r>
          </a:p>
          <a:p>
            <a:pPr marL="0" indent="0">
              <a:buNone/>
            </a:pPr>
            <a:endParaRPr lang="en-US" sz="1800" dirty="0"/>
          </a:p>
          <a:p>
            <a:r>
              <a:rPr lang="en-US" sz="1800" dirty="0"/>
              <a:t>    Critical Section Controller</a:t>
            </a:r>
          </a:p>
          <a:p>
            <a:r>
              <a:rPr lang="en-US" sz="1800" dirty="0"/>
              <a:t>    </a:t>
            </a:r>
            <a:r>
              <a:rPr lang="en-US" sz="1800" dirty="0" err="1"/>
              <a:t>ForEach</a:t>
            </a:r>
            <a:r>
              <a:rPr lang="en-US" sz="1800" dirty="0"/>
              <a:t> Controller</a:t>
            </a:r>
          </a:p>
          <a:p>
            <a:r>
              <a:rPr lang="en-US" sz="1800" dirty="0"/>
              <a:t>    If Controller</a:t>
            </a:r>
          </a:p>
          <a:p>
            <a:r>
              <a:rPr lang="en-US" sz="1800" dirty="0"/>
              <a:t>    Include Controller</a:t>
            </a:r>
          </a:p>
          <a:p>
            <a:r>
              <a:rPr lang="en-US" sz="1800" dirty="0"/>
              <a:t>    Interleave Controller</a:t>
            </a:r>
          </a:p>
          <a:p>
            <a:r>
              <a:rPr lang="en-US" sz="1800" dirty="0"/>
              <a:t>    Loop Controller</a:t>
            </a:r>
          </a:p>
          <a:p>
            <a:r>
              <a:rPr lang="en-US" sz="1800" dirty="0"/>
              <a:t>    Module controller</a:t>
            </a:r>
          </a:p>
          <a:p>
            <a:r>
              <a:rPr lang="en-US" sz="1800" dirty="0"/>
              <a:t>    Once Only Controller</a:t>
            </a:r>
          </a:p>
          <a:p>
            <a:pPr marL="0" indent="0">
              <a:buNone/>
            </a:pPr>
            <a:endParaRPr lang="en-IN" dirty="0"/>
          </a:p>
        </p:txBody>
      </p:sp>
    </p:spTree>
    <p:extLst>
      <p:ext uri="{BB962C8B-B14F-4D97-AF65-F5344CB8AC3E}">
        <p14:creationId xmlns:p14="http://schemas.microsoft.com/office/powerpoint/2010/main" val="508519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E8C8-BBE8-7645-98AC-54A894C4FD15}"/>
              </a:ext>
            </a:extLst>
          </p:cNvPr>
          <p:cNvSpPr>
            <a:spLocks noGrp="1"/>
          </p:cNvSpPr>
          <p:nvPr>
            <p:ph type="title"/>
          </p:nvPr>
        </p:nvSpPr>
        <p:spPr/>
        <p:txBody>
          <a:bodyPr/>
          <a:lstStyle/>
          <a:p>
            <a:r>
              <a:rPr lang="en-IN" dirty="0"/>
              <a:t>Types of Logic Controller</a:t>
            </a:r>
          </a:p>
        </p:txBody>
      </p:sp>
      <p:sp>
        <p:nvSpPr>
          <p:cNvPr id="3" name="Content Placeholder 2">
            <a:extLst>
              <a:ext uri="{FF2B5EF4-FFF2-40B4-BE49-F238E27FC236}">
                <a16:creationId xmlns:a16="http://schemas.microsoft.com/office/drawing/2014/main" id="{79ED6829-9D34-2710-DE70-F9295B9C9AB9}"/>
              </a:ext>
            </a:extLst>
          </p:cNvPr>
          <p:cNvSpPr>
            <a:spLocks noGrp="1"/>
          </p:cNvSpPr>
          <p:nvPr>
            <p:ph idx="1"/>
          </p:nvPr>
        </p:nvSpPr>
        <p:spPr/>
        <p:txBody>
          <a:bodyPr>
            <a:normAutofit/>
          </a:bodyPr>
          <a:lstStyle/>
          <a:p>
            <a:r>
              <a:rPr lang="en-IN" sz="2000" dirty="0"/>
              <a:t>    Random Controller</a:t>
            </a:r>
          </a:p>
          <a:p>
            <a:r>
              <a:rPr lang="en-IN" sz="2000" dirty="0"/>
              <a:t>    Random Order Controller</a:t>
            </a:r>
          </a:p>
          <a:p>
            <a:r>
              <a:rPr lang="en-IN" sz="2000" dirty="0"/>
              <a:t>    Recording Controller</a:t>
            </a:r>
          </a:p>
          <a:p>
            <a:r>
              <a:rPr lang="en-IN" sz="2000" dirty="0"/>
              <a:t>    Runtime Controller</a:t>
            </a:r>
          </a:p>
          <a:p>
            <a:r>
              <a:rPr lang="en-IN" sz="2000" dirty="0"/>
              <a:t>    Simple Controller</a:t>
            </a:r>
          </a:p>
          <a:p>
            <a:r>
              <a:rPr lang="en-IN" sz="2000" dirty="0"/>
              <a:t>    Switch Controller</a:t>
            </a:r>
          </a:p>
          <a:p>
            <a:r>
              <a:rPr lang="en-IN" sz="2000" dirty="0"/>
              <a:t>    Throughput Controller!</a:t>
            </a:r>
          </a:p>
          <a:p>
            <a:r>
              <a:rPr lang="en-IN" sz="2000" dirty="0"/>
              <a:t>    Transaction Controller</a:t>
            </a:r>
          </a:p>
          <a:p>
            <a:r>
              <a:rPr lang="en-IN" sz="2000" dirty="0"/>
              <a:t>    While Controller</a:t>
            </a:r>
          </a:p>
        </p:txBody>
      </p:sp>
    </p:spTree>
    <p:extLst>
      <p:ext uri="{BB962C8B-B14F-4D97-AF65-F5344CB8AC3E}">
        <p14:creationId xmlns:p14="http://schemas.microsoft.com/office/powerpoint/2010/main" val="2228719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9EE9-B03B-C23C-B4E6-896CBBDF8FFB}"/>
              </a:ext>
            </a:extLst>
          </p:cNvPr>
          <p:cNvSpPr>
            <a:spLocks noGrp="1"/>
          </p:cNvSpPr>
          <p:nvPr>
            <p:ph type="title"/>
          </p:nvPr>
        </p:nvSpPr>
        <p:spPr/>
        <p:txBody>
          <a:bodyPr/>
          <a:lstStyle/>
          <a:p>
            <a:r>
              <a:rPr lang="en-IN" dirty="0"/>
              <a:t>Loop Controller</a:t>
            </a:r>
          </a:p>
        </p:txBody>
      </p:sp>
      <p:sp>
        <p:nvSpPr>
          <p:cNvPr id="3" name="Content Placeholder 2">
            <a:extLst>
              <a:ext uri="{FF2B5EF4-FFF2-40B4-BE49-F238E27FC236}">
                <a16:creationId xmlns:a16="http://schemas.microsoft.com/office/drawing/2014/main" id="{163412C1-7CFF-E8D5-353A-8B8A435C6D25}"/>
              </a:ext>
            </a:extLst>
          </p:cNvPr>
          <p:cNvSpPr>
            <a:spLocks noGrp="1"/>
          </p:cNvSpPr>
          <p:nvPr>
            <p:ph idx="1"/>
          </p:nvPr>
        </p:nvSpPr>
        <p:spPr/>
        <p:txBody>
          <a:bodyPr/>
          <a:lstStyle/>
          <a:p>
            <a:r>
              <a:rPr lang="en-US" sz="2000" dirty="0"/>
              <a:t>Loop Controller will run the samplers/requests stored in it for the definite number of times or forever (</a:t>
            </a:r>
            <a:r>
              <a:rPr lang="en-US" sz="2000" i="1" dirty="0"/>
              <a:t>if forever checkbox is selected</a:t>
            </a:r>
            <a:r>
              <a:rPr lang="en-US" sz="2000" dirty="0"/>
              <a:t>).</a:t>
            </a:r>
          </a:p>
          <a:p>
            <a:pPr>
              <a:buFont typeface="Arial" panose="020B0604020202020204" pitchFamily="34" charset="0"/>
              <a:buChar char="•"/>
            </a:pPr>
            <a:r>
              <a:rPr lang="en-US" sz="2000" i="1" dirty="0"/>
              <a:t>Select Forever checkbox to run tests for infinite times</a:t>
            </a:r>
            <a:endParaRPr lang="en-US" sz="2000" dirty="0"/>
          </a:p>
          <a:p>
            <a:pPr>
              <a:buFont typeface="Arial" panose="020B0604020202020204" pitchFamily="34" charset="0"/>
              <a:buChar char="•"/>
            </a:pPr>
            <a:r>
              <a:rPr lang="en-US" sz="2000" i="1" dirty="0"/>
              <a:t>Enter loop count number to run tests for a fixed number of times</a:t>
            </a:r>
          </a:p>
          <a:p>
            <a:pPr>
              <a:buFont typeface="Arial" panose="020B0604020202020204" pitchFamily="34" charset="0"/>
              <a:buChar char="•"/>
            </a:pPr>
            <a:endParaRPr lang="en-US" sz="2000" dirty="0"/>
          </a:p>
          <a:p>
            <a:pPr marL="0" indent="0">
              <a:buNone/>
            </a:pPr>
            <a:endParaRPr lang="en-IN" dirty="0"/>
          </a:p>
        </p:txBody>
      </p:sp>
      <p:pic>
        <p:nvPicPr>
          <p:cNvPr id="5" name="Picture 4">
            <a:extLst>
              <a:ext uri="{FF2B5EF4-FFF2-40B4-BE49-F238E27FC236}">
                <a16:creationId xmlns:a16="http://schemas.microsoft.com/office/drawing/2014/main" id="{B99AA68E-C7F3-6805-2B93-99D634022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850" y="3827549"/>
            <a:ext cx="6132830" cy="2481811"/>
          </a:xfrm>
          <a:prstGeom prst="rect">
            <a:avLst/>
          </a:prstGeom>
        </p:spPr>
      </p:pic>
    </p:spTree>
    <p:extLst>
      <p:ext uri="{BB962C8B-B14F-4D97-AF65-F5344CB8AC3E}">
        <p14:creationId xmlns:p14="http://schemas.microsoft.com/office/powerpoint/2010/main" val="240975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3630-2A54-1545-6D57-92EF73EFC11C}"/>
              </a:ext>
            </a:extLst>
          </p:cNvPr>
          <p:cNvSpPr>
            <a:spLocks noGrp="1"/>
          </p:cNvSpPr>
          <p:nvPr>
            <p:ph type="title"/>
          </p:nvPr>
        </p:nvSpPr>
        <p:spPr/>
        <p:txBody>
          <a:bodyPr/>
          <a:lstStyle/>
          <a:p>
            <a:r>
              <a:rPr lang="en-IN" dirty="0"/>
              <a:t>Simple Controller</a:t>
            </a:r>
          </a:p>
        </p:txBody>
      </p:sp>
      <p:sp>
        <p:nvSpPr>
          <p:cNvPr id="3" name="Content Placeholder 2">
            <a:extLst>
              <a:ext uri="{FF2B5EF4-FFF2-40B4-BE49-F238E27FC236}">
                <a16:creationId xmlns:a16="http://schemas.microsoft.com/office/drawing/2014/main" id="{83FE485E-42BE-CA6E-8D9C-97AE9C950628}"/>
              </a:ext>
            </a:extLst>
          </p:cNvPr>
          <p:cNvSpPr>
            <a:spLocks noGrp="1"/>
          </p:cNvSpPr>
          <p:nvPr>
            <p:ph idx="1"/>
          </p:nvPr>
        </p:nvSpPr>
        <p:spPr/>
        <p:txBody>
          <a:bodyPr/>
          <a:lstStyle/>
          <a:p>
            <a:pPr marL="0" indent="0">
              <a:buNone/>
            </a:pPr>
            <a:r>
              <a:rPr lang="en-US" sz="2000" dirty="0"/>
              <a:t>Simple Controller helps in organizing and storing the Samplers and other Logic Controllers. It doesn’t offer any other functionality like other controllers.</a:t>
            </a:r>
          </a:p>
          <a:p>
            <a:pPr marL="0" indent="0">
              <a:buNone/>
            </a:pPr>
            <a:endParaRPr lang="en-IN" dirty="0"/>
          </a:p>
        </p:txBody>
      </p:sp>
      <p:pic>
        <p:nvPicPr>
          <p:cNvPr id="5" name="Picture 4">
            <a:extLst>
              <a:ext uri="{FF2B5EF4-FFF2-40B4-BE49-F238E27FC236}">
                <a16:creationId xmlns:a16="http://schemas.microsoft.com/office/drawing/2014/main" id="{EA7D62CB-A610-B65D-D55D-9522CBD8E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840" y="3045095"/>
            <a:ext cx="7040880" cy="3465433"/>
          </a:xfrm>
          <a:prstGeom prst="rect">
            <a:avLst/>
          </a:prstGeom>
        </p:spPr>
      </p:pic>
    </p:spTree>
    <p:extLst>
      <p:ext uri="{BB962C8B-B14F-4D97-AF65-F5344CB8AC3E}">
        <p14:creationId xmlns:p14="http://schemas.microsoft.com/office/powerpoint/2010/main" val="1869088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D1D5-E1E1-8E70-3F77-8B4958A35137}"/>
              </a:ext>
            </a:extLst>
          </p:cNvPr>
          <p:cNvSpPr>
            <a:spLocks noGrp="1"/>
          </p:cNvSpPr>
          <p:nvPr>
            <p:ph type="title"/>
          </p:nvPr>
        </p:nvSpPr>
        <p:spPr/>
        <p:txBody>
          <a:bodyPr/>
          <a:lstStyle/>
          <a:p>
            <a:r>
              <a:rPr lang="en-IN" dirty="0"/>
              <a:t>Module Controller</a:t>
            </a:r>
          </a:p>
        </p:txBody>
      </p:sp>
      <p:sp>
        <p:nvSpPr>
          <p:cNvPr id="3" name="Content Placeholder 2">
            <a:extLst>
              <a:ext uri="{FF2B5EF4-FFF2-40B4-BE49-F238E27FC236}">
                <a16:creationId xmlns:a16="http://schemas.microsoft.com/office/drawing/2014/main" id="{D324119F-93D9-69AE-03FB-56304A334162}"/>
              </a:ext>
            </a:extLst>
          </p:cNvPr>
          <p:cNvSpPr>
            <a:spLocks noGrp="1"/>
          </p:cNvSpPr>
          <p:nvPr>
            <p:ph idx="1"/>
          </p:nvPr>
        </p:nvSpPr>
        <p:spPr/>
        <p:txBody>
          <a:bodyPr>
            <a:normAutofit/>
          </a:bodyPr>
          <a:lstStyle/>
          <a:p>
            <a:pPr marL="0" indent="0">
              <a:buNone/>
            </a:pPr>
            <a:r>
              <a:rPr lang="en-US" sz="2000" dirty="0"/>
              <a:t>Module controller adds modularity to the JMeter Test Plan. Normally we construct test plan consists of small units of functionality like Login, Add Product, Logout. The functionality can be stored inside Controllers as modules e.g. “</a:t>
            </a:r>
            <a:r>
              <a:rPr lang="en-US" sz="2000" b="1" i="1" dirty="0"/>
              <a:t>Simple Controller</a:t>
            </a:r>
            <a:r>
              <a:rPr lang="en-US" sz="2000" dirty="0"/>
              <a:t>” can be used to store each module inside it. In order to run modules by only Module con</a:t>
            </a:r>
          </a:p>
          <a:p>
            <a:pPr marL="0" indent="0">
              <a:buNone/>
            </a:pPr>
            <a:r>
              <a:rPr lang="en-US" sz="2000" dirty="0"/>
              <a:t>troller, don’t forget to disable Simple Controller.</a:t>
            </a:r>
            <a:endParaRPr lang="en-IN" sz="2000" dirty="0"/>
          </a:p>
        </p:txBody>
      </p:sp>
      <p:pic>
        <p:nvPicPr>
          <p:cNvPr id="5" name="Picture 4">
            <a:extLst>
              <a:ext uri="{FF2B5EF4-FFF2-40B4-BE49-F238E27FC236}">
                <a16:creationId xmlns:a16="http://schemas.microsoft.com/office/drawing/2014/main" id="{FA6EE595-BA99-69A1-65FE-8CE8D2BD2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3320606"/>
            <a:ext cx="4543425" cy="2905125"/>
          </a:xfrm>
          <a:prstGeom prst="rect">
            <a:avLst/>
          </a:prstGeom>
        </p:spPr>
      </p:pic>
    </p:spTree>
    <p:extLst>
      <p:ext uri="{BB962C8B-B14F-4D97-AF65-F5344CB8AC3E}">
        <p14:creationId xmlns:p14="http://schemas.microsoft.com/office/powerpoint/2010/main" val="142402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B93A-B86B-05C7-A1C6-F3E3F84233A2}"/>
              </a:ext>
            </a:extLst>
          </p:cNvPr>
          <p:cNvSpPr>
            <a:spLocks noGrp="1"/>
          </p:cNvSpPr>
          <p:nvPr>
            <p:ph type="title"/>
          </p:nvPr>
        </p:nvSpPr>
        <p:spPr/>
        <p:txBody>
          <a:bodyPr/>
          <a:lstStyle/>
          <a:p>
            <a:r>
              <a:rPr lang="en-IN" dirty="0"/>
              <a:t>Random Controller</a:t>
            </a:r>
          </a:p>
        </p:txBody>
      </p:sp>
      <p:sp>
        <p:nvSpPr>
          <p:cNvPr id="3" name="Content Placeholder 2">
            <a:extLst>
              <a:ext uri="{FF2B5EF4-FFF2-40B4-BE49-F238E27FC236}">
                <a16:creationId xmlns:a16="http://schemas.microsoft.com/office/drawing/2014/main" id="{568A8639-8352-CC1E-FCDB-48FDB5D7C759}"/>
              </a:ext>
            </a:extLst>
          </p:cNvPr>
          <p:cNvSpPr>
            <a:spLocks noGrp="1"/>
          </p:cNvSpPr>
          <p:nvPr>
            <p:ph idx="1"/>
          </p:nvPr>
        </p:nvSpPr>
        <p:spPr/>
        <p:txBody>
          <a:bodyPr>
            <a:normAutofit/>
          </a:bodyPr>
          <a:lstStyle/>
          <a:p>
            <a:pPr marL="0" indent="0">
              <a:buNone/>
            </a:pPr>
            <a:r>
              <a:rPr lang="en-US" sz="2000" dirty="0"/>
              <a:t>Random Controller is similar to “</a:t>
            </a:r>
            <a:r>
              <a:rPr lang="en-US" sz="2000" b="1" dirty="0"/>
              <a:t>Interleave Controller</a:t>
            </a:r>
            <a:r>
              <a:rPr lang="en-US" sz="2000" dirty="0"/>
              <a:t>” except that it makes samplers/requests to run in </a:t>
            </a:r>
            <a:r>
              <a:rPr lang="en-US" sz="2000" b="1" dirty="0"/>
              <a:t>random</a:t>
            </a:r>
            <a:r>
              <a:rPr lang="en-US" sz="2000" dirty="0"/>
              <a:t> order in each loop. For Example, you have defined “</a:t>
            </a:r>
            <a:r>
              <a:rPr lang="en-US" sz="2000" b="1" dirty="0"/>
              <a:t>4</a:t>
            </a:r>
            <a:r>
              <a:rPr lang="en-US" sz="2000" dirty="0"/>
              <a:t>” Http requests under “</a:t>
            </a:r>
            <a:r>
              <a:rPr lang="en-US" sz="2000" b="1" dirty="0"/>
              <a:t>Random Controller</a:t>
            </a:r>
            <a:r>
              <a:rPr lang="en-US" sz="2000" dirty="0"/>
              <a:t>”, then these requests will be sent in random order and their order of execution will be decided on rum-time.</a:t>
            </a:r>
          </a:p>
          <a:p>
            <a:pPr marL="0" indent="0">
              <a:buNone/>
            </a:pPr>
            <a:endParaRPr lang="en-IN" sz="2000" dirty="0"/>
          </a:p>
        </p:txBody>
      </p:sp>
      <p:pic>
        <p:nvPicPr>
          <p:cNvPr id="5" name="Picture 4">
            <a:extLst>
              <a:ext uri="{FF2B5EF4-FFF2-40B4-BE49-F238E27FC236}">
                <a16:creationId xmlns:a16="http://schemas.microsoft.com/office/drawing/2014/main" id="{32EF41C0-8351-919D-0D27-0D30B4444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410" y="3824478"/>
            <a:ext cx="5295900" cy="2686050"/>
          </a:xfrm>
          <a:prstGeom prst="rect">
            <a:avLst/>
          </a:prstGeom>
        </p:spPr>
      </p:pic>
    </p:spTree>
    <p:extLst>
      <p:ext uri="{BB962C8B-B14F-4D97-AF65-F5344CB8AC3E}">
        <p14:creationId xmlns:p14="http://schemas.microsoft.com/office/powerpoint/2010/main" val="158266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96E0-2EEB-0871-5106-1BC41ED81ACD}"/>
              </a:ext>
            </a:extLst>
          </p:cNvPr>
          <p:cNvSpPr>
            <a:spLocks noGrp="1"/>
          </p:cNvSpPr>
          <p:nvPr>
            <p:ph type="title"/>
          </p:nvPr>
        </p:nvSpPr>
        <p:spPr/>
        <p:txBody>
          <a:bodyPr/>
          <a:lstStyle/>
          <a:p>
            <a:r>
              <a:rPr lang="en-IN" dirty="0"/>
              <a:t>Random Order Controller</a:t>
            </a:r>
          </a:p>
        </p:txBody>
      </p:sp>
      <p:sp>
        <p:nvSpPr>
          <p:cNvPr id="3" name="Content Placeholder 2">
            <a:extLst>
              <a:ext uri="{FF2B5EF4-FFF2-40B4-BE49-F238E27FC236}">
                <a16:creationId xmlns:a16="http://schemas.microsoft.com/office/drawing/2014/main" id="{D3CDA253-DEB4-5440-70AF-09056C8E97C2}"/>
              </a:ext>
            </a:extLst>
          </p:cNvPr>
          <p:cNvSpPr>
            <a:spLocks noGrp="1"/>
          </p:cNvSpPr>
          <p:nvPr>
            <p:ph idx="1"/>
          </p:nvPr>
        </p:nvSpPr>
        <p:spPr/>
        <p:txBody>
          <a:bodyPr/>
          <a:lstStyle/>
          <a:p>
            <a:pPr marL="0" indent="0">
              <a:buNone/>
            </a:pPr>
            <a:r>
              <a:rPr lang="en-US" sz="1800" dirty="0"/>
              <a:t>Random Order controller is similar to “</a:t>
            </a:r>
            <a:r>
              <a:rPr lang="en-US" sz="1800" b="1" i="1" dirty="0"/>
              <a:t>Simple Controller</a:t>
            </a:r>
            <a:r>
              <a:rPr lang="en-US" sz="1800" dirty="0"/>
              <a:t>”, it will make all samplers to run in random order in each thread loop.</a:t>
            </a:r>
          </a:p>
          <a:p>
            <a:pPr marL="0" indent="0">
              <a:buNone/>
            </a:pPr>
            <a:r>
              <a:rPr lang="en-US" sz="1800" dirty="0"/>
              <a:t>Let’s consider an example of Random Order Controller, where Thread Group contains “</a:t>
            </a:r>
            <a:r>
              <a:rPr lang="en-US" sz="1800" b="1" i="1" dirty="0"/>
              <a:t>Number of Threads</a:t>
            </a:r>
            <a:r>
              <a:rPr lang="en-US" sz="1800" dirty="0"/>
              <a:t>” to “</a:t>
            </a:r>
            <a:r>
              <a:rPr lang="en-US" sz="1800" b="1" i="1" dirty="0"/>
              <a:t>1</a:t>
            </a:r>
            <a:r>
              <a:rPr lang="en-US" sz="1800" dirty="0"/>
              <a:t>”, “</a:t>
            </a:r>
            <a:r>
              <a:rPr lang="en-US" sz="1800" b="1" i="1" dirty="0"/>
              <a:t>Loop Count</a:t>
            </a:r>
            <a:r>
              <a:rPr lang="en-US" sz="1800" dirty="0"/>
              <a:t>” to 5, and a total of “</a:t>
            </a:r>
            <a:r>
              <a:rPr lang="en-US" sz="1800" b="1" i="1" dirty="0"/>
              <a:t>4</a:t>
            </a:r>
            <a:r>
              <a:rPr lang="en-US" sz="1800" dirty="0"/>
              <a:t>” Samplers (</a:t>
            </a:r>
            <a:r>
              <a:rPr lang="en-US" sz="1800" i="1" dirty="0"/>
              <a:t>Http requests</a:t>
            </a:r>
            <a:r>
              <a:rPr lang="en-US" sz="1800" dirty="0"/>
              <a:t>). A total of </a:t>
            </a:r>
            <a:r>
              <a:rPr lang="en-US" sz="1800" i="1" dirty="0"/>
              <a:t>1 * 5 * 4  = “</a:t>
            </a:r>
            <a:r>
              <a:rPr lang="en-US" sz="1800" b="1" i="1" dirty="0"/>
              <a:t>20</a:t>
            </a:r>
            <a:r>
              <a:rPr lang="en-US" sz="1800" i="1" dirty="0"/>
              <a:t>”</a:t>
            </a:r>
            <a:r>
              <a:rPr lang="en-US" sz="1800" dirty="0"/>
              <a:t> requests will be sent to the web server under test. The order of execution will be random, as you can see in the following figure:</a:t>
            </a:r>
          </a:p>
          <a:p>
            <a:pPr marL="0" indent="0">
              <a:buNone/>
            </a:pPr>
            <a:endParaRPr lang="en-IN" dirty="0"/>
          </a:p>
        </p:txBody>
      </p:sp>
      <p:pic>
        <p:nvPicPr>
          <p:cNvPr id="7" name="Picture 6">
            <a:extLst>
              <a:ext uri="{FF2B5EF4-FFF2-40B4-BE49-F238E27FC236}">
                <a16:creationId xmlns:a16="http://schemas.microsoft.com/office/drawing/2014/main" id="{6C03FCC2-F622-DFB5-9979-944CC474B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960" y="4185699"/>
            <a:ext cx="6990080" cy="2123661"/>
          </a:xfrm>
          <a:prstGeom prst="rect">
            <a:avLst/>
          </a:prstGeom>
        </p:spPr>
      </p:pic>
    </p:spTree>
    <p:extLst>
      <p:ext uri="{BB962C8B-B14F-4D97-AF65-F5344CB8AC3E}">
        <p14:creationId xmlns:p14="http://schemas.microsoft.com/office/powerpoint/2010/main" val="1582319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96F5-08DF-5D17-16CD-A344175577F9}"/>
              </a:ext>
            </a:extLst>
          </p:cNvPr>
          <p:cNvSpPr>
            <a:spLocks noGrp="1"/>
          </p:cNvSpPr>
          <p:nvPr>
            <p:ph type="title"/>
          </p:nvPr>
        </p:nvSpPr>
        <p:spPr/>
        <p:txBody>
          <a:bodyPr/>
          <a:lstStyle/>
          <a:p>
            <a:r>
              <a:rPr lang="en-IN" dirty="0"/>
              <a:t>Configuration Elements</a:t>
            </a:r>
          </a:p>
        </p:txBody>
      </p:sp>
      <p:sp>
        <p:nvSpPr>
          <p:cNvPr id="3" name="Content Placeholder 2">
            <a:extLst>
              <a:ext uri="{FF2B5EF4-FFF2-40B4-BE49-F238E27FC236}">
                <a16:creationId xmlns:a16="http://schemas.microsoft.com/office/drawing/2014/main" id="{60FED245-022B-946B-D3C2-14BA56542245}"/>
              </a:ext>
            </a:extLst>
          </p:cNvPr>
          <p:cNvSpPr>
            <a:spLocks noGrp="1"/>
          </p:cNvSpPr>
          <p:nvPr>
            <p:ph idx="1"/>
          </p:nvPr>
        </p:nvSpPr>
        <p:spPr/>
        <p:txBody>
          <a:bodyPr>
            <a:normAutofit fontScale="70000" lnSpcReduction="20000"/>
          </a:bodyPr>
          <a:lstStyle/>
          <a:p>
            <a:pPr marL="0" indent="0">
              <a:buNone/>
            </a:pPr>
            <a:r>
              <a:rPr lang="en-US" sz="1800" b="1" i="1" dirty="0"/>
              <a:t>Configuration Element</a:t>
            </a:r>
            <a:r>
              <a:rPr lang="en-US" sz="1800" dirty="0"/>
              <a:t> enable us to declare variables, so </a:t>
            </a:r>
            <a:r>
              <a:rPr lang="en-US" sz="1800" b="1" i="1" dirty="0">
                <a:hlinkClick r:id="rId2"/>
              </a:rPr>
              <a:t>Samplers</a:t>
            </a:r>
            <a:r>
              <a:rPr lang="en-US" sz="1800" dirty="0"/>
              <a:t> can use data through these variables. Configuration element is accessible from only inside the tree node where you defined it. Also, if a configuration element is defined inside a tree node, it will have high precedence than the same configuration element which is defined in a parent node.</a:t>
            </a:r>
          </a:p>
          <a:p>
            <a:pPr marL="0" indent="0">
              <a:buNone/>
            </a:pPr>
            <a:r>
              <a:rPr lang="en-IN" sz="1800" dirty="0"/>
              <a:t>There are different types of configuration elements</a:t>
            </a:r>
          </a:p>
          <a:p>
            <a:r>
              <a:rPr lang="en-IN" sz="1800" dirty="0"/>
              <a:t>    </a:t>
            </a:r>
            <a:r>
              <a:rPr lang="en-IN" sz="1800" b="1" dirty="0"/>
              <a:t>Counter</a:t>
            </a:r>
          </a:p>
          <a:p>
            <a:r>
              <a:rPr lang="en-IN" sz="1800" b="1" dirty="0"/>
              <a:t>    CSV Data Set Config</a:t>
            </a:r>
          </a:p>
          <a:p>
            <a:r>
              <a:rPr lang="en-IN" sz="1800" b="1" dirty="0"/>
              <a:t>    DNS Cache Manager</a:t>
            </a:r>
          </a:p>
          <a:p>
            <a:r>
              <a:rPr lang="en-IN" sz="1800" b="1" dirty="0"/>
              <a:t>    FTP Request Defaults</a:t>
            </a:r>
          </a:p>
          <a:p>
            <a:r>
              <a:rPr lang="en-IN" sz="1800" b="1" dirty="0"/>
              <a:t>    HTTP Authorization Manager</a:t>
            </a:r>
          </a:p>
          <a:p>
            <a:r>
              <a:rPr lang="en-IN" sz="1800" b="1" dirty="0"/>
              <a:t>    HTTP Cache Manager</a:t>
            </a:r>
          </a:p>
          <a:p>
            <a:r>
              <a:rPr lang="en-IN" sz="1800" b="1" dirty="0"/>
              <a:t>    HTTP Cookie Manager</a:t>
            </a:r>
          </a:p>
          <a:p>
            <a:r>
              <a:rPr lang="en-IN" sz="1800" b="1" dirty="0"/>
              <a:t>    HTTP Header Manager</a:t>
            </a:r>
          </a:p>
          <a:p>
            <a:r>
              <a:rPr lang="en-IN" sz="1800" b="1" dirty="0"/>
              <a:t>    HTTP Request Defaults</a:t>
            </a:r>
          </a:p>
          <a:p>
            <a:r>
              <a:rPr lang="en-IN" sz="1800" b="1" dirty="0"/>
              <a:t>    Java Request Defaults</a:t>
            </a:r>
          </a:p>
        </p:txBody>
      </p:sp>
    </p:spTree>
    <p:extLst>
      <p:ext uri="{BB962C8B-B14F-4D97-AF65-F5344CB8AC3E}">
        <p14:creationId xmlns:p14="http://schemas.microsoft.com/office/powerpoint/2010/main" val="133617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7C1-7D44-8465-C872-3E9776D52228}"/>
              </a:ext>
            </a:extLst>
          </p:cNvPr>
          <p:cNvSpPr>
            <a:spLocks noGrp="1"/>
          </p:cNvSpPr>
          <p:nvPr>
            <p:ph type="title"/>
          </p:nvPr>
        </p:nvSpPr>
        <p:spPr/>
        <p:txBody>
          <a:bodyPr/>
          <a:lstStyle/>
          <a:p>
            <a:r>
              <a:rPr lang="en-IN" dirty="0"/>
              <a:t>Configuration Elements Continued</a:t>
            </a:r>
          </a:p>
        </p:txBody>
      </p:sp>
      <p:sp>
        <p:nvSpPr>
          <p:cNvPr id="3" name="Content Placeholder 2">
            <a:extLst>
              <a:ext uri="{FF2B5EF4-FFF2-40B4-BE49-F238E27FC236}">
                <a16:creationId xmlns:a16="http://schemas.microsoft.com/office/drawing/2014/main" id="{5B7FA024-5486-C939-5EEC-5E91024BF02A}"/>
              </a:ext>
            </a:extLst>
          </p:cNvPr>
          <p:cNvSpPr>
            <a:spLocks noGrp="1"/>
          </p:cNvSpPr>
          <p:nvPr>
            <p:ph idx="1"/>
          </p:nvPr>
        </p:nvSpPr>
        <p:spPr/>
        <p:txBody>
          <a:bodyPr>
            <a:normAutofit/>
          </a:bodyPr>
          <a:lstStyle/>
          <a:p>
            <a:pPr algn="just"/>
            <a:r>
              <a:rPr lang="en-US" sz="2000" dirty="0"/>
              <a:t>    JDBC Connection Configuration</a:t>
            </a:r>
          </a:p>
          <a:p>
            <a:pPr algn="just"/>
            <a:r>
              <a:rPr lang="en-US" sz="2000" dirty="0"/>
              <a:t>    Keystore Configuration</a:t>
            </a:r>
          </a:p>
          <a:p>
            <a:pPr algn="just"/>
            <a:r>
              <a:rPr lang="en-US" sz="2000" dirty="0"/>
              <a:t>    LDAP Extended Request Defaults</a:t>
            </a:r>
          </a:p>
          <a:p>
            <a:pPr algn="just"/>
            <a:r>
              <a:rPr lang="en-US" sz="2000" dirty="0"/>
              <a:t>    LDAP Request Defaults</a:t>
            </a:r>
          </a:p>
          <a:p>
            <a:pPr algn="just"/>
            <a:r>
              <a:rPr lang="en-US" sz="2000" dirty="0"/>
              <a:t>    Login Config Element</a:t>
            </a:r>
          </a:p>
          <a:p>
            <a:pPr algn="just"/>
            <a:r>
              <a:rPr lang="en-US" sz="2000" dirty="0"/>
              <a:t>    Random Variable</a:t>
            </a:r>
          </a:p>
          <a:p>
            <a:pPr algn="just"/>
            <a:r>
              <a:rPr lang="en-US" sz="2000" dirty="0"/>
              <a:t>    Simple Config Element</a:t>
            </a:r>
          </a:p>
          <a:p>
            <a:pPr algn="just"/>
            <a:r>
              <a:rPr lang="en-US" sz="2000" dirty="0"/>
              <a:t>    TCP Sampler Config</a:t>
            </a:r>
          </a:p>
          <a:p>
            <a:pPr algn="just"/>
            <a:r>
              <a:rPr lang="en-US" sz="2000" dirty="0"/>
              <a:t>    User Defined Variables</a:t>
            </a:r>
          </a:p>
          <a:p>
            <a:pPr marL="0" indent="0">
              <a:buNone/>
            </a:pPr>
            <a:endParaRPr lang="en-IN" dirty="0"/>
          </a:p>
        </p:txBody>
      </p:sp>
    </p:spTree>
    <p:extLst>
      <p:ext uri="{BB962C8B-B14F-4D97-AF65-F5344CB8AC3E}">
        <p14:creationId xmlns:p14="http://schemas.microsoft.com/office/powerpoint/2010/main" val="204417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382D-DB5C-6166-B881-E33F2630756C}"/>
              </a:ext>
            </a:extLst>
          </p:cNvPr>
          <p:cNvSpPr>
            <a:spLocks noGrp="1"/>
          </p:cNvSpPr>
          <p:nvPr>
            <p:ph type="title"/>
          </p:nvPr>
        </p:nvSpPr>
        <p:spPr/>
        <p:txBody>
          <a:bodyPr/>
          <a:lstStyle/>
          <a:p>
            <a:r>
              <a:rPr lang="en-IN" dirty="0"/>
              <a:t>Load Testing</a:t>
            </a:r>
          </a:p>
        </p:txBody>
      </p:sp>
      <p:sp>
        <p:nvSpPr>
          <p:cNvPr id="3" name="Content Placeholder 2">
            <a:extLst>
              <a:ext uri="{FF2B5EF4-FFF2-40B4-BE49-F238E27FC236}">
                <a16:creationId xmlns:a16="http://schemas.microsoft.com/office/drawing/2014/main" id="{F7F431B0-DFA5-CB35-9511-0653FE1A6810}"/>
              </a:ext>
            </a:extLst>
          </p:cNvPr>
          <p:cNvSpPr>
            <a:spLocks noGrp="1"/>
          </p:cNvSpPr>
          <p:nvPr>
            <p:ph idx="1"/>
          </p:nvPr>
        </p:nvSpPr>
        <p:spPr/>
        <p:txBody>
          <a:bodyPr/>
          <a:lstStyle/>
          <a:p>
            <a:pPr algn="l"/>
            <a:r>
              <a:rPr lang="en-US" sz="2000" b="0" i="0" dirty="0">
                <a:solidFill>
                  <a:srgbClr val="666666"/>
                </a:solidFill>
                <a:effectLst/>
                <a:latin typeface="canada-type-gibson"/>
              </a:rPr>
              <a:t>Load testing checks how the software behaves under both normal and peak conditions. This is done to determine how much work load the software can handle before performance is negatively affected.</a:t>
            </a:r>
          </a:p>
          <a:p>
            <a:pPr algn="l"/>
            <a:r>
              <a:rPr lang="en-US" sz="2000" b="0" i="0" dirty="0">
                <a:solidFill>
                  <a:srgbClr val="666666"/>
                </a:solidFill>
                <a:effectLst/>
                <a:latin typeface="canada-type-gibson"/>
              </a:rPr>
              <a:t>You can perform load tests by running multiple applications simultaneously, subjecting a server to a high amount of traffic, or downloading a large quantity of files.</a:t>
            </a:r>
          </a:p>
          <a:p>
            <a:pPr algn="l"/>
            <a:r>
              <a:rPr lang="en-US" sz="2000" b="0" i="0" dirty="0">
                <a:solidFill>
                  <a:srgbClr val="666666"/>
                </a:solidFill>
                <a:effectLst/>
                <a:latin typeface="canada-type-gibson"/>
              </a:rPr>
              <a:t>Load tests are used to ensure fast and scalable software.</a:t>
            </a:r>
          </a:p>
          <a:p>
            <a:pPr marL="0" indent="0" algn="l">
              <a:buNone/>
            </a:pPr>
            <a:r>
              <a:rPr lang="en-US" sz="2000" b="0" i="0" dirty="0">
                <a:solidFill>
                  <a:srgbClr val="666666"/>
                </a:solidFill>
                <a:effectLst/>
                <a:latin typeface="canada-type-gibson"/>
              </a:rPr>
              <a:t>   This is typically done by:</a:t>
            </a:r>
          </a:p>
          <a:p>
            <a:pPr marL="457200" indent="-457200" algn="l">
              <a:buFont typeface="+mj-lt"/>
              <a:buAutoNum type="arabicPeriod"/>
            </a:pPr>
            <a:r>
              <a:rPr lang="en-US" sz="2000" b="0" i="0" dirty="0">
                <a:solidFill>
                  <a:srgbClr val="666666"/>
                </a:solidFill>
                <a:effectLst/>
                <a:latin typeface="canada-type-gibson"/>
              </a:rPr>
              <a:t>Measuring response times            </a:t>
            </a:r>
          </a:p>
          <a:p>
            <a:pPr marL="457200" indent="-457200" algn="l">
              <a:buFont typeface="+mj-lt"/>
              <a:buAutoNum type="arabicPeriod"/>
            </a:pPr>
            <a:r>
              <a:rPr lang="en-US" sz="2000" b="0" i="0" dirty="0">
                <a:solidFill>
                  <a:srgbClr val="666666"/>
                </a:solidFill>
                <a:effectLst/>
                <a:latin typeface="canada-type-gibson"/>
              </a:rPr>
              <a:t>Identifying bottlenecks</a:t>
            </a:r>
          </a:p>
          <a:p>
            <a:pPr marL="457200" indent="-457200" algn="l">
              <a:buFont typeface="+mj-lt"/>
              <a:buAutoNum type="arabicPeriod"/>
            </a:pPr>
            <a:r>
              <a:rPr lang="en-US" sz="2000" b="0" i="0" dirty="0">
                <a:solidFill>
                  <a:srgbClr val="666666"/>
                </a:solidFill>
                <a:effectLst/>
                <a:latin typeface="canada-type-gibson"/>
              </a:rPr>
              <a:t>Locating failure points</a:t>
            </a:r>
          </a:p>
          <a:p>
            <a:pPr marL="0" indent="0">
              <a:buNone/>
            </a:pPr>
            <a:endParaRPr lang="en-IN" dirty="0"/>
          </a:p>
        </p:txBody>
      </p:sp>
      <p:sp>
        <p:nvSpPr>
          <p:cNvPr id="4" name="AutoShape 2" descr="What is Load Testing? Processes, Types, Best Practices ...">
            <a:extLst>
              <a:ext uri="{FF2B5EF4-FFF2-40B4-BE49-F238E27FC236}">
                <a16:creationId xmlns:a16="http://schemas.microsoft.com/office/drawing/2014/main" id="{14A14701-05F4-C170-7161-2A2F1F4E96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7683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233F-14DD-F3A4-49C2-2EAF657B1344}"/>
              </a:ext>
            </a:extLst>
          </p:cNvPr>
          <p:cNvSpPr>
            <a:spLocks noGrp="1"/>
          </p:cNvSpPr>
          <p:nvPr>
            <p:ph type="title"/>
          </p:nvPr>
        </p:nvSpPr>
        <p:spPr/>
        <p:txBody>
          <a:bodyPr/>
          <a:lstStyle/>
          <a:p>
            <a:r>
              <a:rPr lang="en-IN" dirty="0"/>
              <a:t>CSV Data Set Config</a:t>
            </a:r>
          </a:p>
        </p:txBody>
      </p:sp>
      <p:sp>
        <p:nvSpPr>
          <p:cNvPr id="3" name="Content Placeholder 2">
            <a:extLst>
              <a:ext uri="{FF2B5EF4-FFF2-40B4-BE49-F238E27FC236}">
                <a16:creationId xmlns:a16="http://schemas.microsoft.com/office/drawing/2014/main" id="{ABE55C92-5A86-9D9F-4B2F-E778A91669B5}"/>
              </a:ext>
            </a:extLst>
          </p:cNvPr>
          <p:cNvSpPr>
            <a:spLocks noGrp="1"/>
          </p:cNvSpPr>
          <p:nvPr>
            <p:ph idx="1"/>
          </p:nvPr>
        </p:nvSpPr>
        <p:spPr/>
        <p:txBody>
          <a:bodyPr>
            <a:normAutofit/>
          </a:bodyPr>
          <a:lstStyle/>
          <a:p>
            <a:pPr marL="0" indent="0">
              <a:buNone/>
            </a:pPr>
            <a:r>
              <a:rPr lang="en-US" sz="1800" dirty="0"/>
              <a:t>CSV Data Set Config element is used to read data from a text or CSV format file. For Example, If you need to perform load test of login scenario with 100 unique users. Prepare the data in CSV file with 100 user records with username and password, and you can use this file data in every thread through variables in your requests/samplers by using this configuration element</a:t>
            </a:r>
          </a:p>
          <a:p>
            <a:pPr marL="0" indent="0">
              <a:buNone/>
            </a:pPr>
            <a:endParaRPr lang="en-US" sz="1800" dirty="0"/>
          </a:p>
          <a:p>
            <a:pPr marL="0" indent="0">
              <a:buNone/>
            </a:pPr>
            <a:endParaRPr lang="en-IN" sz="1800" dirty="0"/>
          </a:p>
        </p:txBody>
      </p:sp>
      <p:pic>
        <p:nvPicPr>
          <p:cNvPr id="5" name="Picture 4">
            <a:extLst>
              <a:ext uri="{FF2B5EF4-FFF2-40B4-BE49-F238E27FC236}">
                <a16:creationId xmlns:a16="http://schemas.microsoft.com/office/drawing/2014/main" id="{38E5AC0F-B319-6B03-CCE8-DC2757B51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537" y="3627120"/>
            <a:ext cx="6943725" cy="2776220"/>
          </a:xfrm>
          <a:prstGeom prst="rect">
            <a:avLst/>
          </a:prstGeom>
        </p:spPr>
      </p:pic>
    </p:spTree>
    <p:extLst>
      <p:ext uri="{BB962C8B-B14F-4D97-AF65-F5344CB8AC3E}">
        <p14:creationId xmlns:p14="http://schemas.microsoft.com/office/powerpoint/2010/main" val="4189548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5824-74C2-316B-1821-A91CC7355FA0}"/>
              </a:ext>
            </a:extLst>
          </p:cNvPr>
          <p:cNvSpPr>
            <a:spLocks noGrp="1"/>
          </p:cNvSpPr>
          <p:nvPr>
            <p:ph type="title"/>
          </p:nvPr>
        </p:nvSpPr>
        <p:spPr/>
        <p:txBody>
          <a:bodyPr/>
          <a:lstStyle/>
          <a:p>
            <a:r>
              <a:rPr lang="en-IN" dirty="0"/>
              <a:t>Set of Config Elements in </a:t>
            </a:r>
            <a:r>
              <a:rPr lang="en-IN" dirty="0" err="1"/>
              <a:t>Jmeter</a:t>
            </a:r>
            <a:endParaRPr lang="en-IN" dirty="0"/>
          </a:p>
        </p:txBody>
      </p:sp>
      <p:sp>
        <p:nvSpPr>
          <p:cNvPr id="3" name="Content Placeholder 2">
            <a:extLst>
              <a:ext uri="{FF2B5EF4-FFF2-40B4-BE49-F238E27FC236}">
                <a16:creationId xmlns:a16="http://schemas.microsoft.com/office/drawing/2014/main" id="{DF03EA3D-4B78-57EE-A109-1E47AF9BB50F}"/>
              </a:ext>
            </a:extLst>
          </p:cNvPr>
          <p:cNvSpPr>
            <a:spLocks noGrp="1"/>
          </p:cNvSpPr>
          <p:nvPr>
            <p:ph idx="1"/>
          </p:nvPr>
        </p:nvSpPr>
        <p:spPr/>
        <p:txBody>
          <a:bodyPr/>
          <a:lstStyle/>
          <a:p>
            <a:pPr>
              <a:buFont typeface="+mj-lt"/>
              <a:buAutoNum type="arabicPeriod"/>
            </a:pPr>
            <a:r>
              <a:rPr lang="en-US" sz="2400" i="1" dirty="0"/>
              <a:t>Add “CSV Data Set Config” Element where it will be used</a:t>
            </a:r>
            <a:endParaRPr lang="en-US" sz="2400" dirty="0"/>
          </a:p>
          <a:p>
            <a:pPr>
              <a:buFont typeface="+mj-lt"/>
              <a:buAutoNum type="arabicPeriod"/>
            </a:pPr>
            <a:r>
              <a:rPr lang="en-US" sz="2400" i="1" dirty="0"/>
              <a:t>You can give file path or filename of your text/CSV file. If file is stored in the same location as your “Test Plan” is, then give only filename.</a:t>
            </a:r>
            <a:endParaRPr lang="en-US" sz="2400" dirty="0"/>
          </a:p>
          <a:p>
            <a:pPr>
              <a:buFont typeface="+mj-lt"/>
              <a:buAutoNum type="arabicPeriod"/>
            </a:pPr>
            <a:r>
              <a:rPr lang="en-US" sz="2400" i="1" dirty="0"/>
              <a:t>Give variable names for text/CSV file column values, use these variable as “$username” / “$password” in samplers</a:t>
            </a:r>
            <a:endParaRPr lang="en-US" sz="2400" dirty="0"/>
          </a:p>
          <a:p>
            <a:pPr>
              <a:buFont typeface="+mj-lt"/>
              <a:buAutoNum type="arabicPeriod"/>
            </a:pPr>
            <a:r>
              <a:rPr lang="en-US" sz="2400" i="1" dirty="0"/>
              <a:t>Select sharing mode</a:t>
            </a:r>
            <a:endParaRPr lang="en-US" sz="2400" dirty="0"/>
          </a:p>
          <a:p>
            <a:pPr marL="0" indent="0">
              <a:buNone/>
            </a:pPr>
            <a:endParaRPr lang="en-IN" dirty="0"/>
          </a:p>
        </p:txBody>
      </p:sp>
    </p:spTree>
    <p:extLst>
      <p:ext uri="{BB962C8B-B14F-4D97-AF65-F5344CB8AC3E}">
        <p14:creationId xmlns:p14="http://schemas.microsoft.com/office/powerpoint/2010/main" val="1832209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6384-EAAD-455B-2C10-47E30DB9F390}"/>
              </a:ext>
            </a:extLst>
          </p:cNvPr>
          <p:cNvSpPr>
            <a:spLocks noGrp="1"/>
          </p:cNvSpPr>
          <p:nvPr>
            <p:ph type="title"/>
          </p:nvPr>
        </p:nvSpPr>
        <p:spPr/>
        <p:txBody>
          <a:bodyPr/>
          <a:lstStyle/>
          <a:p>
            <a:r>
              <a:rPr lang="en-IN" dirty="0"/>
              <a:t>User Defined Variables</a:t>
            </a:r>
          </a:p>
        </p:txBody>
      </p:sp>
      <p:sp>
        <p:nvSpPr>
          <p:cNvPr id="3" name="Content Placeholder 2">
            <a:extLst>
              <a:ext uri="{FF2B5EF4-FFF2-40B4-BE49-F238E27FC236}">
                <a16:creationId xmlns:a16="http://schemas.microsoft.com/office/drawing/2014/main" id="{209ABBFF-2812-31F8-87C8-6F62CAA206E5}"/>
              </a:ext>
            </a:extLst>
          </p:cNvPr>
          <p:cNvSpPr>
            <a:spLocks noGrp="1"/>
          </p:cNvSpPr>
          <p:nvPr>
            <p:ph idx="1"/>
          </p:nvPr>
        </p:nvSpPr>
        <p:spPr/>
        <p:txBody>
          <a:bodyPr>
            <a:normAutofit/>
          </a:bodyPr>
          <a:lstStyle/>
          <a:p>
            <a:pPr marL="0" indent="0">
              <a:buNone/>
            </a:pPr>
            <a:r>
              <a:rPr lang="en-US" sz="2000" dirty="0"/>
              <a:t>User Defined Variables Element let us use default variables and values in the test plan. If you need to use UDV in only one Sampler, then define it under that Sampler. If you need to use UDV in multiple parts, then define it at the start of </a:t>
            </a:r>
          </a:p>
          <a:p>
            <a:pPr marL="0" indent="0">
              <a:buNone/>
            </a:pPr>
            <a:endParaRPr lang="en-US" sz="2000" dirty="0"/>
          </a:p>
        </p:txBody>
      </p:sp>
      <p:pic>
        <p:nvPicPr>
          <p:cNvPr id="7" name="Picture 6">
            <a:extLst>
              <a:ext uri="{FF2B5EF4-FFF2-40B4-BE49-F238E27FC236}">
                <a16:creationId xmlns:a16="http://schemas.microsoft.com/office/drawing/2014/main" id="{FEC19E9C-FD21-E2A8-1C1A-67507D5BB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998" y="3529647"/>
            <a:ext cx="8208331" cy="2637473"/>
          </a:xfrm>
          <a:prstGeom prst="rect">
            <a:avLst/>
          </a:prstGeom>
        </p:spPr>
      </p:pic>
    </p:spTree>
    <p:extLst>
      <p:ext uri="{BB962C8B-B14F-4D97-AF65-F5344CB8AC3E}">
        <p14:creationId xmlns:p14="http://schemas.microsoft.com/office/powerpoint/2010/main" val="2492932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A091-21F3-2C5B-00C1-16B8C8088FC4}"/>
              </a:ext>
            </a:extLst>
          </p:cNvPr>
          <p:cNvSpPr>
            <a:spLocks noGrp="1"/>
          </p:cNvSpPr>
          <p:nvPr>
            <p:ph type="title"/>
          </p:nvPr>
        </p:nvSpPr>
        <p:spPr/>
        <p:txBody>
          <a:bodyPr/>
          <a:lstStyle/>
          <a:p>
            <a:r>
              <a:rPr lang="en-IN" dirty="0"/>
              <a:t>HTTP Cookie Manager </a:t>
            </a:r>
          </a:p>
        </p:txBody>
      </p:sp>
      <p:sp>
        <p:nvSpPr>
          <p:cNvPr id="3" name="Content Placeholder 2">
            <a:extLst>
              <a:ext uri="{FF2B5EF4-FFF2-40B4-BE49-F238E27FC236}">
                <a16:creationId xmlns:a16="http://schemas.microsoft.com/office/drawing/2014/main" id="{BDF657A5-2B54-ACE5-F86F-18C55F3768E4}"/>
              </a:ext>
            </a:extLst>
          </p:cNvPr>
          <p:cNvSpPr>
            <a:spLocks noGrp="1"/>
          </p:cNvSpPr>
          <p:nvPr>
            <p:ph idx="1"/>
          </p:nvPr>
        </p:nvSpPr>
        <p:spPr/>
        <p:txBody>
          <a:bodyPr/>
          <a:lstStyle/>
          <a:p>
            <a:pPr marL="0" indent="0">
              <a:buNone/>
            </a:pPr>
            <a:r>
              <a:rPr lang="en-US" sz="2000" dirty="0"/>
              <a:t>HTTP Cookie Manager is used to store cookies which targeted server sends in the response of your Http request. The saved cookies can be used in other samplers/requests of the Test Plan.</a:t>
            </a:r>
          </a:p>
          <a:p>
            <a:pPr>
              <a:buFont typeface="+mj-lt"/>
              <a:buAutoNum type="arabicPeriod"/>
            </a:pPr>
            <a:r>
              <a:rPr lang="en-US" sz="2000" i="1" dirty="0"/>
              <a:t>You can also add User Defined Cookies, these cookies will be shared to all the Threads.</a:t>
            </a:r>
            <a:endParaRPr lang="en-US" sz="2000" dirty="0"/>
          </a:p>
          <a:p>
            <a:pPr>
              <a:buFont typeface="+mj-lt"/>
              <a:buAutoNum type="arabicPeriod"/>
            </a:pPr>
            <a:r>
              <a:rPr lang="en-US" sz="2000" i="1" dirty="0"/>
              <a:t>Cookies can be seen using the “</a:t>
            </a:r>
            <a:r>
              <a:rPr lang="en-US" sz="2000" b="1" i="1" dirty="0"/>
              <a:t>View Results Tree</a:t>
            </a:r>
            <a:r>
              <a:rPr lang="en-US" sz="2000" i="1" dirty="0"/>
              <a:t>” Listener.</a:t>
            </a:r>
            <a:endParaRPr lang="en-US" sz="2000" dirty="0"/>
          </a:p>
          <a:p>
            <a:pPr>
              <a:buFont typeface="+mj-lt"/>
              <a:buAutoNum type="arabicPeriod"/>
            </a:pPr>
            <a:r>
              <a:rPr lang="en-US" sz="2000" i="1" dirty="0"/>
              <a:t>Such Cookies usually have Expiration time far in the future.</a:t>
            </a:r>
            <a:endParaRPr lang="en-US" sz="2000" dirty="0"/>
          </a:p>
          <a:p>
            <a:pPr marL="0" indent="0">
              <a:buNone/>
            </a:pPr>
            <a:endParaRPr lang="en-IN" dirty="0"/>
          </a:p>
        </p:txBody>
      </p:sp>
      <p:pic>
        <p:nvPicPr>
          <p:cNvPr id="5" name="Picture 4">
            <a:extLst>
              <a:ext uri="{FF2B5EF4-FFF2-40B4-BE49-F238E27FC236}">
                <a16:creationId xmlns:a16="http://schemas.microsoft.com/office/drawing/2014/main" id="{54090758-EE23-A13D-DB31-7F0754DF5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120" y="4427727"/>
            <a:ext cx="7325360" cy="2184401"/>
          </a:xfrm>
          <a:prstGeom prst="rect">
            <a:avLst/>
          </a:prstGeom>
        </p:spPr>
      </p:pic>
    </p:spTree>
    <p:extLst>
      <p:ext uri="{BB962C8B-B14F-4D97-AF65-F5344CB8AC3E}">
        <p14:creationId xmlns:p14="http://schemas.microsoft.com/office/powerpoint/2010/main" val="37480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F01C-802C-AB7C-F480-760A6CC56ABB}"/>
              </a:ext>
            </a:extLst>
          </p:cNvPr>
          <p:cNvSpPr>
            <a:spLocks noGrp="1"/>
          </p:cNvSpPr>
          <p:nvPr>
            <p:ph type="title"/>
          </p:nvPr>
        </p:nvSpPr>
        <p:spPr/>
        <p:txBody>
          <a:bodyPr/>
          <a:lstStyle/>
          <a:p>
            <a:r>
              <a:rPr lang="en-IN" dirty="0" err="1"/>
              <a:t>Jmeter</a:t>
            </a:r>
            <a:r>
              <a:rPr lang="en-IN" dirty="0"/>
              <a:t> and Advantages</a:t>
            </a:r>
          </a:p>
        </p:txBody>
      </p:sp>
      <p:pic>
        <p:nvPicPr>
          <p:cNvPr id="5" name="Content Placeholder 4">
            <a:extLst>
              <a:ext uri="{FF2B5EF4-FFF2-40B4-BE49-F238E27FC236}">
                <a16:creationId xmlns:a16="http://schemas.microsoft.com/office/drawing/2014/main" id="{F2D932C3-254F-6D20-861C-51ECDD6CCBBB}"/>
              </a:ext>
            </a:extLst>
          </p:cNvPr>
          <p:cNvPicPr>
            <a:picLocks noGrp="1" noChangeAspect="1"/>
          </p:cNvPicPr>
          <p:nvPr>
            <p:ph idx="1"/>
          </p:nvPr>
        </p:nvPicPr>
        <p:blipFill>
          <a:blip r:embed="rId2"/>
          <a:stretch>
            <a:fillRect/>
          </a:stretch>
        </p:blipFill>
        <p:spPr>
          <a:xfrm>
            <a:off x="1099690" y="1568768"/>
            <a:ext cx="9202550" cy="4647518"/>
          </a:xfrm>
        </p:spPr>
      </p:pic>
    </p:spTree>
    <p:extLst>
      <p:ext uri="{BB962C8B-B14F-4D97-AF65-F5344CB8AC3E}">
        <p14:creationId xmlns:p14="http://schemas.microsoft.com/office/powerpoint/2010/main" val="254191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77FA-99DF-14FD-350E-BBCD5B3045FE}"/>
              </a:ext>
            </a:extLst>
          </p:cNvPr>
          <p:cNvSpPr>
            <a:spLocks noGrp="1"/>
          </p:cNvSpPr>
          <p:nvPr>
            <p:ph type="title"/>
          </p:nvPr>
        </p:nvSpPr>
        <p:spPr/>
        <p:txBody>
          <a:bodyPr/>
          <a:lstStyle/>
          <a:p>
            <a:r>
              <a:rPr lang="en-IN" dirty="0"/>
              <a:t>Benefits of Using </a:t>
            </a:r>
            <a:r>
              <a:rPr lang="en-IN" dirty="0" err="1"/>
              <a:t>Jmeter</a:t>
            </a:r>
            <a:r>
              <a:rPr lang="en-IN" dirty="0"/>
              <a:t> </a:t>
            </a:r>
          </a:p>
        </p:txBody>
      </p:sp>
      <p:pic>
        <p:nvPicPr>
          <p:cNvPr id="5" name="Content Placeholder 4">
            <a:extLst>
              <a:ext uri="{FF2B5EF4-FFF2-40B4-BE49-F238E27FC236}">
                <a16:creationId xmlns:a16="http://schemas.microsoft.com/office/drawing/2014/main" id="{872DCEA1-E551-E669-13B3-8E1425AF2DCC}"/>
              </a:ext>
            </a:extLst>
          </p:cNvPr>
          <p:cNvPicPr>
            <a:picLocks noGrp="1" noChangeAspect="1"/>
          </p:cNvPicPr>
          <p:nvPr>
            <p:ph idx="1"/>
          </p:nvPr>
        </p:nvPicPr>
        <p:blipFill>
          <a:blip r:embed="rId2"/>
          <a:stretch>
            <a:fillRect/>
          </a:stretch>
        </p:blipFill>
        <p:spPr>
          <a:xfrm>
            <a:off x="1335275" y="1703792"/>
            <a:ext cx="9097778" cy="4958344"/>
          </a:xfrm>
        </p:spPr>
      </p:pic>
    </p:spTree>
    <p:extLst>
      <p:ext uri="{BB962C8B-B14F-4D97-AF65-F5344CB8AC3E}">
        <p14:creationId xmlns:p14="http://schemas.microsoft.com/office/powerpoint/2010/main" val="241424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BED8-0EBC-3FFF-2B80-618C9A2C1487}"/>
              </a:ext>
            </a:extLst>
          </p:cNvPr>
          <p:cNvSpPr>
            <a:spLocks noGrp="1"/>
          </p:cNvSpPr>
          <p:nvPr>
            <p:ph type="title"/>
          </p:nvPr>
        </p:nvSpPr>
        <p:spPr/>
        <p:txBody>
          <a:bodyPr/>
          <a:lstStyle/>
          <a:p>
            <a:r>
              <a:rPr lang="en-IN" dirty="0" err="1"/>
              <a:t>Jmeter</a:t>
            </a:r>
            <a:r>
              <a:rPr lang="en-IN" dirty="0"/>
              <a:t> Installation Prerequisite</a:t>
            </a:r>
          </a:p>
        </p:txBody>
      </p:sp>
      <p:sp>
        <p:nvSpPr>
          <p:cNvPr id="3" name="Content Placeholder 2">
            <a:extLst>
              <a:ext uri="{FF2B5EF4-FFF2-40B4-BE49-F238E27FC236}">
                <a16:creationId xmlns:a16="http://schemas.microsoft.com/office/drawing/2014/main" id="{D22CE189-15DF-939A-45F9-387F6D50D856}"/>
              </a:ext>
            </a:extLst>
          </p:cNvPr>
          <p:cNvSpPr>
            <a:spLocks noGrp="1"/>
          </p:cNvSpPr>
          <p:nvPr>
            <p:ph idx="1"/>
          </p:nvPr>
        </p:nvSpPr>
        <p:spPr/>
        <p:txBody>
          <a:bodyPr/>
          <a:lstStyle/>
          <a:p>
            <a:r>
              <a:rPr lang="en-IN" dirty="0"/>
              <a:t>Prerequisite </a:t>
            </a:r>
          </a:p>
          <a:p>
            <a:pPr marL="0" indent="0" algn="ctr">
              <a:buNone/>
            </a:pPr>
            <a:r>
              <a:rPr lang="en-IN" sz="2400" dirty="0"/>
              <a:t>Java version 8 or above needs to be a part of the machine and environment variables needs to be set  where </a:t>
            </a:r>
            <a:r>
              <a:rPr lang="en-IN" sz="2400" dirty="0" err="1"/>
              <a:t>Jmeter</a:t>
            </a:r>
            <a:r>
              <a:rPr lang="en-IN" sz="2400" dirty="0"/>
              <a:t> is getting installed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228F0F6-4FB8-3495-67FE-DEC729F3BE4A}"/>
              </a:ext>
            </a:extLst>
          </p:cNvPr>
          <p:cNvPicPr>
            <a:picLocks noChangeAspect="1"/>
          </p:cNvPicPr>
          <p:nvPr/>
        </p:nvPicPr>
        <p:blipFill>
          <a:blip r:embed="rId2"/>
          <a:stretch>
            <a:fillRect/>
          </a:stretch>
        </p:blipFill>
        <p:spPr>
          <a:xfrm>
            <a:off x="1794337" y="3736608"/>
            <a:ext cx="9038935" cy="2572752"/>
          </a:xfrm>
          <a:prstGeom prst="rect">
            <a:avLst/>
          </a:prstGeom>
        </p:spPr>
      </p:pic>
    </p:spTree>
    <p:extLst>
      <p:ext uri="{BB962C8B-B14F-4D97-AF65-F5344CB8AC3E}">
        <p14:creationId xmlns:p14="http://schemas.microsoft.com/office/powerpoint/2010/main" val="126332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B51F-8F4F-407B-4214-8D0EB0E3DEBC}"/>
              </a:ext>
            </a:extLst>
          </p:cNvPr>
          <p:cNvSpPr>
            <a:spLocks noGrp="1"/>
          </p:cNvSpPr>
          <p:nvPr>
            <p:ph type="title"/>
          </p:nvPr>
        </p:nvSpPr>
        <p:spPr/>
        <p:txBody>
          <a:bodyPr/>
          <a:lstStyle/>
          <a:p>
            <a:r>
              <a:rPr lang="en-IN" dirty="0"/>
              <a:t>Steps of Installation </a:t>
            </a:r>
          </a:p>
        </p:txBody>
      </p:sp>
      <p:sp>
        <p:nvSpPr>
          <p:cNvPr id="3" name="Content Placeholder 2">
            <a:extLst>
              <a:ext uri="{FF2B5EF4-FFF2-40B4-BE49-F238E27FC236}">
                <a16:creationId xmlns:a16="http://schemas.microsoft.com/office/drawing/2014/main" id="{89E77C21-2C2C-10FB-1F97-9722AEF6DBAF}"/>
              </a:ext>
            </a:extLst>
          </p:cNvPr>
          <p:cNvSpPr>
            <a:spLocks noGrp="1"/>
          </p:cNvSpPr>
          <p:nvPr>
            <p:ph idx="1"/>
          </p:nvPr>
        </p:nvSpPr>
        <p:spPr/>
        <p:txBody>
          <a:bodyPr/>
          <a:lstStyle/>
          <a:p>
            <a:pPr marL="0" indent="0">
              <a:buNone/>
            </a:pPr>
            <a:r>
              <a:rPr lang="en-IN" sz="2000" dirty="0"/>
              <a:t>Open the URL ,</a:t>
            </a:r>
          </a:p>
          <a:p>
            <a:pPr marL="0" indent="0">
              <a:buNone/>
            </a:pPr>
            <a:r>
              <a:rPr lang="en-IN" sz="2000" dirty="0">
                <a:hlinkClick r:id="rId2"/>
              </a:rPr>
              <a:t>https://jmeter.apache.org/download_jmeter.cgi</a:t>
            </a:r>
            <a:endParaRPr lang="en-IN" sz="2000" dirty="0"/>
          </a:p>
          <a:p>
            <a:pPr marL="0" indent="0">
              <a:buNone/>
            </a:pPr>
            <a:r>
              <a:rPr lang="en-IN" sz="2000" dirty="0"/>
              <a:t>And select the below option </a:t>
            </a:r>
            <a:r>
              <a:rPr lang="en-IN" dirty="0"/>
              <a:t>,</a:t>
            </a:r>
          </a:p>
        </p:txBody>
      </p:sp>
      <p:pic>
        <p:nvPicPr>
          <p:cNvPr id="4" name="Picture 3">
            <a:extLst>
              <a:ext uri="{FF2B5EF4-FFF2-40B4-BE49-F238E27FC236}">
                <a16:creationId xmlns:a16="http://schemas.microsoft.com/office/drawing/2014/main" id="{849E268C-A3F9-4CF1-C794-6AC3690BD4A3}"/>
              </a:ext>
            </a:extLst>
          </p:cNvPr>
          <p:cNvPicPr>
            <a:picLocks noChangeAspect="1"/>
          </p:cNvPicPr>
          <p:nvPr/>
        </p:nvPicPr>
        <p:blipFill>
          <a:blip r:embed="rId3"/>
          <a:stretch>
            <a:fillRect/>
          </a:stretch>
        </p:blipFill>
        <p:spPr>
          <a:xfrm>
            <a:off x="2082800" y="3667760"/>
            <a:ext cx="7863839" cy="2641600"/>
          </a:xfrm>
          <a:prstGeom prst="rect">
            <a:avLst/>
          </a:prstGeom>
        </p:spPr>
      </p:pic>
    </p:spTree>
    <p:extLst>
      <p:ext uri="{BB962C8B-B14F-4D97-AF65-F5344CB8AC3E}">
        <p14:creationId xmlns:p14="http://schemas.microsoft.com/office/powerpoint/2010/main" val="58069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3CD-4A13-A827-CD55-131DD6FD7B8A}"/>
              </a:ext>
            </a:extLst>
          </p:cNvPr>
          <p:cNvSpPr>
            <a:spLocks noGrp="1"/>
          </p:cNvSpPr>
          <p:nvPr>
            <p:ph type="title"/>
          </p:nvPr>
        </p:nvSpPr>
        <p:spPr/>
        <p:txBody>
          <a:bodyPr/>
          <a:lstStyle/>
          <a:p>
            <a:r>
              <a:rPr lang="en-IN" dirty="0"/>
              <a:t>Steps of Installation Continued </a:t>
            </a:r>
          </a:p>
        </p:txBody>
      </p:sp>
      <p:pic>
        <p:nvPicPr>
          <p:cNvPr id="2050" name="Picture 2" descr="How to install Jmeter in easy steps">
            <a:extLst>
              <a:ext uri="{FF2B5EF4-FFF2-40B4-BE49-F238E27FC236}">
                <a16:creationId xmlns:a16="http://schemas.microsoft.com/office/drawing/2014/main" id="{003935CC-2FFD-B721-F682-2A6BE681EE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4961" y="1690688"/>
            <a:ext cx="7975600" cy="487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99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812C-ACBC-4387-E18C-9004152F751E}"/>
              </a:ext>
            </a:extLst>
          </p:cNvPr>
          <p:cNvSpPr>
            <a:spLocks noGrp="1"/>
          </p:cNvSpPr>
          <p:nvPr>
            <p:ph type="title"/>
          </p:nvPr>
        </p:nvSpPr>
        <p:spPr/>
        <p:txBody>
          <a:bodyPr/>
          <a:lstStyle/>
          <a:p>
            <a:r>
              <a:rPr lang="en-IN" dirty="0"/>
              <a:t>Working of </a:t>
            </a:r>
            <a:r>
              <a:rPr lang="en-IN" dirty="0" err="1"/>
              <a:t>Jmeter</a:t>
            </a:r>
            <a:endParaRPr lang="en-IN" dirty="0"/>
          </a:p>
        </p:txBody>
      </p:sp>
      <p:pic>
        <p:nvPicPr>
          <p:cNvPr id="5" name="Content Placeholder 4">
            <a:extLst>
              <a:ext uri="{FF2B5EF4-FFF2-40B4-BE49-F238E27FC236}">
                <a16:creationId xmlns:a16="http://schemas.microsoft.com/office/drawing/2014/main" id="{7DACFBA3-0374-5C90-B167-C57ADAA09D96}"/>
              </a:ext>
            </a:extLst>
          </p:cNvPr>
          <p:cNvPicPr>
            <a:picLocks noGrp="1" noChangeAspect="1"/>
          </p:cNvPicPr>
          <p:nvPr>
            <p:ph idx="1"/>
          </p:nvPr>
        </p:nvPicPr>
        <p:blipFill>
          <a:blip r:embed="rId2"/>
          <a:stretch>
            <a:fillRect/>
          </a:stretch>
        </p:blipFill>
        <p:spPr>
          <a:xfrm>
            <a:off x="2475241" y="2264647"/>
            <a:ext cx="6729719" cy="3670079"/>
          </a:xfrm>
        </p:spPr>
      </p:pic>
    </p:spTree>
    <p:extLst>
      <p:ext uri="{BB962C8B-B14F-4D97-AF65-F5344CB8AC3E}">
        <p14:creationId xmlns:p14="http://schemas.microsoft.com/office/powerpoint/2010/main" val="3822246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1685</TotalTime>
  <Words>1405</Words>
  <Application>Microsoft Office PowerPoint</Application>
  <PresentationFormat>Widescreen</PresentationFormat>
  <Paragraphs>128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canada-type-gibson</vt:lpstr>
      <vt:lpstr>Tw Cen MT</vt:lpstr>
      <vt:lpstr>Tw Cen MT Condensed</vt:lpstr>
      <vt:lpstr>Wingdings 3</vt:lpstr>
      <vt:lpstr>Integral</vt:lpstr>
      <vt:lpstr>Load Testing -Jmeter</vt:lpstr>
      <vt:lpstr>What is Non Functional Testing</vt:lpstr>
      <vt:lpstr>Load Testing</vt:lpstr>
      <vt:lpstr>Jmeter and Advantages</vt:lpstr>
      <vt:lpstr>Benefits of Using Jmeter </vt:lpstr>
      <vt:lpstr>Jmeter Installation Prerequisite</vt:lpstr>
      <vt:lpstr>Steps of Installation </vt:lpstr>
      <vt:lpstr>Steps of Installation Continued </vt:lpstr>
      <vt:lpstr>Working of Jmeter</vt:lpstr>
      <vt:lpstr>Components of Jmeter</vt:lpstr>
      <vt:lpstr>My First Jmeter Test</vt:lpstr>
      <vt:lpstr>Samplers in Jmeter</vt:lpstr>
      <vt:lpstr>Listeners in Jmeter</vt:lpstr>
      <vt:lpstr>Configuration Elements </vt:lpstr>
      <vt:lpstr>Assertions in Jmeter</vt:lpstr>
      <vt:lpstr>Jmeter Timers</vt:lpstr>
      <vt:lpstr>Types of Timers </vt:lpstr>
      <vt:lpstr>Uniform Random Timer Calculation </vt:lpstr>
      <vt:lpstr>Other Timers(Not in Scope and Not used)</vt:lpstr>
      <vt:lpstr>Introduction to Blazemeter</vt:lpstr>
      <vt:lpstr>Logic Controller in Jmeter</vt:lpstr>
      <vt:lpstr>Types of Logic Controller</vt:lpstr>
      <vt:lpstr>Loop Controller</vt:lpstr>
      <vt:lpstr>Simple Controller</vt:lpstr>
      <vt:lpstr>Module Controller</vt:lpstr>
      <vt:lpstr>Random Controller</vt:lpstr>
      <vt:lpstr>Random Order Controller</vt:lpstr>
      <vt:lpstr>Configuration Elements</vt:lpstr>
      <vt:lpstr>Configuration Elements Continued</vt:lpstr>
      <vt:lpstr>CSV Data Set Config</vt:lpstr>
      <vt:lpstr>Set of Config Elements in Jmeter</vt:lpstr>
      <vt:lpstr>User Defined Variables</vt:lpstr>
      <vt:lpstr>HTTP Cookie Manager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Testing -Jmeter</dc:title>
  <dc:creator>Saurabh Kandhway</dc:creator>
  <cp:lastModifiedBy>Saurabh Kandhway</cp:lastModifiedBy>
  <cp:revision>1</cp:revision>
  <dcterms:created xsi:type="dcterms:W3CDTF">2023-05-05T04:16:53Z</dcterms:created>
  <dcterms:modified xsi:type="dcterms:W3CDTF">2024-06-30T05:30:53Z</dcterms:modified>
</cp:coreProperties>
</file>