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urabh Kandhway" userId="c233f9120327db61" providerId="LiveId" clId="{E89EAC82-ECB0-47A5-87DE-7041BC5D167E}"/>
    <pc:docChg chg="custSel modSld">
      <pc:chgData name="Saurabh Kandhway" userId="c233f9120327db61" providerId="LiveId" clId="{E89EAC82-ECB0-47A5-87DE-7041BC5D167E}" dt="2023-05-24T00:02:57.837" v="1" actId="20577"/>
      <pc:docMkLst>
        <pc:docMk/>
      </pc:docMkLst>
      <pc:sldChg chg="delSp modSp mod">
        <pc:chgData name="Saurabh Kandhway" userId="c233f9120327db61" providerId="LiveId" clId="{E89EAC82-ECB0-47A5-87DE-7041BC5D167E}" dt="2023-05-24T00:02:57.837" v="1" actId="20577"/>
        <pc:sldMkLst>
          <pc:docMk/>
          <pc:sldMk cId="151523688" sldId="256"/>
        </pc:sldMkLst>
        <pc:spChg chg="mod">
          <ac:chgData name="Saurabh Kandhway" userId="c233f9120327db61" providerId="LiveId" clId="{E89EAC82-ECB0-47A5-87DE-7041BC5D167E}" dt="2023-05-24T00:02:57.837" v="1" actId="20577"/>
          <ac:spMkLst>
            <pc:docMk/>
            <pc:sldMk cId="151523688" sldId="256"/>
            <ac:spMk id="2" creationId="{861F4EB2-429C-9617-259D-3C6BEB1D96AF}"/>
          </ac:spMkLst>
        </pc:spChg>
        <pc:picChg chg="del">
          <ac:chgData name="Saurabh Kandhway" userId="c233f9120327db61" providerId="LiveId" clId="{E89EAC82-ECB0-47A5-87DE-7041BC5D167E}" dt="2023-05-24T00:02:52.400" v="0" actId="478"/>
          <ac:picMkLst>
            <pc:docMk/>
            <pc:sldMk cId="151523688" sldId="256"/>
            <ac:picMk id="7" creationId="{CF6D883A-5D19-296E-744C-E929DE4609DF}"/>
          </ac:picMkLst>
        </pc:picChg>
      </pc:sldChg>
    </pc:docChg>
  </pc:docChgLst>
  <pc:docChgLst>
    <pc:chgData name="Saurabh Kandhway" userId="c233f9120327db61" providerId="LiveId" clId="{2FD5CA52-82E6-47A2-B38D-3B065F5883EF}"/>
    <pc:docChg chg="custSel modSld">
      <pc:chgData name="Saurabh Kandhway" userId="c233f9120327db61" providerId="LiveId" clId="{2FD5CA52-82E6-47A2-B38D-3B065F5883EF}" dt="2023-11-02T13:49:34.408" v="34" actId="20577"/>
      <pc:docMkLst>
        <pc:docMk/>
      </pc:docMkLst>
      <pc:sldChg chg="modSp mod">
        <pc:chgData name="Saurabh Kandhway" userId="c233f9120327db61" providerId="LiveId" clId="{2FD5CA52-82E6-47A2-B38D-3B065F5883EF}" dt="2023-11-02T13:49:05.788" v="8" actId="20577"/>
        <pc:sldMkLst>
          <pc:docMk/>
          <pc:sldMk cId="151523688" sldId="256"/>
        </pc:sldMkLst>
        <pc:spChg chg="mod">
          <ac:chgData name="Saurabh Kandhway" userId="c233f9120327db61" providerId="LiveId" clId="{2FD5CA52-82E6-47A2-B38D-3B065F5883EF}" dt="2023-11-02T13:49:05.788" v="8" actId="20577"/>
          <ac:spMkLst>
            <pc:docMk/>
            <pc:sldMk cId="151523688" sldId="256"/>
            <ac:spMk id="2" creationId="{861F4EB2-429C-9617-259D-3C6BEB1D96AF}"/>
          </ac:spMkLst>
        </pc:spChg>
      </pc:sldChg>
      <pc:sldChg chg="modSp mod">
        <pc:chgData name="Saurabh Kandhway" userId="c233f9120327db61" providerId="LiveId" clId="{2FD5CA52-82E6-47A2-B38D-3B065F5883EF}" dt="2023-11-02T13:49:34.408" v="34" actId="20577"/>
        <pc:sldMkLst>
          <pc:docMk/>
          <pc:sldMk cId="1235915190" sldId="266"/>
        </pc:sldMkLst>
        <pc:spChg chg="mod">
          <ac:chgData name="Saurabh Kandhway" userId="c233f9120327db61" providerId="LiveId" clId="{2FD5CA52-82E6-47A2-B38D-3B065F5883EF}" dt="2023-11-02T13:49:34.408" v="34" actId="20577"/>
          <ac:spMkLst>
            <pc:docMk/>
            <pc:sldMk cId="1235915190" sldId="266"/>
            <ac:spMk id="3" creationId="{94A1BF59-99CA-A4CD-FFCE-713F294482DF}"/>
          </ac:spMkLst>
        </pc:spChg>
      </pc:sldChg>
      <pc:sldChg chg="modSp mod">
        <pc:chgData name="Saurabh Kandhway" userId="c233f9120327db61" providerId="LiveId" clId="{2FD5CA52-82E6-47A2-B38D-3B065F5883EF}" dt="2023-11-02T13:49:16.163" v="18" actId="20577"/>
        <pc:sldMkLst>
          <pc:docMk/>
          <pc:sldMk cId="2375367449" sldId="269"/>
        </pc:sldMkLst>
        <pc:spChg chg="mod">
          <ac:chgData name="Saurabh Kandhway" userId="c233f9120327db61" providerId="LiveId" clId="{2FD5CA52-82E6-47A2-B38D-3B065F5883EF}" dt="2023-11-02T13:49:16.163" v="18" actId="20577"/>
          <ac:spMkLst>
            <pc:docMk/>
            <pc:sldMk cId="2375367449" sldId="269"/>
            <ac:spMk id="2" creationId="{673AA35B-53A8-A3B2-376E-E6A5599ABCDD}"/>
          </ac:spMkLst>
        </pc:spChg>
      </pc:sldChg>
    </pc:docChg>
  </pc:docChgLst>
  <pc:docChgLst>
    <pc:chgData name="Saurabh Kandhway" userId="c233f9120327db61" providerId="LiveId" clId="{F79A3F9B-6F2B-4C80-B4FD-02D89A6AE1FC}"/>
    <pc:docChg chg="delSld modSld">
      <pc:chgData name="Saurabh Kandhway" userId="c233f9120327db61" providerId="LiveId" clId="{F79A3F9B-6F2B-4C80-B4FD-02D89A6AE1FC}" dt="2023-12-04T09:57:03.689" v="8" actId="47"/>
      <pc:docMkLst>
        <pc:docMk/>
      </pc:docMkLst>
      <pc:sldChg chg="addSp modSp del mod">
        <pc:chgData name="Saurabh Kandhway" userId="c233f9120327db61" providerId="LiveId" clId="{F79A3F9B-6F2B-4C80-B4FD-02D89A6AE1FC}" dt="2023-12-04T09:56:57.470" v="3" actId="47"/>
        <pc:sldMkLst>
          <pc:docMk/>
          <pc:sldMk cId="151523688" sldId="256"/>
        </pc:sldMkLst>
        <pc:spChg chg="mod">
          <ac:chgData name="Saurabh Kandhway" userId="c233f9120327db61" providerId="LiveId" clId="{F79A3F9B-6F2B-4C80-B4FD-02D89A6AE1FC}" dt="2023-11-28T02:02:03.100" v="2" actId="20577"/>
          <ac:spMkLst>
            <pc:docMk/>
            <pc:sldMk cId="151523688" sldId="256"/>
            <ac:spMk id="2" creationId="{861F4EB2-429C-9617-259D-3C6BEB1D96AF}"/>
          </ac:spMkLst>
        </pc:spChg>
        <pc:picChg chg="add mod">
          <ac:chgData name="Saurabh Kandhway" userId="c233f9120327db61" providerId="LiveId" clId="{F79A3F9B-6F2B-4C80-B4FD-02D89A6AE1FC}" dt="2023-11-28T01:59:18.533" v="1" actId="1076"/>
          <ac:picMkLst>
            <pc:docMk/>
            <pc:sldMk cId="151523688" sldId="256"/>
            <ac:picMk id="6" creationId="{1E562002-9E90-7062-7972-E77D42D67040}"/>
          </ac:picMkLst>
        </pc:picChg>
      </pc:sldChg>
      <pc:sldChg chg="del">
        <pc:chgData name="Saurabh Kandhway" userId="c233f9120327db61" providerId="LiveId" clId="{F79A3F9B-6F2B-4C80-B4FD-02D89A6AE1FC}" dt="2023-12-04T09:56:59.402" v="5" actId="47"/>
        <pc:sldMkLst>
          <pc:docMk/>
          <pc:sldMk cId="2801716770" sldId="257"/>
        </pc:sldMkLst>
      </pc:sldChg>
      <pc:sldChg chg="del">
        <pc:chgData name="Saurabh Kandhway" userId="c233f9120327db61" providerId="LiveId" clId="{F79A3F9B-6F2B-4C80-B4FD-02D89A6AE1FC}" dt="2023-12-04T09:57:00.448" v="6" actId="47"/>
        <pc:sldMkLst>
          <pc:docMk/>
          <pc:sldMk cId="1235915190" sldId="266"/>
        </pc:sldMkLst>
      </pc:sldChg>
      <pc:sldChg chg="del">
        <pc:chgData name="Saurabh Kandhway" userId="c233f9120327db61" providerId="LiveId" clId="{F79A3F9B-6F2B-4C80-B4FD-02D89A6AE1FC}" dt="2023-12-04T09:57:02.166" v="7" actId="47"/>
        <pc:sldMkLst>
          <pc:docMk/>
          <pc:sldMk cId="1769859" sldId="267"/>
        </pc:sldMkLst>
      </pc:sldChg>
      <pc:sldChg chg="del">
        <pc:chgData name="Saurabh Kandhway" userId="c233f9120327db61" providerId="LiveId" clId="{F79A3F9B-6F2B-4C80-B4FD-02D89A6AE1FC}" dt="2023-12-04T09:57:03.689" v="8" actId="47"/>
        <pc:sldMkLst>
          <pc:docMk/>
          <pc:sldMk cId="4247376895" sldId="268"/>
        </pc:sldMkLst>
      </pc:sldChg>
      <pc:sldChg chg="del">
        <pc:chgData name="Saurabh Kandhway" userId="c233f9120327db61" providerId="LiveId" clId="{F79A3F9B-6F2B-4C80-B4FD-02D89A6AE1FC}" dt="2023-12-04T09:56:58.412" v="4" actId="47"/>
        <pc:sldMkLst>
          <pc:docMk/>
          <pc:sldMk cId="2375367449" sldId="269"/>
        </pc:sldMkLst>
      </pc:sldChg>
    </pc:docChg>
  </pc:docChgLst>
  <pc:docChgLst>
    <pc:chgData name="Saurabh Kandhway" userId="c233f9120327db61" providerId="LiveId" clId="{E2C6C553-D717-4FAA-92C0-64B3D561366C}"/>
    <pc:docChg chg="modSld">
      <pc:chgData name="Saurabh Kandhway" userId="c233f9120327db61" providerId="LiveId" clId="{E2C6C553-D717-4FAA-92C0-64B3D561366C}" dt="2023-07-11T15:27:26.882" v="0" actId="20577"/>
      <pc:docMkLst>
        <pc:docMk/>
      </pc:docMkLst>
      <pc:sldChg chg="modSp mod">
        <pc:chgData name="Saurabh Kandhway" userId="c233f9120327db61" providerId="LiveId" clId="{E2C6C553-D717-4FAA-92C0-64B3D561366C}" dt="2023-07-11T15:27:26.882" v="0" actId="20577"/>
        <pc:sldMkLst>
          <pc:docMk/>
          <pc:sldMk cId="705587751" sldId="265"/>
        </pc:sldMkLst>
        <pc:spChg chg="mod">
          <ac:chgData name="Saurabh Kandhway" userId="c233f9120327db61" providerId="LiveId" clId="{E2C6C553-D717-4FAA-92C0-64B3D561366C}" dt="2023-07-11T15:27:26.882" v="0" actId="20577"/>
          <ac:spMkLst>
            <pc:docMk/>
            <pc:sldMk cId="705587751" sldId="265"/>
            <ac:spMk id="31" creationId="{C0AE3A07-CF48-AD92-075E-A431196AB2E8}"/>
          </ac:spMkLst>
        </pc:spChg>
      </pc:sldChg>
    </pc:docChg>
  </pc:docChgLst>
  <pc:docChgLst>
    <pc:chgData name="Saurabh Kandhway" userId="c233f9120327db61" providerId="LiveId" clId="{6E3A39BD-60D4-4578-B28C-4715054F378A}"/>
    <pc:docChg chg="modSld">
      <pc:chgData name="Saurabh Kandhway" userId="c233f9120327db61" providerId="LiveId" clId="{6E3A39BD-60D4-4578-B28C-4715054F378A}" dt="2023-09-25T04:58:51.835" v="12" actId="20577"/>
      <pc:docMkLst>
        <pc:docMk/>
      </pc:docMkLst>
      <pc:sldChg chg="modSp mod">
        <pc:chgData name="Saurabh Kandhway" userId="c233f9120327db61" providerId="LiveId" clId="{6E3A39BD-60D4-4578-B28C-4715054F378A}" dt="2023-09-25T04:58:51.835" v="12" actId="20577"/>
        <pc:sldMkLst>
          <pc:docMk/>
          <pc:sldMk cId="705587751" sldId="265"/>
        </pc:sldMkLst>
        <pc:spChg chg="mod">
          <ac:chgData name="Saurabh Kandhway" userId="c233f9120327db61" providerId="LiveId" clId="{6E3A39BD-60D4-4578-B28C-4715054F378A}" dt="2023-09-25T04:58:51.835" v="12" actId="20577"/>
          <ac:spMkLst>
            <pc:docMk/>
            <pc:sldMk cId="705587751" sldId="265"/>
            <ac:spMk id="2" creationId="{35F307A0-4314-40EB-A8D0-598AF41202D5}"/>
          </ac:spMkLst>
        </pc:spChg>
      </pc:sldChg>
    </pc:docChg>
  </pc:docChgLst>
  <pc:docChgLst>
    <pc:chgData name="Saurabh Kandhway" userId="c233f9120327db61" providerId="LiveId" clId="{AD14EC73-145B-49CB-A9C5-DAEC48EF9336}"/>
    <pc:docChg chg="custSel modSld">
      <pc:chgData name="Saurabh Kandhway" userId="c233f9120327db61" providerId="LiveId" clId="{AD14EC73-145B-49CB-A9C5-DAEC48EF9336}" dt="2023-05-03T13:27:58.621" v="4" actId="1076"/>
      <pc:docMkLst>
        <pc:docMk/>
      </pc:docMkLst>
      <pc:sldChg chg="addSp delSp modSp mod">
        <pc:chgData name="Saurabh Kandhway" userId="c233f9120327db61" providerId="LiveId" clId="{AD14EC73-145B-49CB-A9C5-DAEC48EF9336}" dt="2023-05-03T13:27:58.621" v="4" actId="1076"/>
        <pc:sldMkLst>
          <pc:docMk/>
          <pc:sldMk cId="151523688" sldId="256"/>
        </pc:sldMkLst>
        <pc:picChg chg="del">
          <ac:chgData name="Saurabh Kandhway" userId="c233f9120327db61" providerId="LiveId" clId="{AD14EC73-145B-49CB-A9C5-DAEC48EF9336}" dt="2023-05-03T13:26:41.678" v="0" actId="21"/>
          <ac:picMkLst>
            <pc:docMk/>
            <pc:sldMk cId="151523688" sldId="256"/>
            <ac:picMk id="6" creationId="{97975CBB-53F0-D5D2-24C5-290C0B20EB37}"/>
          </ac:picMkLst>
        </pc:picChg>
        <pc:picChg chg="add mod">
          <ac:chgData name="Saurabh Kandhway" userId="c233f9120327db61" providerId="LiveId" clId="{AD14EC73-145B-49CB-A9C5-DAEC48EF9336}" dt="2023-05-03T13:27:58.621" v="4" actId="1076"/>
          <ac:picMkLst>
            <pc:docMk/>
            <pc:sldMk cId="151523688" sldId="256"/>
            <ac:picMk id="7" creationId="{CF6D883A-5D19-296E-744C-E929DE4609D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AFC3FC4-8EC1-4633-800E-5DDA77D1A2B3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2A37-42A8-4AF3-A5EC-7401C6EEDC9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20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3FC4-8EC1-4633-800E-5DDA77D1A2B3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2A37-42A8-4AF3-A5EC-7401C6EED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3031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3FC4-8EC1-4633-800E-5DDA77D1A2B3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2A37-42A8-4AF3-A5EC-7401C6EEDC9B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578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3FC4-8EC1-4633-800E-5DDA77D1A2B3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2A37-42A8-4AF3-A5EC-7401C6EED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401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3FC4-8EC1-4633-800E-5DDA77D1A2B3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2A37-42A8-4AF3-A5EC-7401C6EEDC9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263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3FC4-8EC1-4633-800E-5DDA77D1A2B3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2A37-42A8-4AF3-A5EC-7401C6EED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188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3FC4-8EC1-4633-800E-5DDA77D1A2B3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2A37-42A8-4AF3-A5EC-7401C6EED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413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3FC4-8EC1-4633-800E-5DDA77D1A2B3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2A37-42A8-4AF3-A5EC-7401C6EED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597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3FC4-8EC1-4633-800E-5DDA77D1A2B3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2A37-42A8-4AF3-A5EC-7401C6EED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095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3FC4-8EC1-4633-800E-5DDA77D1A2B3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2A37-42A8-4AF3-A5EC-7401C6EED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82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3FC4-8EC1-4633-800E-5DDA77D1A2B3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2A37-42A8-4AF3-A5EC-7401C6EEDC9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860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AFC3FC4-8EC1-4633-800E-5DDA77D1A2B3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4552A37-42A8-4AF3-A5EC-7401C6EEDC9B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441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2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F307A0-4314-40EB-A8D0-598AF4120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rgbClr val="FFFFFF"/>
                </a:solidFill>
              </a:rPr>
              <a:t>Know </a:t>
            </a:r>
            <a:r>
              <a:rPr lang="en-US" b="1" u="sng">
                <a:solidFill>
                  <a:srgbClr val="FFFFFF"/>
                </a:solidFill>
              </a:rPr>
              <a:t>Your Mentor</a:t>
            </a:r>
          </a:p>
        </p:txBody>
      </p:sp>
      <p:cxnSp>
        <p:nvCxnSpPr>
          <p:cNvPr id="48" name="Straight Connector 44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8">
            <a:extLst>
              <a:ext uri="{FF2B5EF4-FFF2-40B4-BE49-F238E27FC236}">
                <a16:creationId xmlns:a16="http://schemas.microsoft.com/office/drawing/2014/main" id="{C0AE3A07-CF48-AD92-075E-A431196AB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r>
              <a:rPr lang="en-US" sz="1700" dirty="0">
                <a:solidFill>
                  <a:srgbClr val="FFFFFF"/>
                </a:solidFill>
              </a:rPr>
              <a:t>My name is Saurabh Kandhway . I have around 10 years of Experience into QA Automation role . I am currently working as a Test Architect in one of the Leading MNCs .I have around 5+ years of teaching experience into all the tools and technologies used for testing .I have also worked as Onsite test analyst for 2 years in Melbourne Australia .I am  ISTQB , AZ 900 Microsoft Azure Fundamentals, </a:t>
            </a:r>
            <a:r>
              <a:rPr lang="en-US" sz="1700" dirty="0" err="1">
                <a:solidFill>
                  <a:srgbClr val="FFFFFF"/>
                </a:solidFill>
              </a:rPr>
              <a:t>Pcloudy</a:t>
            </a:r>
            <a:r>
              <a:rPr lang="en-US" sz="1700" dirty="0">
                <a:solidFill>
                  <a:srgbClr val="FFFFFF"/>
                </a:solidFill>
              </a:rPr>
              <a:t> (Cloud based environment for Testing) certified testing professional . I am a certified </a:t>
            </a:r>
            <a:r>
              <a:rPr lang="en-US" sz="1700" dirty="0" err="1">
                <a:solidFill>
                  <a:srgbClr val="FFFFFF"/>
                </a:solidFill>
              </a:rPr>
              <a:t>Simplilearn</a:t>
            </a:r>
            <a:r>
              <a:rPr lang="en-US" sz="1700" dirty="0">
                <a:solidFill>
                  <a:srgbClr val="FFFFFF"/>
                </a:solidFill>
              </a:rPr>
              <a:t> high Engagement trainer.</a:t>
            </a:r>
          </a:p>
          <a:p>
            <a:pPr marL="0" indent="0">
              <a:buNone/>
            </a:pPr>
            <a:endParaRPr lang="en-US" sz="1700" dirty="0">
              <a:solidFill>
                <a:srgbClr val="FFFFFF"/>
              </a:solidFill>
            </a:endParaRPr>
          </a:p>
        </p:txBody>
      </p:sp>
      <p:pic>
        <p:nvPicPr>
          <p:cNvPr id="5" name="Content Placeholder 4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BB365AF8-207C-434E-AAD8-4AB4378B5F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73" r="30873"/>
          <a:stretch/>
        </p:blipFill>
        <p:spPr>
          <a:xfrm>
            <a:off x="6937152" y="640080"/>
            <a:ext cx="3773617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5877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40</TotalTime>
  <Words>101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Tw Cen MT</vt:lpstr>
      <vt:lpstr>Tw Cen MT Condensed</vt:lpstr>
      <vt:lpstr>Wingdings 3</vt:lpstr>
      <vt:lpstr>Integral</vt:lpstr>
      <vt:lpstr>Know Your Mentor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 Testing(Selenium+Java) 3rd May 2023</dc:title>
  <dc:creator>Saurabh Kandhway</dc:creator>
  <cp:lastModifiedBy>Saurabh Kandhway</cp:lastModifiedBy>
  <cp:revision>7</cp:revision>
  <dcterms:created xsi:type="dcterms:W3CDTF">2023-05-03T11:57:46Z</dcterms:created>
  <dcterms:modified xsi:type="dcterms:W3CDTF">2023-12-04T09:57:08Z</dcterms:modified>
</cp:coreProperties>
</file>