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87FA-2E9C-B46D-4F80-3EFA947B6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F63E60-2635-C75C-4C56-CD88D8769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AAE3BF-69B1-7448-B7B2-CDF867437EB4}"/>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5" name="Footer Placeholder 4">
            <a:extLst>
              <a:ext uri="{FF2B5EF4-FFF2-40B4-BE49-F238E27FC236}">
                <a16:creationId xmlns:a16="http://schemas.microsoft.com/office/drawing/2014/main" id="{6A7C6178-8A2C-E364-1584-21A35CF41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84C76-B374-3A7A-B4D7-1874FE899E85}"/>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31697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916F-C1E1-E029-8363-4EFE34D173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10FA3-678C-9A0E-E4B1-6AD6C66AD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0A790-EE5E-EE20-90BC-B6439A31C8ED}"/>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5" name="Footer Placeholder 4">
            <a:extLst>
              <a:ext uri="{FF2B5EF4-FFF2-40B4-BE49-F238E27FC236}">
                <a16:creationId xmlns:a16="http://schemas.microsoft.com/office/drawing/2014/main" id="{FCED77E7-2298-C1A6-4998-2F436B93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1AFEC-9B5B-0404-0B1C-1CA313C54441}"/>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7794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94D92C-AF86-3090-49D9-76E6DC2F98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13EE3-FC83-3C6B-1758-D280427FD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857ED-2E1A-B574-FDBF-36AA4E9DD206}"/>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5" name="Footer Placeholder 4">
            <a:extLst>
              <a:ext uri="{FF2B5EF4-FFF2-40B4-BE49-F238E27FC236}">
                <a16:creationId xmlns:a16="http://schemas.microsoft.com/office/drawing/2014/main" id="{08FC5B42-6F80-275F-06B9-51A2AA0E0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EAC32-3F35-2167-4BB4-F24BA489A493}"/>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49201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C9F4-D8CE-1D63-E49D-34BECEEBE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969E1-C6F7-81AC-143C-8C6EEC466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6AB85-FB5B-88E8-0195-281812FD4822}"/>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5" name="Footer Placeholder 4">
            <a:extLst>
              <a:ext uri="{FF2B5EF4-FFF2-40B4-BE49-F238E27FC236}">
                <a16:creationId xmlns:a16="http://schemas.microsoft.com/office/drawing/2014/main" id="{FE1E3DC3-C45D-EFEB-576B-1F25DA14E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40B11-B041-913F-7F81-9C0DF6A4C2D3}"/>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53005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AD67-83AA-7AEC-0F86-61E07BE1A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E8995B-A3BC-1262-DFDA-89BB37E1A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7703B5-3EAA-73FB-3746-A4BBE583BED8}"/>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5" name="Footer Placeholder 4">
            <a:extLst>
              <a:ext uri="{FF2B5EF4-FFF2-40B4-BE49-F238E27FC236}">
                <a16:creationId xmlns:a16="http://schemas.microsoft.com/office/drawing/2014/main" id="{B9467EEF-34A4-6B01-EDFD-95178B430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83F1E-E674-8033-2D3F-F3C8F236348A}"/>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243906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42BD-9F8F-85FB-C94A-5EA070B54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42935-06F6-538E-D996-C945DBC84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5BBD5D-CABF-4E03-9919-198D6B903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ABF9B-6575-E0F5-43D7-73157203D732}"/>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6" name="Footer Placeholder 5">
            <a:extLst>
              <a:ext uri="{FF2B5EF4-FFF2-40B4-BE49-F238E27FC236}">
                <a16:creationId xmlns:a16="http://schemas.microsoft.com/office/drawing/2014/main" id="{65E9DA65-1D32-0F8B-4435-18CED084E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7D10D-B397-9BB7-1F36-8483CF9F8D2A}"/>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400603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96BE-A19F-EDBB-F0B5-0641B410B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478D8B-7454-0051-B433-134E6DCF1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26590-E804-F1B1-D4EC-4706C263C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97D7DD-6AF6-C3BE-2A9E-8CF989385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C8A18-52F9-782A-036A-F19DD02504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CFB551-1723-EFCA-2DC3-712103189332}"/>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8" name="Footer Placeholder 7">
            <a:extLst>
              <a:ext uri="{FF2B5EF4-FFF2-40B4-BE49-F238E27FC236}">
                <a16:creationId xmlns:a16="http://schemas.microsoft.com/office/drawing/2014/main" id="{DB0CCD12-BC40-A8BC-BF62-603C393C86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44DD0E-9C04-56DF-CCBA-FEF5931B1FCF}"/>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186675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D0EB-EA0B-3739-D4C4-044F9765D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DD957-33E5-EE06-5782-CCC9EDF4997C}"/>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4" name="Footer Placeholder 3">
            <a:extLst>
              <a:ext uri="{FF2B5EF4-FFF2-40B4-BE49-F238E27FC236}">
                <a16:creationId xmlns:a16="http://schemas.microsoft.com/office/drawing/2014/main" id="{5BD5E5E1-B733-FA68-692D-5DCA17D2F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30B7AE-E516-405E-1649-3624A72F30B0}"/>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247214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AD4BC-E5E0-E03B-8E1F-CE89CBB9D3C6}"/>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3" name="Footer Placeholder 2">
            <a:extLst>
              <a:ext uri="{FF2B5EF4-FFF2-40B4-BE49-F238E27FC236}">
                <a16:creationId xmlns:a16="http://schemas.microsoft.com/office/drawing/2014/main" id="{2FBE6CB1-F65D-B74B-1E0C-6478492C70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8973C-CEDA-39F8-5022-7A2DAFE74F26}"/>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6031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7250-7DC1-B255-1456-EA65230D0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EED48-4A1A-42BE-9A1F-EE9742A19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2DFF35-D731-033C-FB67-62F38901C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8241D-D78B-EE20-52A2-6D54C4CF96E7}"/>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6" name="Footer Placeholder 5">
            <a:extLst>
              <a:ext uri="{FF2B5EF4-FFF2-40B4-BE49-F238E27FC236}">
                <a16:creationId xmlns:a16="http://schemas.microsoft.com/office/drawing/2014/main" id="{96AF7027-8003-936F-09DF-58520980B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8E04F-BA4D-E734-9F5A-9D3CCFB9CD75}"/>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121800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B6-2646-BA43-3701-1DAF4AA8D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BE7FFA-2BA8-2FBF-B69B-A6CD5C980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3078C-21EC-F615-5E46-96CA1C0B9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95D69-E589-420A-07FB-9E5D68067BFD}"/>
              </a:ext>
            </a:extLst>
          </p:cNvPr>
          <p:cNvSpPr>
            <a:spLocks noGrp="1"/>
          </p:cNvSpPr>
          <p:nvPr>
            <p:ph type="dt" sz="half" idx="10"/>
          </p:nvPr>
        </p:nvSpPr>
        <p:spPr/>
        <p:txBody>
          <a:bodyPr/>
          <a:lstStyle/>
          <a:p>
            <a:fld id="{396C0789-F549-4639-A84C-50488FD28CAA}" type="datetimeFigureOut">
              <a:rPr lang="en-US" smtClean="0"/>
              <a:t>8/13/2024</a:t>
            </a:fld>
            <a:endParaRPr lang="en-US"/>
          </a:p>
        </p:txBody>
      </p:sp>
      <p:sp>
        <p:nvSpPr>
          <p:cNvPr id="6" name="Footer Placeholder 5">
            <a:extLst>
              <a:ext uri="{FF2B5EF4-FFF2-40B4-BE49-F238E27FC236}">
                <a16:creationId xmlns:a16="http://schemas.microsoft.com/office/drawing/2014/main" id="{BF520D99-1384-845D-6C6F-96E52DA71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51B8B-988C-DF44-E75A-2BDD07ECCB28}"/>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174328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353D2-C7AE-A8B1-5D67-2CF816578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AE90F4-1BD1-0179-A48B-4CB7A3608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B7105-7285-0ABD-A63B-76D7634025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C0789-F549-4639-A84C-50488FD28CAA}" type="datetimeFigureOut">
              <a:rPr lang="en-US" smtClean="0"/>
              <a:t>8/13/2024</a:t>
            </a:fld>
            <a:endParaRPr lang="en-US"/>
          </a:p>
        </p:txBody>
      </p:sp>
      <p:sp>
        <p:nvSpPr>
          <p:cNvPr id="5" name="Footer Placeholder 4">
            <a:extLst>
              <a:ext uri="{FF2B5EF4-FFF2-40B4-BE49-F238E27FC236}">
                <a16:creationId xmlns:a16="http://schemas.microsoft.com/office/drawing/2014/main" id="{485EB3A7-B00F-624A-D397-EEC48D87E8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43540-1855-1B5B-2AD7-CC50DC912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E0A6B-F55E-4911-A677-470F37F396C7}" type="slidenum">
              <a:rPr lang="en-US" smtClean="0"/>
              <a:t>‹#›</a:t>
            </a:fld>
            <a:endParaRPr lang="en-US"/>
          </a:p>
        </p:txBody>
      </p:sp>
    </p:spTree>
    <p:extLst>
      <p:ext uri="{BB962C8B-B14F-4D97-AF65-F5344CB8AC3E}">
        <p14:creationId xmlns:p14="http://schemas.microsoft.com/office/powerpoint/2010/main" val="118350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1B64758-DC3F-1CE1-4CEB-E971D79FD866}"/>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rPr>
              <a:t>Basics of API Testing </a:t>
            </a:r>
            <a:endParaRPr lang="en-US" sz="4800">
              <a:solidFill>
                <a:srgbClr val="FFFFFF"/>
              </a:solidFill>
            </a:endParaRPr>
          </a:p>
        </p:txBody>
      </p:sp>
      <p:sp>
        <p:nvSpPr>
          <p:cNvPr id="3" name="Subtitle 2">
            <a:extLst>
              <a:ext uri="{FF2B5EF4-FFF2-40B4-BE49-F238E27FC236}">
                <a16:creationId xmlns:a16="http://schemas.microsoft.com/office/drawing/2014/main" id="{6AD4B2F0-929E-2B39-C906-5348C7D9B200}"/>
              </a:ext>
            </a:extLst>
          </p:cNvPr>
          <p:cNvSpPr>
            <a:spLocks noGrp="1"/>
          </p:cNvSpPr>
          <p:nvPr>
            <p:ph type="subTitle" idx="1"/>
          </p:nvPr>
        </p:nvSpPr>
        <p:spPr>
          <a:xfrm>
            <a:off x="1350682" y="4870824"/>
            <a:ext cx="10005951" cy="1458258"/>
          </a:xfrm>
        </p:spPr>
        <p:txBody>
          <a:bodyPr anchor="ctr">
            <a:normAutofit/>
          </a:bodyPr>
          <a:lstStyle/>
          <a:p>
            <a:pPr algn="l"/>
            <a:r>
              <a:rPr lang="en-IN"/>
              <a:t>Saurabh Kandhway </a:t>
            </a:r>
            <a:endParaRPr lang="en-US"/>
          </a:p>
        </p:txBody>
      </p:sp>
    </p:spTree>
    <p:extLst>
      <p:ext uri="{BB962C8B-B14F-4D97-AF65-F5344CB8AC3E}">
        <p14:creationId xmlns:p14="http://schemas.microsoft.com/office/powerpoint/2010/main" val="302695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D5E51C-6BDB-1DE4-42AB-54748D18C76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What is an API</a:t>
            </a:r>
          </a:p>
        </p:txBody>
      </p:sp>
      <p:pic>
        <p:nvPicPr>
          <p:cNvPr id="5" name="Content Placeholder 4">
            <a:extLst>
              <a:ext uri="{FF2B5EF4-FFF2-40B4-BE49-F238E27FC236}">
                <a16:creationId xmlns:a16="http://schemas.microsoft.com/office/drawing/2014/main" id="{AC9313D9-5C97-2D55-898E-DB9DE44FEE26}"/>
              </a:ext>
            </a:extLst>
          </p:cNvPr>
          <p:cNvPicPr>
            <a:picLocks noGrp="1" noChangeAspect="1"/>
          </p:cNvPicPr>
          <p:nvPr>
            <p:ph idx="1"/>
          </p:nvPr>
        </p:nvPicPr>
        <p:blipFill>
          <a:blip r:embed="rId2"/>
          <a:stretch>
            <a:fillRect/>
          </a:stretch>
        </p:blipFill>
        <p:spPr>
          <a:xfrm>
            <a:off x="4502428" y="1640627"/>
            <a:ext cx="7225748" cy="3576745"/>
          </a:xfrm>
          <a:prstGeom prst="rect">
            <a:avLst/>
          </a:prstGeom>
        </p:spPr>
      </p:pic>
    </p:spTree>
    <p:extLst>
      <p:ext uri="{BB962C8B-B14F-4D97-AF65-F5344CB8AC3E}">
        <p14:creationId xmlns:p14="http://schemas.microsoft.com/office/powerpoint/2010/main" val="305660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EE2D-CB2A-99F6-D4D9-F69613DBDF42}"/>
              </a:ext>
            </a:extLst>
          </p:cNvPr>
          <p:cNvSpPr>
            <a:spLocks noGrp="1"/>
          </p:cNvSpPr>
          <p:nvPr>
            <p:ph type="title"/>
          </p:nvPr>
        </p:nvSpPr>
        <p:spPr/>
        <p:txBody>
          <a:bodyPr/>
          <a:lstStyle/>
          <a:p>
            <a:r>
              <a:rPr lang="en-IN" dirty="0"/>
              <a:t>How API Actually Works</a:t>
            </a:r>
            <a:endParaRPr lang="en-US" dirty="0"/>
          </a:p>
        </p:txBody>
      </p:sp>
      <p:pic>
        <p:nvPicPr>
          <p:cNvPr id="5" name="Content Placeholder 4">
            <a:extLst>
              <a:ext uri="{FF2B5EF4-FFF2-40B4-BE49-F238E27FC236}">
                <a16:creationId xmlns:a16="http://schemas.microsoft.com/office/drawing/2014/main" id="{3961F0B1-62FA-7650-CD96-BA4FA2E24180}"/>
              </a:ext>
            </a:extLst>
          </p:cNvPr>
          <p:cNvPicPr>
            <a:picLocks noGrp="1" noChangeAspect="1"/>
          </p:cNvPicPr>
          <p:nvPr>
            <p:ph idx="1"/>
          </p:nvPr>
        </p:nvPicPr>
        <p:blipFill>
          <a:blip r:embed="rId2"/>
          <a:stretch>
            <a:fillRect/>
          </a:stretch>
        </p:blipFill>
        <p:spPr>
          <a:xfrm>
            <a:off x="1198880" y="1488123"/>
            <a:ext cx="9560560" cy="5004752"/>
          </a:xfrm>
        </p:spPr>
      </p:pic>
    </p:spTree>
    <p:extLst>
      <p:ext uri="{BB962C8B-B14F-4D97-AF65-F5344CB8AC3E}">
        <p14:creationId xmlns:p14="http://schemas.microsoft.com/office/powerpoint/2010/main" val="86184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E58F3D-0560-17DC-BE05-A55066FAF628}"/>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Why is API Testing Important</a:t>
            </a:r>
          </a:p>
        </p:txBody>
      </p:sp>
      <p:sp>
        <p:nvSpPr>
          <p:cNvPr id="7" name="Content Placeholder 6">
            <a:extLst>
              <a:ext uri="{FF2B5EF4-FFF2-40B4-BE49-F238E27FC236}">
                <a16:creationId xmlns:a16="http://schemas.microsoft.com/office/drawing/2014/main" id="{1A544944-6F15-302A-6E63-2C40C200E632}"/>
              </a:ext>
            </a:extLst>
          </p:cNvPr>
          <p:cNvSpPr>
            <a:spLocks noGrp="1"/>
          </p:cNvSpPr>
          <p:nvPr>
            <p:ph idx="1"/>
          </p:nvPr>
        </p:nvSpPr>
        <p:spPr>
          <a:xfrm>
            <a:off x="6503158" y="649480"/>
            <a:ext cx="4862447" cy="5546047"/>
          </a:xfrm>
        </p:spPr>
        <p:txBody>
          <a:bodyPr anchor="ctr">
            <a:normAutofit/>
          </a:bodyPr>
          <a:lstStyle/>
          <a:p>
            <a:r>
              <a:rPr lang="en-US" sz="2000" b="0" i="0" dirty="0">
                <a:effectLst/>
                <a:latin typeface="Muli"/>
              </a:rPr>
              <a:t>It is important because APIs are the backbone of modern applications and ensure that the different components of the application communicate with each other correctly. </a:t>
            </a:r>
          </a:p>
          <a:p>
            <a:r>
              <a:rPr lang="en-US" sz="2000" b="0" i="0" dirty="0">
                <a:effectLst/>
                <a:latin typeface="Muli"/>
              </a:rPr>
              <a:t>It ensures that the application programming interface (API) performs as expected and fulfills user needs. Through this testing, testers can detect defects and issues in the API, such as incorrect data formats, erroneous responses, or security flaws. Seeing such problems early in the development process allows developers to address them before they become more complex and take longer to resolve.</a:t>
            </a:r>
          </a:p>
          <a:p>
            <a:endParaRPr lang="en-US" sz="2000" dirty="0"/>
          </a:p>
        </p:txBody>
      </p:sp>
    </p:spTree>
    <p:extLst>
      <p:ext uri="{BB962C8B-B14F-4D97-AF65-F5344CB8AC3E}">
        <p14:creationId xmlns:p14="http://schemas.microsoft.com/office/powerpoint/2010/main" val="64512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1C14-5A11-CD9E-EC57-779A22F20546}"/>
              </a:ext>
            </a:extLst>
          </p:cNvPr>
          <p:cNvSpPr>
            <a:spLocks noGrp="1"/>
          </p:cNvSpPr>
          <p:nvPr>
            <p:ph type="title"/>
          </p:nvPr>
        </p:nvSpPr>
        <p:spPr/>
        <p:txBody>
          <a:bodyPr/>
          <a:lstStyle/>
          <a:p>
            <a:r>
              <a:rPr lang="en-IN" dirty="0"/>
              <a:t>What are the API Methods</a:t>
            </a:r>
            <a:endParaRPr lang="en-US" dirty="0"/>
          </a:p>
        </p:txBody>
      </p:sp>
      <p:sp>
        <p:nvSpPr>
          <p:cNvPr id="3" name="Content Placeholder 2">
            <a:extLst>
              <a:ext uri="{FF2B5EF4-FFF2-40B4-BE49-F238E27FC236}">
                <a16:creationId xmlns:a16="http://schemas.microsoft.com/office/drawing/2014/main" id="{9B3A52D0-7E07-C98E-6CD9-1707B04F67F9}"/>
              </a:ext>
            </a:extLst>
          </p:cNvPr>
          <p:cNvSpPr>
            <a:spLocks noGrp="1"/>
          </p:cNvSpPr>
          <p:nvPr>
            <p:ph idx="1"/>
          </p:nvPr>
        </p:nvSpPr>
        <p:spPr/>
        <p:txBody>
          <a:bodyPr/>
          <a:lstStyle/>
          <a:p>
            <a:r>
              <a:rPr lang="en-IN" b="1" dirty="0"/>
              <a:t>Get Request</a:t>
            </a:r>
          </a:p>
          <a:p>
            <a:pPr marL="0" indent="0">
              <a:buNone/>
            </a:pPr>
            <a:endParaRPr lang="en-US" dirty="0"/>
          </a:p>
        </p:txBody>
      </p:sp>
    </p:spTree>
    <p:extLst>
      <p:ext uri="{BB962C8B-B14F-4D97-AF65-F5344CB8AC3E}">
        <p14:creationId xmlns:p14="http://schemas.microsoft.com/office/powerpoint/2010/main" val="356469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87E8-9215-08E8-0065-15DEB1D81279}"/>
              </a:ext>
            </a:extLst>
          </p:cNvPr>
          <p:cNvSpPr>
            <a:spLocks noGrp="1"/>
          </p:cNvSpPr>
          <p:nvPr>
            <p:ph type="title"/>
          </p:nvPr>
        </p:nvSpPr>
        <p:spPr/>
        <p:txBody>
          <a:bodyPr/>
          <a:lstStyle/>
          <a:p>
            <a:r>
              <a:rPr lang="en-IN" dirty="0"/>
              <a:t>API Methods </a:t>
            </a:r>
            <a:endParaRPr lang="en-US" dirty="0"/>
          </a:p>
        </p:txBody>
      </p:sp>
      <p:sp>
        <p:nvSpPr>
          <p:cNvPr id="3" name="Content Placeholder 2">
            <a:extLst>
              <a:ext uri="{FF2B5EF4-FFF2-40B4-BE49-F238E27FC236}">
                <a16:creationId xmlns:a16="http://schemas.microsoft.com/office/drawing/2014/main" id="{77503F4C-2CE9-9BBB-B443-A399AAD26FF6}"/>
              </a:ext>
            </a:extLst>
          </p:cNvPr>
          <p:cNvSpPr>
            <a:spLocks noGrp="1"/>
          </p:cNvSpPr>
          <p:nvPr>
            <p:ph idx="1"/>
          </p:nvPr>
        </p:nvSpPr>
        <p:spPr/>
        <p:txBody>
          <a:bodyPr/>
          <a:lstStyle/>
          <a:p>
            <a:pPr marL="0" indent="0">
              <a:buNone/>
            </a:pPr>
            <a:r>
              <a:rPr lang="en-IN" b="1" dirty="0"/>
              <a:t>POST Methods</a:t>
            </a:r>
          </a:p>
          <a:p>
            <a:pPr marL="0" indent="0">
              <a:buNone/>
            </a:pPr>
            <a:endParaRPr lang="en-US" dirty="0"/>
          </a:p>
        </p:txBody>
      </p:sp>
    </p:spTree>
    <p:extLst>
      <p:ext uri="{BB962C8B-B14F-4D97-AF65-F5344CB8AC3E}">
        <p14:creationId xmlns:p14="http://schemas.microsoft.com/office/powerpoint/2010/main" val="31664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F7F9-1FF5-9DA0-68DE-94127865B5C9}"/>
              </a:ext>
            </a:extLst>
          </p:cNvPr>
          <p:cNvSpPr>
            <a:spLocks noGrp="1"/>
          </p:cNvSpPr>
          <p:nvPr>
            <p:ph type="title"/>
          </p:nvPr>
        </p:nvSpPr>
        <p:spPr/>
        <p:txBody>
          <a:bodyPr/>
          <a:lstStyle/>
          <a:p>
            <a:r>
              <a:rPr lang="en-IN" dirty="0"/>
              <a:t>API Methods </a:t>
            </a:r>
            <a:endParaRPr lang="en-US" dirty="0"/>
          </a:p>
        </p:txBody>
      </p:sp>
      <p:sp>
        <p:nvSpPr>
          <p:cNvPr id="3" name="Content Placeholder 2">
            <a:extLst>
              <a:ext uri="{FF2B5EF4-FFF2-40B4-BE49-F238E27FC236}">
                <a16:creationId xmlns:a16="http://schemas.microsoft.com/office/drawing/2014/main" id="{73986CBE-8CE8-ACC9-9EB6-881BEA1DA26D}"/>
              </a:ext>
            </a:extLst>
          </p:cNvPr>
          <p:cNvSpPr>
            <a:spLocks noGrp="1"/>
          </p:cNvSpPr>
          <p:nvPr>
            <p:ph idx="1"/>
          </p:nvPr>
        </p:nvSpPr>
        <p:spPr/>
        <p:txBody>
          <a:bodyPr>
            <a:normAutofit/>
          </a:bodyPr>
          <a:lstStyle/>
          <a:p>
            <a:r>
              <a:rPr lang="en-IN" dirty="0"/>
              <a:t>PUT Request</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Delete Request</a:t>
            </a:r>
          </a:p>
          <a:p>
            <a:pPr marL="0" indent="0">
              <a:buNone/>
            </a:pPr>
            <a:endParaRPr lang="en-US" dirty="0"/>
          </a:p>
        </p:txBody>
      </p:sp>
    </p:spTree>
    <p:extLst>
      <p:ext uri="{BB962C8B-B14F-4D97-AF65-F5344CB8AC3E}">
        <p14:creationId xmlns:p14="http://schemas.microsoft.com/office/powerpoint/2010/main" val="1691433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131</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Muli</vt:lpstr>
      <vt:lpstr>Office Theme</vt:lpstr>
      <vt:lpstr>Basics of API Testing </vt:lpstr>
      <vt:lpstr>What is an API</vt:lpstr>
      <vt:lpstr>How API Actually Works</vt:lpstr>
      <vt:lpstr>Why is API Testing Important</vt:lpstr>
      <vt:lpstr>What are the API Methods</vt:lpstr>
      <vt:lpstr>API Methods </vt:lpstr>
      <vt:lpstr>API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API Testing</dc:title>
  <dc:creator>SAURABH KANDHWAY</dc:creator>
  <cp:lastModifiedBy>Saurabh Kandhway</cp:lastModifiedBy>
  <cp:revision>9</cp:revision>
  <dcterms:created xsi:type="dcterms:W3CDTF">2024-02-08T13:01:23Z</dcterms:created>
  <dcterms:modified xsi:type="dcterms:W3CDTF">2024-08-13T13:27:03Z</dcterms:modified>
</cp:coreProperties>
</file>