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A54DD761-5CBA-40F9-839F-E0BD17DEE5F3}"/>
    <pc:docChg chg="modSld">
      <pc:chgData name="Saurabh Kandhway" userId="c233f9120327db61" providerId="LiveId" clId="{A54DD761-5CBA-40F9-839F-E0BD17DEE5F3}" dt="2024-10-18T02:20:41.902" v="0" actId="20577"/>
      <pc:docMkLst>
        <pc:docMk/>
      </pc:docMkLst>
      <pc:sldChg chg="modSp mod">
        <pc:chgData name="Saurabh Kandhway" userId="c233f9120327db61" providerId="LiveId" clId="{A54DD761-5CBA-40F9-839F-E0BD17DEE5F3}" dt="2024-10-18T02:20:41.902" v="0" actId="20577"/>
        <pc:sldMkLst>
          <pc:docMk/>
          <pc:sldMk cId="4176684980" sldId="256"/>
        </pc:sldMkLst>
        <pc:spChg chg="mod">
          <ac:chgData name="Saurabh Kandhway" userId="c233f9120327db61" providerId="LiveId" clId="{A54DD761-5CBA-40F9-839F-E0BD17DEE5F3}" dt="2024-10-18T02:20:41.902" v="0" actId="20577"/>
          <ac:spMkLst>
            <pc:docMk/>
            <pc:sldMk cId="4176684980" sldId="256"/>
            <ac:spMk id="3" creationId="{66C43DD1-E937-C25C-8854-6AD92D1AE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88D4-182E-43D4-814E-1EAC9794087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06A-86CB-ACFD-FBE0-3FB411F9C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Cucumber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3DD1-E937-C25C-8854-6AD92D1A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68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E65-0D19-045D-3CA1-09644791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A0BAB-DAFB-4575-D080-149C5619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872440"/>
            <a:ext cx="8940800" cy="4386119"/>
          </a:xfrm>
        </p:spPr>
      </p:pic>
    </p:spTree>
    <p:extLst>
      <p:ext uri="{BB962C8B-B14F-4D97-AF65-F5344CB8AC3E}">
        <p14:creationId xmlns:p14="http://schemas.microsoft.com/office/powerpoint/2010/main" val="3068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3E7-39DC-879F-EF4A-010EF013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4C8C-FD39-1C5D-36D8-0FA3FF30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6" y="1690688"/>
            <a:ext cx="9263665" cy="3866436"/>
          </a:xfrm>
        </p:spPr>
      </p:pic>
    </p:spTree>
    <p:extLst>
      <p:ext uri="{BB962C8B-B14F-4D97-AF65-F5344CB8AC3E}">
        <p14:creationId xmlns:p14="http://schemas.microsoft.com/office/powerpoint/2010/main" val="141613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B02B-918B-4047-0057-38C6700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Example of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7417B-CF64-13DB-F244-E7D8A933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690688"/>
            <a:ext cx="7796059" cy="3986884"/>
          </a:xfrm>
        </p:spPr>
      </p:pic>
    </p:spTree>
    <p:extLst>
      <p:ext uri="{BB962C8B-B14F-4D97-AF65-F5344CB8AC3E}">
        <p14:creationId xmlns:p14="http://schemas.microsoft.com/office/powerpoint/2010/main" val="11966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728-8023-A978-6F05-2C9ADC45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Logically ANDing and OR </a:t>
            </a:r>
            <a:r>
              <a:rPr lang="en-IN" dirty="0" err="1"/>
              <a:t>ing</a:t>
            </a:r>
            <a:r>
              <a:rPr lang="en-IN" dirty="0"/>
              <a:t>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E325-C814-C1A7-E79A-9A5A142D5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825625"/>
            <a:ext cx="7458795" cy="4351338"/>
          </a:xfrm>
        </p:spPr>
      </p:pic>
    </p:spTree>
    <p:extLst>
      <p:ext uri="{BB962C8B-B14F-4D97-AF65-F5344CB8AC3E}">
        <p14:creationId xmlns:p14="http://schemas.microsoft.com/office/powerpoint/2010/main" val="33649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8E8C-BCA2-CAB0-5E56-EA20F63A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Ignoring Cucumber Tags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08C8A-105B-E601-459D-CB486112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0" y="2016125"/>
            <a:ext cx="4794884" cy="3449638"/>
          </a:xfrm>
        </p:spPr>
      </p:pic>
    </p:spTree>
    <p:extLst>
      <p:ext uri="{BB962C8B-B14F-4D97-AF65-F5344CB8AC3E}">
        <p14:creationId xmlns:p14="http://schemas.microsoft.com/office/powerpoint/2010/main" val="326808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5C4-D47D-D5BD-8F67-6F24830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E011A-079A-8307-B5F7-5556B36B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40" y="1889760"/>
            <a:ext cx="8834160" cy="4175759"/>
          </a:xfrm>
        </p:spPr>
      </p:pic>
    </p:spTree>
    <p:extLst>
      <p:ext uri="{BB962C8B-B14F-4D97-AF65-F5344CB8AC3E}">
        <p14:creationId xmlns:p14="http://schemas.microsoft.com/office/powerpoint/2010/main" val="148235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65D-EAE3-AC56-FAA6-CC058CC0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Cucumber Hooks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0A9F4-E64D-7D3B-73B3-4A073AA3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20" y="1959664"/>
            <a:ext cx="8077199" cy="4093818"/>
          </a:xfrm>
        </p:spPr>
      </p:pic>
    </p:spTree>
    <p:extLst>
      <p:ext uri="{BB962C8B-B14F-4D97-AF65-F5344CB8AC3E}">
        <p14:creationId xmlns:p14="http://schemas.microsoft.com/office/powerpoint/2010/main" val="318718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2B44-C0C6-7A99-7703-7208D1D8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Cucumber Hooks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BCF9E-1CB6-EBC6-5E81-651520434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1761807"/>
            <a:ext cx="7924800" cy="4270735"/>
          </a:xfrm>
        </p:spPr>
      </p:pic>
    </p:spTree>
    <p:extLst>
      <p:ext uri="{BB962C8B-B14F-4D97-AF65-F5344CB8AC3E}">
        <p14:creationId xmlns:p14="http://schemas.microsoft.com/office/powerpoint/2010/main" val="62069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3D33-66A0-51CC-222A-2E36A3C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of Cucumber Hooks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7227F-CA0E-E11D-2056-209FE168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05" y="1872365"/>
            <a:ext cx="5550185" cy="9398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E6A7D-7528-DC13-AE1F-724B6497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50" y="2933498"/>
            <a:ext cx="8217030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040-0A9F-9612-1107-F75E3FD5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Keyword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A4D63-E378-AE7E-DEA6-0C329B5A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72" y="2220043"/>
            <a:ext cx="7913828" cy="3317157"/>
          </a:xfrm>
        </p:spPr>
      </p:pic>
    </p:spTree>
    <p:extLst>
      <p:ext uri="{BB962C8B-B14F-4D97-AF65-F5344CB8AC3E}">
        <p14:creationId xmlns:p14="http://schemas.microsoft.com/office/powerpoint/2010/main" val="25188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A4F-8231-E785-61AD-7FEEB8D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AD020-A511-2C55-8669-A8192F76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16125"/>
            <a:ext cx="8188960" cy="4037356"/>
          </a:xfrm>
        </p:spPr>
      </p:pic>
    </p:spTree>
    <p:extLst>
      <p:ext uri="{BB962C8B-B14F-4D97-AF65-F5344CB8AC3E}">
        <p14:creationId xmlns:p14="http://schemas.microsoft.com/office/powerpoint/2010/main" val="98731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378-21CF-57EF-37F7-EDD865E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background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BAA66-FBC4-0854-D53E-BACBCDC2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4"/>
            <a:ext cx="8820181" cy="4163147"/>
          </a:xfrm>
        </p:spPr>
      </p:pic>
    </p:spTree>
    <p:extLst>
      <p:ext uri="{BB962C8B-B14F-4D97-AF65-F5344CB8AC3E}">
        <p14:creationId xmlns:p14="http://schemas.microsoft.com/office/powerpoint/2010/main" val="156255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401A-6E09-10C2-0D5C-1DFA4908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012C-BC9B-AF2F-4B2B-543D056C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Page Object Model (POM)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design pattern, popularly used in test automation that creates Object Repository for web UI elements. The advantage of the model is that it reduces code duplication and improves test maintenance.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Under this model, for each web page in the application, there should be a corresponding Page Class. This Page class will identify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WebElements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of that web page and also contains Page methods which perform operations on those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WebElements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Name of these methods should be given as per the task they are performing, i.e., if a loader is waiting for the payment gateway to appear, POM method name can be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waitForPaymentScreenDisplay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40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A4F-8231-E785-61AD-7FEEB8D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AD020-A511-2C55-8669-A8192F76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16125"/>
            <a:ext cx="8188960" cy="4037356"/>
          </a:xfrm>
        </p:spPr>
      </p:pic>
    </p:spTree>
    <p:extLst>
      <p:ext uri="{BB962C8B-B14F-4D97-AF65-F5344CB8AC3E}">
        <p14:creationId xmlns:p14="http://schemas.microsoft.com/office/powerpoint/2010/main" val="38125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075C-EE48-5611-3375-D28DC61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page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BFFFA-6F82-16D9-4FFF-32F6E3F72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40" y="2093996"/>
            <a:ext cx="8554720" cy="3534643"/>
          </a:xfrm>
        </p:spPr>
      </p:pic>
    </p:spTree>
    <p:extLst>
      <p:ext uri="{BB962C8B-B14F-4D97-AF65-F5344CB8AC3E}">
        <p14:creationId xmlns:p14="http://schemas.microsoft.com/office/powerpoint/2010/main" val="188221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8AD2-E602-59F2-944C-E555D28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factory in selenium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0062C-2E45-57A7-5E7E-5B303B31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2016124"/>
            <a:ext cx="9103360" cy="3795395"/>
          </a:xfrm>
        </p:spPr>
      </p:pic>
    </p:spTree>
    <p:extLst>
      <p:ext uri="{BB962C8B-B14F-4D97-AF65-F5344CB8AC3E}">
        <p14:creationId xmlns:p14="http://schemas.microsoft.com/office/powerpoint/2010/main" val="22795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131-10D6-8D44-409E-A2B5EA9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Driven Development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65F3F-54EB-7B93-A70B-19B05B38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714" y="1853754"/>
            <a:ext cx="7863003" cy="4293235"/>
          </a:xfrm>
        </p:spPr>
      </p:pic>
    </p:spTree>
    <p:extLst>
      <p:ext uri="{BB962C8B-B14F-4D97-AF65-F5344CB8AC3E}">
        <p14:creationId xmlns:p14="http://schemas.microsoft.com/office/powerpoint/2010/main" val="24107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261-3843-7D12-83BF-7AA2FE1E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BDD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61F6-1FFB-B2EE-6112-FBDA0A88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05072"/>
            <a:ext cx="7934960" cy="4079168"/>
          </a:xfrm>
        </p:spPr>
      </p:pic>
    </p:spTree>
    <p:extLst>
      <p:ext uri="{BB962C8B-B14F-4D97-AF65-F5344CB8AC3E}">
        <p14:creationId xmlns:p14="http://schemas.microsoft.com/office/powerpoint/2010/main" val="2383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003-4E71-B755-56DA-49427D2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Gherkin Keyword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EBFED-CEEF-7DEF-7305-AFFBE638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1931087"/>
            <a:ext cx="8422640" cy="4140413"/>
          </a:xfrm>
        </p:spPr>
      </p:pic>
    </p:spTree>
    <p:extLst>
      <p:ext uri="{BB962C8B-B14F-4D97-AF65-F5344CB8AC3E}">
        <p14:creationId xmlns:p14="http://schemas.microsoft.com/office/powerpoint/2010/main" val="135766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6C3-E3CD-EBC4-0AEB-9737EADC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Keywords in Gherkin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B2906-39D7-48AC-0DC8-27FBE814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1858834"/>
            <a:ext cx="7132320" cy="3888995"/>
          </a:xfrm>
        </p:spPr>
      </p:pic>
    </p:spTree>
    <p:extLst>
      <p:ext uri="{BB962C8B-B14F-4D97-AF65-F5344CB8AC3E}">
        <p14:creationId xmlns:p14="http://schemas.microsoft.com/office/powerpoint/2010/main" val="5882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C5B9-ABBC-B303-E74A-1EA9C14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File in Cucumber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F0628-EA44-626A-9CC5-3D1C0D2E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4847"/>
            <a:ext cx="8788400" cy="4547613"/>
          </a:xfrm>
        </p:spPr>
      </p:pic>
    </p:spTree>
    <p:extLst>
      <p:ext uri="{BB962C8B-B14F-4D97-AF65-F5344CB8AC3E}">
        <p14:creationId xmlns:p14="http://schemas.microsoft.com/office/powerpoint/2010/main" val="8652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87F8-0299-AAD6-AEE8-366D5E9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Definition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D1D67-AC61-9350-C03C-F2A636A4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503919" cy="4753863"/>
          </a:xfrm>
        </p:spPr>
      </p:pic>
    </p:spTree>
    <p:extLst>
      <p:ext uri="{BB962C8B-B14F-4D97-AF65-F5344CB8AC3E}">
        <p14:creationId xmlns:p14="http://schemas.microsoft.com/office/powerpoint/2010/main" val="36367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87DF-569D-3AE0-3B74-F5D46859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Options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0CA3C-A760-DE7A-F2AE-84642E4E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18" y="1570443"/>
            <a:ext cx="8859022" cy="4625788"/>
          </a:xfrm>
        </p:spPr>
      </p:pic>
    </p:spTree>
    <p:extLst>
      <p:ext uri="{BB962C8B-B14F-4D97-AF65-F5344CB8AC3E}">
        <p14:creationId xmlns:p14="http://schemas.microsoft.com/office/powerpoint/2010/main" val="1971930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696</TotalTime>
  <Words>210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Source Sans Pro</vt:lpstr>
      <vt:lpstr>Gallery</vt:lpstr>
      <vt:lpstr>Cucumber</vt:lpstr>
      <vt:lpstr>Why page object model</vt:lpstr>
      <vt:lpstr>Behaviour Driven Development </vt:lpstr>
      <vt:lpstr>Features of BDD</vt:lpstr>
      <vt:lpstr>Gherkin Keyword</vt:lpstr>
      <vt:lpstr>Different Keywords in Gherkin </vt:lpstr>
      <vt:lpstr>Feature File in Cucumber </vt:lpstr>
      <vt:lpstr>Step Definition in Cucumber</vt:lpstr>
      <vt:lpstr>Options in Cucumber</vt:lpstr>
      <vt:lpstr>Cucumber Options</vt:lpstr>
      <vt:lpstr>Cucumber Tags</vt:lpstr>
      <vt:lpstr>Basic Example of Cucumber Tags</vt:lpstr>
      <vt:lpstr>Logically ANDing and OR ing Cucumber Tags</vt:lpstr>
      <vt:lpstr>Ignoring Cucumber Tags </vt:lpstr>
      <vt:lpstr>Cucumber Hooks</vt:lpstr>
      <vt:lpstr>Why Cucumber Hooks ?</vt:lpstr>
      <vt:lpstr>How to Use Cucumber Hooks </vt:lpstr>
      <vt:lpstr>Priority of Cucumber Hooks </vt:lpstr>
      <vt:lpstr>Background Keyword in cucumber</vt:lpstr>
      <vt:lpstr>Example of background in cucumber</vt:lpstr>
      <vt:lpstr>Page object model</vt:lpstr>
      <vt:lpstr>Why page object model</vt:lpstr>
      <vt:lpstr>Advantages of page object model</vt:lpstr>
      <vt:lpstr>Page factory in selenium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Saurabh Kandhway</dc:creator>
  <cp:lastModifiedBy>Saurabh Kandhway</cp:lastModifiedBy>
  <cp:revision>25</cp:revision>
  <dcterms:created xsi:type="dcterms:W3CDTF">2023-03-31T06:04:37Z</dcterms:created>
  <dcterms:modified xsi:type="dcterms:W3CDTF">2024-10-18T02:20:42Z</dcterms:modified>
</cp:coreProperties>
</file>