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18-06-2024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a:t>
            </a:r>
          </a:p>
          <a:p>
            <a:r>
              <a:rPr lang="en-US" dirty="0"/>
              <a:t>repos/</a:t>
            </a:r>
            <a:r>
              <a:rPr lang="en-US" dirty="0" err="1"/>
              <a:t>torvalds</a:t>
            </a:r>
            <a:r>
              <a:rPr lang="en-US" dirty="0"/>
              <a:t>/</a:t>
            </a:r>
            <a:r>
              <a:rPr lang="en-US" dirty="0" err="1"/>
              <a:t>linux</a:t>
            </a:r>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11656</TotalTime>
  <Words>2464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dc:title>
  <dc:creator>Saurabh Kandhway</dc:creator>
  <cp:lastModifiedBy>Saurabh Kandhway</cp:lastModifiedBy>
  <cp:revision>29</cp:revision>
  <dcterms:created xsi:type="dcterms:W3CDTF">2024-02-12T12:46:38Z</dcterms:created>
  <dcterms:modified xsi:type="dcterms:W3CDTF">2024-06-19T14:16:13Z</dcterms:modified>
</cp:coreProperties>
</file>