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9" r:id="rId4"/>
    <p:sldId id="257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Kandhway" userId="c233f9120327db61" providerId="LiveId" clId="{E89EAC82-ECB0-47A5-87DE-7041BC5D167E}"/>
    <pc:docChg chg="custSel modSld">
      <pc:chgData name="Saurabh Kandhway" userId="c233f9120327db61" providerId="LiveId" clId="{E89EAC82-ECB0-47A5-87DE-7041BC5D167E}" dt="2023-05-24T00:02:57.837" v="1" actId="20577"/>
      <pc:docMkLst>
        <pc:docMk/>
      </pc:docMkLst>
      <pc:sldChg chg="delSp modSp mod">
        <pc:chgData name="Saurabh Kandhway" userId="c233f9120327db61" providerId="LiveId" clId="{E89EAC82-ECB0-47A5-87DE-7041BC5D167E}" dt="2023-05-24T00:02:57.837" v="1" actId="20577"/>
        <pc:sldMkLst>
          <pc:docMk/>
          <pc:sldMk cId="151523688" sldId="256"/>
        </pc:sldMkLst>
        <pc:spChg chg="mod">
          <ac:chgData name="Saurabh Kandhway" userId="c233f9120327db61" providerId="LiveId" clId="{E89EAC82-ECB0-47A5-87DE-7041BC5D167E}" dt="2023-05-24T00:02:57.837" v="1" actId="20577"/>
          <ac:spMkLst>
            <pc:docMk/>
            <pc:sldMk cId="151523688" sldId="256"/>
            <ac:spMk id="2" creationId="{861F4EB2-429C-9617-259D-3C6BEB1D96AF}"/>
          </ac:spMkLst>
        </pc:spChg>
        <pc:picChg chg="del">
          <ac:chgData name="Saurabh Kandhway" userId="c233f9120327db61" providerId="LiveId" clId="{E89EAC82-ECB0-47A5-87DE-7041BC5D167E}" dt="2023-05-24T00:02:52.400" v="0" actId="478"/>
          <ac:picMkLst>
            <pc:docMk/>
            <pc:sldMk cId="151523688" sldId="256"/>
            <ac:picMk id="7" creationId="{CF6D883A-5D19-296E-744C-E929DE4609DF}"/>
          </ac:picMkLst>
        </pc:picChg>
      </pc:sldChg>
    </pc:docChg>
  </pc:docChgLst>
  <pc:docChgLst>
    <pc:chgData name="Saurabh Kandhway" userId="c233f9120327db61" providerId="LiveId" clId="{E2C6C553-D717-4FAA-92C0-64B3D561366C}"/>
    <pc:docChg chg="modSld">
      <pc:chgData name="Saurabh Kandhway" userId="c233f9120327db61" providerId="LiveId" clId="{E2C6C553-D717-4FAA-92C0-64B3D561366C}" dt="2023-07-11T15:27:26.882" v="0" actId="20577"/>
      <pc:docMkLst>
        <pc:docMk/>
      </pc:docMkLst>
      <pc:sldChg chg="modSp mod">
        <pc:chgData name="Saurabh Kandhway" userId="c233f9120327db61" providerId="LiveId" clId="{E2C6C553-D717-4FAA-92C0-64B3D561366C}" dt="2023-07-11T15:27:26.882" v="0" actId="20577"/>
        <pc:sldMkLst>
          <pc:docMk/>
          <pc:sldMk cId="705587751" sldId="265"/>
        </pc:sldMkLst>
        <pc:spChg chg="mod">
          <ac:chgData name="Saurabh Kandhway" userId="c233f9120327db61" providerId="LiveId" clId="{E2C6C553-D717-4FAA-92C0-64B3D561366C}" dt="2023-07-11T15:27:26.882" v="0" actId="20577"/>
          <ac:spMkLst>
            <pc:docMk/>
            <pc:sldMk cId="705587751" sldId="265"/>
            <ac:spMk id="31" creationId="{C0AE3A07-CF48-AD92-075E-A431196AB2E8}"/>
          </ac:spMkLst>
        </pc:spChg>
      </pc:sldChg>
    </pc:docChg>
  </pc:docChgLst>
  <pc:docChgLst>
    <pc:chgData name="Saurabh Kandhway" userId="c233f9120327db61" providerId="LiveId" clId="{AD14EC73-145B-49CB-A9C5-DAEC48EF9336}"/>
    <pc:docChg chg="custSel modSld">
      <pc:chgData name="Saurabh Kandhway" userId="c233f9120327db61" providerId="LiveId" clId="{AD14EC73-145B-49CB-A9C5-DAEC48EF9336}" dt="2023-05-03T13:27:58.621" v="4" actId="1076"/>
      <pc:docMkLst>
        <pc:docMk/>
      </pc:docMkLst>
      <pc:sldChg chg="addSp delSp modSp mod">
        <pc:chgData name="Saurabh Kandhway" userId="c233f9120327db61" providerId="LiveId" clId="{AD14EC73-145B-49CB-A9C5-DAEC48EF9336}" dt="2023-05-03T13:27:58.621" v="4" actId="1076"/>
        <pc:sldMkLst>
          <pc:docMk/>
          <pc:sldMk cId="151523688" sldId="256"/>
        </pc:sldMkLst>
        <pc:picChg chg="del">
          <ac:chgData name="Saurabh Kandhway" userId="c233f9120327db61" providerId="LiveId" clId="{AD14EC73-145B-49CB-A9C5-DAEC48EF9336}" dt="2023-05-03T13:26:41.678" v="0" actId="21"/>
          <ac:picMkLst>
            <pc:docMk/>
            <pc:sldMk cId="151523688" sldId="256"/>
            <ac:picMk id="6" creationId="{97975CBB-53F0-D5D2-24C5-290C0B20EB37}"/>
          </ac:picMkLst>
        </pc:picChg>
        <pc:picChg chg="add mod">
          <ac:chgData name="Saurabh Kandhway" userId="c233f9120327db61" providerId="LiveId" clId="{AD14EC73-145B-49CB-A9C5-DAEC48EF9336}" dt="2023-05-03T13:27:58.621" v="4" actId="1076"/>
          <ac:picMkLst>
            <pc:docMk/>
            <pc:sldMk cId="151523688" sldId="256"/>
            <ac:picMk id="7" creationId="{CF6D883A-5D19-296E-744C-E929DE4609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AFC3FC4-8EC1-4633-800E-5DDA77D1A2B3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3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7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26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18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1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9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09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2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3FC4-8EC1-4633-800E-5DDA77D1A2B3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6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AFC3FC4-8EC1-4633-800E-5DDA77D1A2B3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552A37-42A8-4AF3-A5EC-7401C6EEDC9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44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4">
            <a:extLst>
              <a:ext uri="{FF2B5EF4-FFF2-40B4-BE49-F238E27FC236}">
                <a16:creationId xmlns:a16="http://schemas.microsoft.com/office/drawing/2014/main" id="{D8CF7905-56DB-4950-ABDD-540F2F837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9A0E0D8E-B442-45FE-887A-5103CCD2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F4EB2-429C-9617-259D-3C6BEB1D9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6265288" cy="3034857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Automation Testing(</a:t>
            </a:r>
            <a:r>
              <a:rPr lang="en-IN" dirty="0" err="1">
                <a:solidFill>
                  <a:srgbClr val="FFFFFF"/>
                </a:solidFill>
              </a:rPr>
              <a:t>Selenium+Java</a:t>
            </a:r>
            <a:r>
              <a:rPr lang="en-IN" dirty="0">
                <a:solidFill>
                  <a:srgbClr val="FFFFFF"/>
                </a:solidFill>
              </a:rPr>
              <a:t>)</a:t>
            </a:r>
            <a:br>
              <a:rPr lang="en-IN">
                <a:solidFill>
                  <a:srgbClr val="FFFFFF"/>
                </a:solidFill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B9823-71F9-D14E-4793-D3A4A3F16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6186752" cy="2359417"/>
          </a:xfrm>
        </p:spPr>
        <p:txBody>
          <a:bodyPr anchor="t"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SAURABH KANDHWAY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5BB601-08A7-443A-BDC2-A0C7DA669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59436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Vaccine storage and manufacturing">
            <a:extLst>
              <a:ext uri="{FF2B5EF4-FFF2-40B4-BE49-F238E27FC236}">
                <a16:creationId xmlns:a16="http://schemas.microsoft.com/office/drawing/2014/main" id="{95DB1090-7FD4-2995-A95D-189D5DA5A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9" r="5801" b="2"/>
          <a:stretch/>
        </p:blipFill>
        <p:spPr>
          <a:xfrm>
            <a:off x="8003203" y="3589867"/>
            <a:ext cx="3664385" cy="27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2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307A0-4314-40EB-A8D0-598AF412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Know Your Trainer</a:t>
            </a:r>
          </a:p>
        </p:txBody>
      </p:sp>
      <p:cxnSp>
        <p:nvCxnSpPr>
          <p:cNvPr id="48" name="Straight Connector 44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C0AE3A07-CF48-AD92-075E-A431196A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My name is Saurabh Kandhway . I have around 10 years of Experience into QA Automation role . I am currently working as a Test Architect in one of the Leading MNCs .I have around 5+ years of teaching experience into all the tools and technologies used for testing .I have also worked as Onsite test analyst for 2 years in Melbourne Australia .I am  ISTQB , AZ 900 Microsoft Azure Fundamentals, </a:t>
            </a:r>
            <a:r>
              <a:rPr lang="en-US" sz="1700" dirty="0" err="1">
                <a:solidFill>
                  <a:srgbClr val="FFFFFF"/>
                </a:solidFill>
              </a:rPr>
              <a:t>Pcloudy</a:t>
            </a:r>
            <a:r>
              <a:rPr lang="en-US" sz="1700" dirty="0">
                <a:solidFill>
                  <a:srgbClr val="FFFFFF"/>
                </a:solidFill>
              </a:rPr>
              <a:t> (Cloud based environment for Testing) certified testing professional . I am a certified </a:t>
            </a:r>
            <a:r>
              <a:rPr lang="en-US" sz="1700" dirty="0" err="1">
                <a:solidFill>
                  <a:srgbClr val="FFFFFF"/>
                </a:solidFill>
              </a:rPr>
              <a:t>Simplilearn</a:t>
            </a:r>
            <a:r>
              <a:rPr lang="en-US" sz="1700" dirty="0">
                <a:solidFill>
                  <a:srgbClr val="FFFFFF"/>
                </a:solidFill>
              </a:rPr>
              <a:t> high Engagement trainer.</a:t>
            </a:r>
          </a:p>
          <a:p>
            <a:pPr marL="0" indent="0">
              <a:buNone/>
            </a:pP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BB365AF8-207C-434E-AAD8-4AB4378B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3" r="30873"/>
          <a:stretch/>
        </p:blipFill>
        <p:spPr>
          <a:xfrm>
            <a:off x="6937152" y="640080"/>
            <a:ext cx="377361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AA35B-53A8-A3B2-376E-E6A5599A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Demand for Automation Tester in Current Market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D7B3-6531-4300-390C-2F4253D6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27" y="2489202"/>
            <a:ext cx="7923264" cy="3554614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All the Web Applications may it be JAVA based, .NET based , Peoplesoft or CRM need a Automation framework as it saves a lot of time 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Selenium Supports all the different types of Web Application and since it is a open source the market size for selenium is also huge as compare to others .</a:t>
            </a:r>
          </a:p>
          <a:p>
            <a:r>
              <a:rPr lang="en-IN" sz="2000" dirty="0">
                <a:solidFill>
                  <a:srgbClr val="FFFFFF"/>
                </a:solidFill>
              </a:rPr>
              <a:t>In this course you are also learning to create a CT pipeline from scratch which is a current market trend for all the organization.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increase in demand for testing process automation and solutions that offer a smooth client experience is driving the market for testing automation</a:t>
            </a:r>
            <a:endParaRPr lang="en-IN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67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9CBE3-F4DF-4DFB-CFAA-23BAD266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About the Course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3A73-5D9A-AFED-56BD-9CB178D72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>
                <a:solidFill>
                  <a:srgbClr val="FFFFFF"/>
                </a:solidFill>
              </a:rPr>
              <a:t>In this course you will learn from scratch all concepts of Core Java , Maven,Selenium,TestNg , Cucumber .</a:t>
            </a:r>
          </a:p>
          <a:p>
            <a:pPr marL="0" indent="0">
              <a:buNone/>
            </a:pPr>
            <a:r>
              <a:rPr lang="en-IN" sz="1900">
                <a:solidFill>
                  <a:srgbClr val="FFFFFF"/>
                </a:solidFill>
              </a:rPr>
              <a:t>You will be able to create a BDD Cucumber framework from scratch using Page Object Model .</a:t>
            </a:r>
          </a:p>
          <a:p>
            <a:pPr marL="0" indent="0">
              <a:buNone/>
            </a:pPr>
            <a:r>
              <a:rPr lang="en-IN" sz="1900">
                <a:solidFill>
                  <a:srgbClr val="FFFFFF"/>
                </a:solidFill>
              </a:rPr>
              <a:t>Automate any Web Based Application </a:t>
            </a:r>
          </a:p>
          <a:p>
            <a:pPr marL="0" indent="0">
              <a:buNone/>
            </a:pPr>
            <a:r>
              <a:rPr lang="en-IN" sz="1900">
                <a:solidFill>
                  <a:srgbClr val="FFFFFF"/>
                </a:solidFill>
              </a:rPr>
              <a:t>You will be able to easily crack the job interview and work in any of the organization with shear confidence and will be able to take up any challenges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2CDC7-76F3-6B5F-829D-3EA3ACFFD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9239"/>
            <a:ext cx="5455921" cy="5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45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626A3-7F15-BE01-D58A-9A5CBAB7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Course Content 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BF59-99CA-A4CD-FFCE-713F29448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FFFFFF"/>
                </a:solidFill>
              </a:rPr>
              <a:t>Core Java Concepts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FFFFFF"/>
                </a:solidFill>
              </a:rPr>
              <a:t>Advance Java Concepts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FFFFFF"/>
                </a:solidFill>
              </a:rPr>
              <a:t>Maven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FFFFFF"/>
                </a:solidFill>
              </a:rPr>
              <a:t>Introduction to Selenium and Web Drivers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FFFFFF"/>
                </a:solidFill>
              </a:rPr>
              <a:t>Automating Web Element Attributes and Deep diving into Selenium Concepts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FFFFFF"/>
                </a:solidFill>
              </a:rPr>
              <a:t>Test Ng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FFFFFF"/>
                </a:solidFill>
              </a:rPr>
              <a:t>Cucumber and BDD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FFFFFF"/>
                </a:solidFill>
              </a:rPr>
              <a:t>GITHUB Concepts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FFFFFF"/>
                </a:solidFill>
              </a:rPr>
              <a:t>CICD Implementation into Automation Framework</a:t>
            </a:r>
          </a:p>
        </p:txBody>
      </p:sp>
      <p:pic>
        <p:nvPicPr>
          <p:cNvPr id="1026" name="Picture 2" descr="SU LMS">
            <a:extLst>
              <a:ext uri="{FF2B5EF4-FFF2-40B4-BE49-F238E27FC236}">
                <a16:creationId xmlns:a16="http://schemas.microsoft.com/office/drawing/2014/main" id="{5B247FC2-7F29-629A-A5B8-4E0F487B1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r="6883" b="2"/>
          <a:stretch/>
        </p:blipFill>
        <p:spPr bwMode="auto">
          <a:xfrm>
            <a:off x="6096000" y="640080"/>
            <a:ext cx="545592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1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D2A60-ECD5-83DF-60B2-0EA7E612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Pathways and Milestones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0B85F-BA1A-1A69-F663-F84488397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88" r="-1" b="19815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10F8943-8D97-6152-3785-7E4BD5C7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629920"/>
            <a:ext cx="3424739" cy="51401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1. Assignments will be given on a timely basis and needs to submitted accordingly .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2.   After every 15 classes there will be scheduled exams and adding to that there will be surprise 3 to 4 MCQ Exams 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3.   There will be </a:t>
            </a:r>
            <a:r>
              <a:rPr lang="en-IN" sz="1600" dirty="0" err="1">
                <a:solidFill>
                  <a:srgbClr val="FFFFFF"/>
                </a:solidFill>
              </a:rPr>
              <a:t>whatsapp</a:t>
            </a:r>
            <a:r>
              <a:rPr lang="en-IN" sz="1600" dirty="0">
                <a:solidFill>
                  <a:srgbClr val="FFFFFF"/>
                </a:solidFill>
              </a:rPr>
              <a:t> group where you can post your queries and resolution will be given accordingly .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4 .  Whatever doubts will be there please keep a note of that and get you queries clarified by the end of session or course .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FFFF"/>
                </a:solidFill>
              </a:rPr>
              <a:t>5. All the recorded videos will be shared within next 6 to 12 hours for your reference </a:t>
            </a:r>
          </a:p>
          <a:p>
            <a:endParaRPr lang="en-IN" sz="1400" dirty="0">
              <a:solidFill>
                <a:srgbClr val="FFFFFF"/>
              </a:solidFill>
            </a:endParaRPr>
          </a:p>
          <a:p>
            <a:endParaRPr lang="en-I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55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CED14-303E-71B9-5BC8-512FCBCF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By the End of this Course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3948-007E-2DEE-6A96-337D6DF0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IN" sz="1700">
                <a:solidFill>
                  <a:srgbClr val="FFFFFF"/>
                </a:solidFill>
              </a:rPr>
              <a:t>You will be able to create a Industry Standard BDD Cucumber Framework with Page Object Model Design Pattern including the features of TestNg from Scratch </a:t>
            </a:r>
          </a:p>
          <a:p>
            <a:r>
              <a:rPr lang="en-IN" sz="1700">
                <a:solidFill>
                  <a:srgbClr val="FFFFFF"/>
                </a:solidFill>
              </a:rPr>
              <a:t>You will be able to do Parallel Testing , Cross Browser Testing and will also be able to debug the test failures</a:t>
            </a:r>
          </a:p>
          <a:p>
            <a:r>
              <a:rPr lang="en-IN" sz="1700">
                <a:solidFill>
                  <a:srgbClr val="FFFFFF"/>
                </a:solidFill>
              </a:rPr>
              <a:t>You will become master in Core Java Programming and will easily be able to write very complex java program .</a:t>
            </a:r>
          </a:p>
          <a:p>
            <a:r>
              <a:rPr lang="en-IN" sz="1700">
                <a:solidFill>
                  <a:srgbClr val="FFFFFF"/>
                </a:solidFill>
              </a:rPr>
              <a:t>You will get multiple job references from me and Gro Tech Minds team .</a:t>
            </a:r>
          </a:p>
          <a:p>
            <a:endParaRPr lang="en-IN" sz="17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5126E-9A1F-CF70-293C-6B79B4BA7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87" b="1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531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Automation Testing(Selenium+Java) </vt:lpstr>
      <vt:lpstr>Know Your Trainer</vt:lpstr>
      <vt:lpstr>Demand for Automation Tester in Current Market </vt:lpstr>
      <vt:lpstr>About the Course </vt:lpstr>
      <vt:lpstr>Course Content </vt:lpstr>
      <vt:lpstr>Pathways and Milestones </vt:lpstr>
      <vt:lpstr>By the End of this Course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Testing(Selenium+Java) 3rd May 2023</dc:title>
  <dc:creator>Saurabh Kandhway</dc:creator>
  <cp:lastModifiedBy>Saurabh Kandhway</cp:lastModifiedBy>
  <cp:revision>7</cp:revision>
  <dcterms:created xsi:type="dcterms:W3CDTF">2023-05-03T11:57:46Z</dcterms:created>
  <dcterms:modified xsi:type="dcterms:W3CDTF">2023-07-11T15:27:31Z</dcterms:modified>
</cp:coreProperties>
</file>