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bh Kandhway" userId="c233f9120327db61" providerId="LiveId" clId="{222C4EB3-1371-4709-A626-86959A86B767}"/>
    <pc:docChg chg="custSel modSld">
      <pc:chgData name="Saurabh Kandhway" userId="c233f9120327db61" providerId="LiveId" clId="{222C4EB3-1371-4709-A626-86959A86B767}" dt="2023-05-09T14:25:51.212" v="3" actId="27636"/>
      <pc:docMkLst>
        <pc:docMk/>
      </pc:docMkLst>
      <pc:sldChg chg="modSp">
        <pc:chgData name="Saurabh Kandhway" userId="c233f9120327db61" providerId="LiveId" clId="{222C4EB3-1371-4709-A626-86959A86B767}" dt="2023-05-09T14:25:50.896" v="0"/>
        <pc:sldMkLst>
          <pc:docMk/>
          <pc:sldMk cId="493221977" sldId="256"/>
        </pc:sldMkLst>
        <pc:spChg chg="mod">
          <ac:chgData name="Saurabh Kandhway" userId="c233f9120327db61" providerId="LiveId" clId="{222C4EB3-1371-4709-A626-86959A86B767}" dt="2023-05-09T14:25:50.896" v="0"/>
          <ac:spMkLst>
            <pc:docMk/>
            <pc:sldMk cId="493221977" sldId="256"/>
            <ac:spMk id="2" creationId="{47629BAB-CAEC-1CA3-FA83-4EF1E1186DEC}"/>
          </ac:spMkLst>
        </pc:spChg>
        <pc:spChg chg="mod">
          <ac:chgData name="Saurabh Kandhway" userId="c233f9120327db61" providerId="LiveId" clId="{222C4EB3-1371-4709-A626-86959A86B767}" dt="2023-05-09T14:25:50.896" v="0"/>
          <ac:spMkLst>
            <pc:docMk/>
            <pc:sldMk cId="493221977" sldId="256"/>
            <ac:spMk id="3" creationId="{E744A237-2071-958C-5920-B1990BD267AE}"/>
          </ac:spMkLst>
        </pc:spChg>
      </pc:sldChg>
      <pc:sldChg chg="modSp mod">
        <pc:chgData name="Saurabh Kandhway" userId="c233f9120327db61" providerId="LiveId" clId="{222C4EB3-1371-4709-A626-86959A86B767}" dt="2023-05-09T14:25:51.131" v="1" actId="27636"/>
        <pc:sldMkLst>
          <pc:docMk/>
          <pc:sldMk cId="3038849685" sldId="258"/>
        </pc:sldMkLst>
        <pc:spChg chg="mod">
          <ac:chgData name="Saurabh Kandhway" userId="c233f9120327db61" providerId="LiveId" clId="{222C4EB3-1371-4709-A626-86959A86B767}" dt="2023-05-09T14:25:50.896" v="0"/>
          <ac:spMkLst>
            <pc:docMk/>
            <pc:sldMk cId="3038849685" sldId="258"/>
            <ac:spMk id="2" creationId="{908A4472-7DBA-385D-2D75-8327D6D6FC40}"/>
          </ac:spMkLst>
        </pc:spChg>
        <pc:spChg chg="mod">
          <ac:chgData name="Saurabh Kandhway" userId="c233f9120327db61" providerId="LiveId" clId="{222C4EB3-1371-4709-A626-86959A86B767}" dt="2023-05-09T14:25:51.131" v="1" actId="27636"/>
          <ac:spMkLst>
            <pc:docMk/>
            <pc:sldMk cId="3038849685" sldId="258"/>
            <ac:spMk id="3" creationId="{69A50EA1-3700-CE98-F107-36E64628301C}"/>
          </ac:spMkLst>
        </pc:spChg>
      </pc:sldChg>
      <pc:sldChg chg="modSp">
        <pc:chgData name="Saurabh Kandhway" userId="c233f9120327db61" providerId="LiveId" clId="{222C4EB3-1371-4709-A626-86959A86B767}" dt="2023-05-09T14:25:50.896" v="0"/>
        <pc:sldMkLst>
          <pc:docMk/>
          <pc:sldMk cId="3610543647" sldId="259"/>
        </pc:sldMkLst>
        <pc:spChg chg="mod">
          <ac:chgData name="Saurabh Kandhway" userId="c233f9120327db61" providerId="LiveId" clId="{222C4EB3-1371-4709-A626-86959A86B767}" dt="2023-05-09T14:25:50.896" v="0"/>
          <ac:spMkLst>
            <pc:docMk/>
            <pc:sldMk cId="3610543647" sldId="259"/>
            <ac:spMk id="2" creationId="{37F94E06-0CF7-1381-1132-FC0FDDF1F41F}"/>
          </ac:spMkLst>
        </pc:spChg>
      </pc:sldChg>
      <pc:sldChg chg="modSp">
        <pc:chgData name="Saurabh Kandhway" userId="c233f9120327db61" providerId="LiveId" clId="{222C4EB3-1371-4709-A626-86959A86B767}" dt="2023-05-09T14:25:50.896" v="0"/>
        <pc:sldMkLst>
          <pc:docMk/>
          <pc:sldMk cId="2611790482" sldId="260"/>
        </pc:sldMkLst>
        <pc:spChg chg="mod">
          <ac:chgData name="Saurabh Kandhway" userId="c233f9120327db61" providerId="LiveId" clId="{222C4EB3-1371-4709-A626-86959A86B767}" dt="2023-05-09T14:25:50.896" v="0"/>
          <ac:spMkLst>
            <pc:docMk/>
            <pc:sldMk cId="2611790482" sldId="260"/>
            <ac:spMk id="2" creationId="{710AD43A-8DFB-CBF1-297F-6A88F1F3BD15}"/>
          </ac:spMkLst>
        </pc:spChg>
      </pc:sldChg>
      <pc:sldChg chg="modSp">
        <pc:chgData name="Saurabh Kandhway" userId="c233f9120327db61" providerId="LiveId" clId="{222C4EB3-1371-4709-A626-86959A86B767}" dt="2023-05-09T14:25:50.896" v="0"/>
        <pc:sldMkLst>
          <pc:docMk/>
          <pc:sldMk cId="2710161680" sldId="261"/>
        </pc:sldMkLst>
        <pc:spChg chg="mod">
          <ac:chgData name="Saurabh Kandhway" userId="c233f9120327db61" providerId="LiveId" clId="{222C4EB3-1371-4709-A626-86959A86B767}" dt="2023-05-09T14:25:50.896" v="0"/>
          <ac:spMkLst>
            <pc:docMk/>
            <pc:sldMk cId="2710161680" sldId="261"/>
            <ac:spMk id="2" creationId="{F31C9E36-8162-C7EF-812C-851FC796DEB9}"/>
          </ac:spMkLst>
        </pc:spChg>
        <pc:spChg chg="mod">
          <ac:chgData name="Saurabh Kandhway" userId="c233f9120327db61" providerId="LiveId" clId="{222C4EB3-1371-4709-A626-86959A86B767}" dt="2023-05-09T14:25:50.896" v="0"/>
          <ac:spMkLst>
            <pc:docMk/>
            <pc:sldMk cId="2710161680" sldId="261"/>
            <ac:spMk id="3" creationId="{8880CDE0-5850-E9D3-C6A2-2E8D0C458E8B}"/>
          </ac:spMkLst>
        </pc:spChg>
      </pc:sldChg>
      <pc:sldChg chg="modSp">
        <pc:chgData name="Saurabh Kandhway" userId="c233f9120327db61" providerId="LiveId" clId="{222C4EB3-1371-4709-A626-86959A86B767}" dt="2023-05-09T14:25:50.896" v="0"/>
        <pc:sldMkLst>
          <pc:docMk/>
          <pc:sldMk cId="3217356177" sldId="262"/>
        </pc:sldMkLst>
        <pc:spChg chg="mod">
          <ac:chgData name="Saurabh Kandhway" userId="c233f9120327db61" providerId="LiveId" clId="{222C4EB3-1371-4709-A626-86959A86B767}" dt="2023-05-09T14:25:50.896" v="0"/>
          <ac:spMkLst>
            <pc:docMk/>
            <pc:sldMk cId="3217356177" sldId="262"/>
            <ac:spMk id="2" creationId="{23BEDC83-C83F-6B9B-9399-ED21AF77364E}"/>
          </ac:spMkLst>
        </pc:spChg>
        <pc:spChg chg="mod">
          <ac:chgData name="Saurabh Kandhway" userId="c233f9120327db61" providerId="LiveId" clId="{222C4EB3-1371-4709-A626-86959A86B767}" dt="2023-05-09T14:25:50.896" v="0"/>
          <ac:spMkLst>
            <pc:docMk/>
            <pc:sldMk cId="3217356177" sldId="262"/>
            <ac:spMk id="3" creationId="{468C6949-FEC9-D1E6-A2C6-416DBF0ECE6E}"/>
          </ac:spMkLst>
        </pc:spChg>
      </pc:sldChg>
      <pc:sldChg chg="modSp">
        <pc:chgData name="Saurabh Kandhway" userId="c233f9120327db61" providerId="LiveId" clId="{222C4EB3-1371-4709-A626-86959A86B767}" dt="2023-05-09T14:25:50.896" v="0"/>
        <pc:sldMkLst>
          <pc:docMk/>
          <pc:sldMk cId="216151952" sldId="263"/>
        </pc:sldMkLst>
        <pc:spChg chg="mod">
          <ac:chgData name="Saurabh Kandhway" userId="c233f9120327db61" providerId="LiveId" clId="{222C4EB3-1371-4709-A626-86959A86B767}" dt="2023-05-09T14:25:50.896" v="0"/>
          <ac:spMkLst>
            <pc:docMk/>
            <pc:sldMk cId="216151952" sldId="263"/>
            <ac:spMk id="2" creationId="{A1C00B4D-A0A9-219E-6154-6F28422D02CC}"/>
          </ac:spMkLst>
        </pc:spChg>
        <pc:spChg chg="mod">
          <ac:chgData name="Saurabh Kandhway" userId="c233f9120327db61" providerId="LiveId" clId="{222C4EB3-1371-4709-A626-86959A86B767}" dt="2023-05-09T14:25:50.896" v="0"/>
          <ac:spMkLst>
            <pc:docMk/>
            <pc:sldMk cId="216151952" sldId="263"/>
            <ac:spMk id="3" creationId="{BA1DCB16-469F-0738-263C-F680CE6EE2E8}"/>
          </ac:spMkLst>
        </pc:spChg>
      </pc:sldChg>
      <pc:sldChg chg="modSp">
        <pc:chgData name="Saurabh Kandhway" userId="c233f9120327db61" providerId="LiveId" clId="{222C4EB3-1371-4709-A626-86959A86B767}" dt="2023-05-09T14:25:50.896" v="0"/>
        <pc:sldMkLst>
          <pc:docMk/>
          <pc:sldMk cId="1403070469" sldId="264"/>
        </pc:sldMkLst>
        <pc:spChg chg="mod">
          <ac:chgData name="Saurabh Kandhway" userId="c233f9120327db61" providerId="LiveId" clId="{222C4EB3-1371-4709-A626-86959A86B767}" dt="2023-05-09T14:25:50.896" v="0"/>
          <ac:spMkLst>
            <pc:docMk/>
            <pc:sldMk cId="1403070469" sldId="264"/>
            <ac:spMk id="2" creationId="{79BA8DEB-B5E2-9136-6FE1-1FD379AA0B6F}"/>
          </ac:spMkLst>
        </pc:spChg>
        <pc:spChg chg="mod">
          <ac:chgData name="Saurabh Kandhway" userId="c233f9120327db61" providerId="LiveId" clId="{222C4EB3-1371-4709-A626-86959A86B767}" dt="2023-05-09T14:25:50.896" v="0"/>
          <ac:spMkLst>
            <pc:docMk/>
            <pc:sldMk cId="1403070469" sldId="264"/>
            <ac:spMk id="3" creationId="{70C83A2D-B05E-0567-F94C-A66B9AA26F55}"/>
          </ac:spMkLst>
        </pc:spChg>
      </pc:sldChg>
      <pc:sldChg chg="modSp">
        <pc:chgData name="Saurabh Kandhway" userId="c233f9120327db61" providerId="LiveId" clId="{222C4EB3-1371-4709-A626-86959A86B767}" dt="2023-05-09T14:25:50.896" v="0"/>
        <pc:sldMkLst>
          <pc:docMk/>
          <pc:sldMk cId="1153070072" sldId="265"/>
        </pc:sldMkLst>
        <pc:spChg chg="mod">
          <ac:chgData name="Saurabh Kandhway" userId="c233f9120327db61" providerId="LiveId" clId="{222C4EB3-1371-4709-A626-86959A86B767}" dt="2023-05-09T14:25:50.896" v="0"/>
          <ac:spMkLst>
            <pc:docMk/>
            <pc:sldMk cId="1153070072" sldId="265"/>
            <ac:spMk id="2" creationId="{D80E47EC-F9D3-DE24-0545-E5AE1542FEF9}"/>
          </ac:spMkLst>
        </pc:spChg>
        <pc:spChg chg="mod">
          <ac:chgData name="Saurabh Kandhway" userId="c233f9120327db61" providerId="LiveId" clId="{222C4EB3-1371-4709-A626-86959A86B767}" dt="2023-05-09T14:25:50.896" v="0"/>
          <ac:spMkLst>
            <pc:docMk/>
            <pc:sldMk cId="1153070072" sldId="265"/>
            <ac:spMk id="3" creationId="{33471684-A7A3-98CA-DE4D-84AD3D1287F9}"/>
          </ac:spMkLst>
        </pc:spChg>
      </pc:sldChg>
      <pc:sldChg chg="modSp">
        <pc:chgData name="Saurabh Kandhway" userId="c233f9120327db61" providerId="LiveId" clId="{222C4EB3-1371-4709-A626-86959A86B767}" dt="2023-05-09T14:25:50.896" v="0"/>
        <pc:sldMkLst>
          <pc:docMk/>
          <pc:sldMk cId="1158129793" sldId="266"/>
        </pc:sldMkLst>
        <pc:spChg chg="mod">
          <ac:chgData name="Saurabh Kandhway" userId="c233f9120327db61" providerId="LiveId" clId="{222C4EB3-1371-4709-A626-86959A86B767}" dt="2023-05-09T14:25:50.896" v="0"/>
          <ac:spMkLst>
            <pc:docMk/>
            <pc:sldMk cId="1158129793" sldId="266"/>
            <ac:spMk id="2" creationId="{651D773D-F372-5163-3B39-40AA4921A172}"/>
          </ac:spMkLst>
        </pc:spChg>
        <pc:spChg chg="mod">
          <ac:chgData name="Saurabh Kandhway" userId="c233f9120327db61" providerId="LiveId" clId="{222C4EB3-1371-4709-A626-86959A86B767}" dt="2023-05-09T14:25:50.896" v="0"/>
          <ac:spMkLst>
            <pc:docMk/>
            <pc:sldMk cId="1158129793" sldId="266"/>
            <ac:spMk id="3" creationId="{3946987E-E21E-F561-849E-D25255BC7327}"/>
          </ac:spMkLst>
        </pc:spChg>
      </pc:sldChg>
      <pc:sldChg chg="modSp">
        <pc:chgData name="Saurabh Kandhway" userId="c233f9120327db61" providerId="LiveId" clId="{222C4EB3-1371-4709-A626-86959A86B767}" dt="2023-05-09T14:25:50.896" v="0"/>
        <pc:sldMkLst>
          <pc:docMk/>
          <pc:sldMk cId="2312799585" sldId="267"/>
        </pc:sldMkLst>
        <pc:spChg chg="mod">
          <ac:chgData name="Saurabh Kandhway" userId="c233f9120327db61" providerId="LiveId" clId="{222C4EB3-1371-4709-A626-86959A86B767}" dt="2023-05-09T14:25:50.896" v="0"/>
          <ac:spMkLst>
            <pc:docMk/>
            <pc:sldMk cId="2312799585" sldId="267"/>
            <ac:spMk id="2" creationId="{FFDB56F3-DDC9-1F57-4C34-0EE12E4A52F8}"/>
          </ac:spMkLst>
        </pc:spChg>
        <pc:spChg chg="mod">
          <ac:chgData name="Saurabh Kandhway" userId="c233f9120327db61" providerId="LiveId" clId="{222C4EB3-1371-4709-A626-86959A86B767}" dt="2023-05-09T14:25:50.896" v="0"/>
          <ac:spMkLst>
            <pc:docMk/>
            <pc:sldMk cId="2312799585" sldId="267"/>
            <ac:spMk id="3" creationId="{AA53DDFB-2F61-3B07-6317-99876476437E}"/>
          </ac:spMkLst>
        </pc:spChg>
      </pc:sldChg>
      <pc:sldChg chg="modSp">
        <pc:chgData name="Saurabh Kandhway" userId="c233f9120327db61" providerId="LiveId" clId="{222C4EB3-1371-4709-A626-86959A86B767}" dt="2023-05-09T14:25:50.896" v="0"/>
        <pc:sldMkLst>
          <pc:docMk/>
          <pc:sldMk cId="299346192" sldId="268"/>
        </pc:sldMkLst>
        <pc:spChg chg="mod">
          <ac:chgData name="Saurabh Kandhway" userId="c233f9120327db61" providerId="LiveId" clId="{222C4EB3-1371-4709-A626-86959A86B767}" dt="2023-05-09T14:25:50.896" v="0"/>
          <ac:spMkLst>
            <pc:docMk/>
            <pc:sldMk cId="299346192" sldId="268"/>
            <ac:spMk id="2" creationId="{4631162F-DCAC-8ADB-67E3-C88B3303A0BB}"/>
          </ac:spMkLst>
        </pc:spChg>
        <pc:spChg chg="mod">
          <ac:chgData name="Saurabh Kandhway" userId="c233f9120327db61" providerId="LiveId" clId="{222C4EB3-1371-4709-A626-86959A86B767}" dt="2023-05-09T14:25:50.896" v="0"/>
          <ac:spMkLst>
            <pc:docMk/>
            <pc:sldMk cId="299346192" sldId="268"/>
            <ac:spMk id="3" creationId="{B65C6746-D5FD-65E0-5A7D-DE48C16070A3}"/>
          </ac:spMkLst>
        </pc:spChg>
      </pc:sldChg>
      <pc:sldChg chg="modSp mod">
        <pc:chgData name="Saurabh Kandhway" userId="c233f9120327db61" providerId="LiveId" clId="{222C4EB3-1371-4709-A626-86959A86B767}" dt="2023-05-09T14:25:51.202" v="2" actId="27636"/>
        <pc:sldMkLst>
          <pc:docMk/>
          <pc:sldMk cId="1372110732" sldId="269"/>
        </pc:sldMkLst>
        <pc:spChg chg="mod">
          <ac:chgData name="Saurabh Kandhway" userId="c233f9120327db61" providerId="LiveId" clId="{222C4EB3-1371-4709-A626-86959A86B767}" dt="2023-05-09T14:25:50.896" v="0"/>
          <ac:spMkLst>
            <pc:docMk/>
            <pc:sldMk cId="1372110732" sldId="269"/>
            <ac:spMk id="2" creationId="{4B23D213-73B0-A003-2C02-304E43403867}"/>
          </ac:spMkLst>
        </pc:spChg>
        <pc:spChg chg="mod">
          <ac:chgData name="Saurabh Kandhway" userId="c233f9120327db61" providerId="LiveId" clId="{222C4EB3-1371-4709-A626-86959A86B767}" dt="2023-05-09T14:25:51.202" v="2" actId="27636"/>
          <ac:spMkLst>
            <pc:docMk/>
            <pc:sldMk cId="1372110732" sldId="269"/>
            <ac:spMk id="3" creationId="{3DF7CE6F-6F36-24DC-9C8A-352589D070BE}"/>
          </ac:spMkLst>
        </pc:spChg>
      </pc:sldChg>
      <pc:sldChg chg="modSp mod">
        <pc:chgData name="Saurabh Kandhway" userId="c233f9120327db61" providerId="LiveId" clId="{222C4EB3-1371-4709-A626-86959A86B767}" dt="2023-05-09T14:25:51.212" v="3" actId="27636"/>
        <pc:sldMkLst>
          <pc:docMk/>
          <pc:sldMk cId="579863685" sldId="270"/>
        </pc:sldMkLst>
        <pc:spChg chg="mod">
          <ac:chgData name="Saurabh Kandhway" userId="c233f9120327db61" providerId="LiveId" clId="{222C4EB3-1371-4709-A626-86959A86B767}" dt="2023-05-09T14:25:50.896" v="0"/>
          <ac:spMkLst>
            <pc:docMk/>
            <pc:sldMk cId="579863685" sldId="270"/>
            <ac:spMk id="2" creationId="{E9201E8E-B529-0FF4-BE58-0054E29B6813}"/>
          </ac:spMkLst>
        </pc:spChg>
        <pc:spChg chg="mod">
          <ac:chgData name="Saurabh Kandhway" userId="c233f9120327db61" providerId="LiveId" clId="{222C4EB3-1371-4709-A626-86959A86B767}" dt="2023-05-09T14:25:51.212" v="3" actId="27636"/>
          <ac:spMkLst>
            <pc:docMk/>
            <pc:sldMk cId="579863685" sldId="270"/>
            <ac:spMk id="3" creationId="{6DC8FFD5-DDA1-F822-D8E1-E6BFF015555B}"/>
          </ac:spMkLst>
        </pc:spChg>
      </pc:sldChg>
    </pc:docChg>
  </pc:docChgLst>
  <pc:docChgLst>
    <pc:chgData name="Saurabh Kandhway" userId="c233f9120327db61" providerId="LiveId" clId="{89FFD2DC-4185-4FE1-8642-E0193369D745}"/>
    <pc:docChg chg="delSld">
      <pc:chgData name="Saurabh Kandhway" userId="c233f9120327db61" providerId="LiveId" clId="{89FFD2DC-4185-4FE1-8642-E0193369D745}" dt="2023-08-31T14:54:34.276" v="1" actId="2696"/>
      <pc:docMkLst>
        <pc:docMk/>
      </pc:docMkLst>
      <pc:sldChg chg="del">
        <pc:chgData name="Saurabh Kandhway" userId="c233f9120327db61" providerId="LiveId" clId="{89FFD2DC-4185-4FE1-8642-E0193369D745}" dt="2023-08-31T14:54:28.446" v="0" actId="2696"/>
        <pc:sldMkLst>
          <pc:docMk/>
          <pc:sldMk cId="1372110732" sldId="269"/>
        </pc:sldMkLst>
      </pc:sldChg>
      <pc:sldChg chg="del">
        <pc:chgData name="Saurabh Kandhway" userId="c233f9120327db61" providerId="LiveId" clId="{89FFD2DC-4185-4FE1-8642-E0193369D745}" dt="2023-08-31T14:54:34.276" v="1" actId="2696"/>
        <pc:sldMkLst>
          <pc:docMk/>
          <pc:sldMk cId="579863685"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998DB98-49BE-4F75-8810-9A39763F2F8F}" type="datetimeFigureOut">
              <a:rPr lang="en-IN" smtClean="0"/>
              <a:t>31-08-2023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E4B08-912C-4CDC-9F61-B721C183B6F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25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8DB98-49BE-4F75-8810-9A39763F2F8F}" type="datetimeFigureOut">
              <a:rPr lang="en-IN" smtClean="0"/>
              <a:t>31-08-2023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250396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8DB98-49BE-4F75-8810-9A39763F2F8F}" type="datetimeFigureOut">
              <a:rPr lang="en-IN" smtClean="0"/>
              <a:t>31-08-2023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E4B08-912C-4CDC-9F61-B721C183B6F5}"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945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8DB98-49BE-4F75-8810-9A39763F2F8F}" type="datetimeFigureOut">
              <a:rPr lang="en-IN" smtClean="0"/>
              <a:t>31-08-2023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328322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8DB98-49BE-4F75-8810-9A39763F2F8F}" type="datetimeFigureOut">
              <a:rPr lang="en-IN" smtClean="0"/>
              <a:t>31-08-2023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E4B08-912C-4CDC-9F61-B721C183B6F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33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98DB98-49BE-4F75-8810-9A39763F2F8F}" type="datetimeFigureOut">
              <a:rPr lang="en-IN" smtClean="0"/>
              <a:t>31-08-2023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2261406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98DB98-49BE-4F75-8810-9A39763F2F8F}" type="datetimeFigureOut">
              <a:rPr lang="en-IN" smtClean="0"/>
              <a:t>31-08-2023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3220568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98DB98-49BE-4F75-8810-9A39763F2F8F}" type="datetimeFigureOut">
              <a:rPr lang="en-IN" smtClean="0"/>
              <a:t>31-08-2023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3493444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8DB98-49BE-4F75-8810-9A39763F2F8F}" type="datetimeFigureOut">
              <a:rPr lang="en-IN" smtClean="0"/>
              <a:t>31-08-2023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3142570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98DB98-49BE-4F75-8810-9A39763F2F8F}" type="datetimeFigureOut">
              <a:rPr lang="en-IN" smtClean="0"/>
              <a:t>31-08-2023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764340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98DB98-49BE-4F75-8810-9A39763F2F8F}" type="datetimeFigureOut">
              <a:rPr lang="en-IN" smtClean="0"/>
              <a:t>31-08-2023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E4B08-912C-4CDC-9F61-B721C183B6F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918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998DB98-49BE-4F75-8810-9A39763F2F8F}" type="datetimeFigureOut">
              <a:rPr lang="en-IN" smtClean="0"/>
              <a:t>31-08-2023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16E4B08-912C-4CDC-9F61-B721C183B6F5}"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64867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9BAB-CAEC-1CA3-FA83-4EF1E1186DEC}"/>
              </a:ext>
            </a:extLst>
          </p:cNvPr>
          <p:cNvSpPr>
            <a:spLocks noGrp="1"/>
          </p:cNvSpPr>
          <p:nvPr>
            <p:ph type="ctrTitle"/>
          </p:nvPr>
        </p:nvSpPr>
        <p:spPr/>
        <p:txBody>
          <a:bodyPr>
            <a:normAutofit fontScale="90000"/>
          </a:bodyPr>
          <a:lstStyle/>
          <a:p>
            <a:r>
              <a:rPr lang="en-IN" dirty="0"/>
              <a:t>Class 11_</a:t>
            </a:r>
            <a:r>
              <a:rPr lang="en-US" dirty="0"/>
              <a:t>Static keyword in Java -Idea on Static </a:t>
            </a:r>
            <a:r>
              <a:rPr lang="en-US" dirty="0" err="1"/>
              <a:t>variables,Methods</a:t>
            </a:r>
            <a:endParaRPr lang="en-IN" dirty="0"/>
          </a:p>
        </p:txBody>
      </p:sp>
      <p:sp>
        <p:nvSpPr>
          <p:cNvPr id="3" name="Subtitle 2">
            <a:extLst>
              <a:ext uri="{FF2B5EF4-FFF2-40B4-BE49-F238E27FC236}">
                <a16:creationId xmlns:a16="http://schemas.microsoft.com/office/drawing/2014/main" id="{E744A237-2071-958C-5920-B1990BD267AE}"/>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93221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773D-F372-5163-3B39-40AA4921A172}"/>
              </a:ext>
            </a:extLst>
          </p:cNvPr>
          <p:cNvSpPr>
            <a:spLocks noGrp="1"/>
          </p:cNvSpPr>
          <p:nvPr>
            <p:ph type="title"/>
          </p:nvPr>
        </p:nvSpPr>
        <p:spPr/>
        <p:txBody>
          <a:bodyPr/>
          <a:lstStyle/>
          <a:p>
            <a:pPr algn="ctr"/>
            <a:r>
              <a:rPr lang="en-IN" b="1" u="sng" dirty="0"/>
              <a:t>Float Data Type</a:t>
            </a:r>
          </a:p>
        </p:txBody>
      </p:sp>
      <p:sp>
        <p:nvSpPr>
          <p:cNvPr id="3" name="Content Placeholder 2">
            <a:extLst>
              <a:ext uri="{FF2B5EF4-FFF2-40B4-BE49-F238E27FC236}">
                <a16:creationId xmlns:a16="http://schemas.microsoft.com/office/drawing/2014/main" id="{3946987E-E21E-F561-849E-D25255BC7327}"/>
              </a:ext>
            </a:extLst>
          </p:cNvPr>
          <p:cNvSpPr>
            <a:spLocks noGrp="1"/>
          </p:cNvSpPr>
          <p:nvPr>
            <p:ph idx="1"/>
          </p:nvPr>
        </p:nvSpPr>
        <p:spPr/>
        <p:txBody>
          <a:bodyPr/>
          <a:lstStyle/>
          <a:p>
            <a:pPr marL="0" indent="0" algn="ctr">
              <a:buNone/>
            </a:pPr>
            <a:r>
              <a:rPr lang="en-IN" dirty="0"/>
              <a:t>        </a:t>
            </a:r>
            <a:r>
              <a:rPr lang="en-IN" b="1" u="sng" dirty="0"/>
              <a:t>Float Data Type</a:t>
            </a:r>
          </a:p>
          <a:p>
            <a:pPr marL="0" indent="0">
              <a:buNone/>
            </a:pPr>
            <a:r>
              <a:rPr lang="en-US" dirty="0"/>
              <a:t>The float data type is a single-precision 32-bit IEEE 754 floating </a:t>
            </a:r>
            <a:r>
              <a:rPr lang="en-US" dirty="0" err="1"/>
              <a:t>point.Its</a:t>
            </a:r>
            <a:r>
              <a:rPr lang="en-US" dirty="0"/>
              <a:t> value range is unlimited. It is recommended to use a float (instead of double) if you need to save memory in large arrays of floating point numbers. The float data type should never be used for precise values, such as currency. Its default value is 0.0F.</a:t>
            </a:r>
          </a:p>
          <a:p>
            <a:pPr marL="0" indent="0">
              <a:buNone/>
            </a:pPr>
            <a:endParaRPr lang="en-US" dirty="0"/>
          </a:p>
          <a:p>
            <a:r>
              <a:rPr lang="en-IN" dirty="0"/>
              <a:t>float f1 = 234.5f  </a:t>
            </a:r>
          </a:p>
          <a:p>
            <a:pPr marL="0" indent="0">
              <a:buNone/>
            </a:pPr>
            <a:endParaRPr lang="en-IN" dirty="0"/>
          </a:p>
        </p:txBody>
      </p:sp>
    </p:spTree>
    <p:extLst>
      <p:ext uri="{BB962C8B-B14F-4D97-AF65-F5344CB8AC3E}">
        <p14:creationId xmlns:p14="http://schemas.microsoft.com/office/powerpoint/2010/main" val="1158129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B56F3-DDC9-1F57-4C34-0EE12E4A52F8}"/>
              </a:ext>
            </a:extLst>
          </p:cNvPr>
          <p:cNvSpPr>
            <a:spLocks noGrp="1"/>
          </p:cNvSpPr>
          <p:nvPr>
            <p:ph type="title"/>
          </p:nvPr>
        </p:nvSpPr>
        <p:spPr/>
        <p:txBody>
          <a:bodyPr/>
          <a:lstStyle/>
          <a:p>
            <a:r>
              <a:rPr lang="en-IN" b="1" dirty="0"/>
              <a:t>Double Data Type</a:t>
            </a:r>
            <a:br>
              <a:rPr lang="en-IN" b="1" dirty="0"/>
            </a:br>
            <a:endParaRPr lang="en-IN" dirty="0"/>
          </a:p>
        </p:txBody>
      </p:sp>
      <p:sp>
        <p:nvSpPr>
          <p:cNvPr id="3" name="Content Placeholder 2">
            <a:extLst>
              <a:ext uri="{FF2B5EF4-FFF2-40B4-BE49-F238E27FC236}">
                <a16:creationId xmlns:a16="http://schemas.microsoft.com/office/drawing/2014/main" id="{AA53DDFB-2F61-3B07-6317-99876476437E}"/>
              </a:ext>
            </a:extLst>
          </p:cNvPr>
          <p:cNvSpPr>
            <a:spLocks noGrp="1"/>
          </p:cNvSpPr>
          <p:nvPr>
            <p:ph idx="1"/>
          </p:nvPr>
        </p:nvSpPr>
        <p:spPr/>
        <p:txBody>
          <a:bodyPr/>
          <a:lstStyle/>
          <a:p>
            <a:pPr marL="0" indent="0">
              <a:buNone/>
            </a:pPr>
            <a:r>
              <a:rPr lang="en-IN" dirty="0"/>
              <a:t>                </a:t>
            </a:r>
            <a:r>
              <a:rPr lang="en-IN" b="1" dirty="0"/>
              <a:t>Double Data Type</a:t>
            </a:r>
          </a:p>
          <a:p>
            <a:pPr marL="0" indent="0">
              <a:buNone/>
            </a:pPr>
            <a:r>
              <a:rPr lang="en-US" dirty="0"/>
              <a:t>The double data type is a double-precision 64-bit IEEE 754 floating point. Its value range is unlimited. The double data type is generally used for decimal values just like float. The double data type also should never be used for precise values, such as currency. Its default value is 0.0d.</a:t>
            </a:r>
            <a:endParaRPr lang="en-IN" dirty="0"/>
          </a:p>
          <a:p>
            <a:pPr marL="0" indent="0">
              <a:buNone/>
            </a:pPr>
            <a:r>
              <a:rPr lang="en-IN" dirty="0"/>
              <a:t>Example </a:t>
            </a:r>
          </a:p>
          <a:p>
            <a:pPr marL="0" indent="0">
              <a:buNone/>
            </a:pPr>
            <a:r>
              <a:rPr lang="en-IN" dirty="0"/>
              <a:t>double d1 = 12.3  </a:t>
            </a:r>
          </a:p>
          <a:p>
            <a:pPr marL="0" indent="0">
              <a:buNone/>
            </a:pPr>
            <a:endParaRPr lang="en-IN" dirty="0"/>
          </a:p>
        </p:txBody>
      </p:sp>
    </p:spTree>
    <p:extLst>
      <p:ext uri="{BB962C8B-B14F-4D97-AF65-F5344CB8AC3E}">
        <p14:creationId xmlns:p14="http://schemas.microsoft.com/office/powerpoint/2010/main" val="2312799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1162F-DCAC-8ADB-67E3-C88B3303A0BB}"/>
              </a:ext>
            </a:extLst>
          </p:cNvPr>
          <p:cNvSpPr>
            <a:spLocks noGrp="1"/>
          </p:cNvSpPr>
          <p:nvPr>
            <p:ph type="title"/>
          </p:nvPr>
        </p:nvSpPr>
        <p:spPr/>
        <p:txBody>
          <a:bodyPr/>
          <a:lstStyle/>
          <a:p>
            <a:r>
              <a:rPr lang="en-IN" dirty="0"/>
              <a:t> </a:t>
            </a:r>
            <a:r>
              <a:rPr lang="en-IN" b="1" u="sng" dirty="0"/>
              <a:t>Char Data Type    </a:t>
            </a:r>
            <a:endParaRPr lang="en-IN" u="sng" dirty="0"/>
          </a:p>
        </p:txBody>
      </p:sp>
      <p:sp>
        <p:nvSpPr>
          <p:cNvPr id="3" name="Content Placeholder 2">
            <a:extLst>
              <a:ext uri="{FF2B5EF4-FFF2-40B4-BE49-F238E27FC236}">
                <a16:creationId xmlns:a16="http://schemas.microsoft.com/office/drawing/2014/main" id="{B65C6746-D5FD-65E0-5A7D-DE48C16070A3}"/>
              </a:ext>
            </a:extLst>
          </p:cNvPr>
          <p:cNvSpPr>
            <a:spLocks noGrp="1"/>
          </p:cNvSpPr>
          <p:nvPr>
            <p:ph idx="1"/>
          </p:nvPr>
        </p:nvSpPr>
        <p:spPr/>
        <p:txBody>
          <a:bodyPr/>
          <a:lstStyle/>
          <a:p>
            <a:pPr marL="0" indent="0">
              <a:buNone/>
            </a:pPr>
            <a:r>
              <a:rPr lang="en-IN" dirty="0"/>
              <a:t>                                            </a:t>
            </a:r>
            <a:r>
              <a:rPr lang="en-IN" b="1" dirty="0"/>
              <a:t>Char Data Type    </a:t>
            </a:r>
          </a:p>
          <a:p>
            <a:pPr marL="0" indent="0">
              <a:buNone/>
            </a:pPr>
            <a:r>
              <a:rPr lang="en-US" dirty="0"/>
              <a:t>The char data type is a single 16-bit Unicode character. Its value-range lies between '\u0000' (or 0) to '\</a:t>
            </a:r>
            <a:r>
              <a:rPr lang="en-US" dirty="0" err="1"/>
              <a:t>uffff</a:t>
            </a:r>
            <a:r>
              <a:rPr lang="en-US" dirty="0"/>
              <a:t>' (or 65,535 inclusive).The char data type is used to store characters. </a:t>
            </a:r>
            <a:endParaRPr lang="en-IN" b="1" dirty="0"/>
          </a:p>
          <a:p>
            <a:pPr marL="0" indent="0">
              <a:buNone/>
            </a:pPr>
            <a:r>
              <a:rPr lang="en-IN" dirty="0"/>
              <a:t>char </a:t>
            </a:r>
            <a:r>
              <a:rPr lang="en-IN" dirty="0" err="1"/>
              <a:t>letterA</a:t>
            </a:r>
            <a:r>
              <a:rPr lang="en-IN" dirty="0"/>
              <a:t> = 'A'  </a:t>
            </a:r>
          </a:p>
          <a:p>
            <a:r>
              <a:rPr lang="en-US" b="1" dirty="0"/>
              <a:t>Why char uses 2 byte in java and what is \u0000 ?</a:t>
            </a:r>
          </a:p>
          <a:p>
            <a:r>
              <a:rPr lang="en-US" dirty="0"/>
              <a:t>It is because java uses Unicode system not ASCII code system. The \u0000 is the lowest range of Unicode system. To get detail explanation about Unicode visit next page. </a:t>
            </a:r>
          </a:p>
          <a:p>
            <a:pPr marL="0" indent="0">
              <a:buNone/>
            </a:pPr>
            <a:endParaRPr lang="en-IN" dirty="0"/>
          </a:p>
        </p:txBody>
      </p:sp>
    </p:spTree>
    <p:extLst>
      <p:ext uri="{BB962C8B-B14F-4D97-AF65-F5344CB8AC3E}">
        <p14:creationId xmlns:p14="http://schemas.microsoft.com/office/powerpoint/2010/main" val="299346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A4472-7DBA-385D-2D75-8327D6D6FC40}"/>
              </a:ext>
            </a:extLst>
          </p:cNvPr>
          <p:cNvSpPr>
            <a:spLocks noGrp="1"/>
          </p:cNvSpPr>
          <p:nvPr>
            <p:ph type="title"/>
          </p:nvPr>
        </p:nvSpPr>
        <p:spPr/>
        <p:txBody>
          <a:bodyPr/>
          <a:lstStyle/>
          <a:p>
            <a:r>
              <a:rPr lang="en-IN" b="1" dirty="0"/>
              <a:t>Java Primitive Data Types</a:t>
            </a:r>
            <a:br>
              <a:rPr lang="en-IN" b="1" dirty="0"/>
            </a:br>
            <a:endParaRPr lang="en-IN" dirty="0"/>
          </a:p>
        </p:txBody>
      </p:sp>
      <p:sp>
        <p:nvSpPr>
          <p:cNvPr id="3" name="Content Placeholder 2">
            <a:extLst>
              <a:ext uri="{FF2B5EF4-FFF2-40B4-BE49-F238E27FC236}">
                <a16:creationId xmlns:a16="http://schemas.microsoft.com/office/drawing/2014/main" id="{69A50EA1-3700-CE98-F107-36E64628301C}"/>
              </a:ext>
            </a:extLst>
          </p:cNvPr>
          <p:cNvSpPr>
            <a:spLocks noGrp="1"/>
          </p:cNvSpPr>
          <p:nvPr>
            <p:ph idx="1"/>
          </p:nvPr>
        </p:nvSpPr>
        <p:spPr/>
        <p:txBody>
          <a:bodyPr>
            <a:normAutofit fontScale="92500" lnSpcReduction="20000"/>
          </a:bodyPr>
          <a:lstStyle/>
          <a:p>
            <a:pPr marL="0" indent="0">
              <a:buNone/>
            </a:pPr>
            <a:r>
              <a:rPr lang="en-US" dirty="0"/>
              <a:t>There are 8 types of primitive data types:</a:t>
            </a:r>
          </a:p>
          <a:p>
            <a:pPr marL="0" indent="0" algn="ctr">
              <a:buNone/>
            </a:pPr>
            <a:endParaRPr lang="en-US" dirty="0"/>
          </a:p>
          <a:p>
            <a:pPr algn="ctr">
              <a:buFont typeface="Arial" panose="020B0604020202020204" pitchFamily="34" charset="0"/>
              <a:buChar char="•"/>
            </a:pPr>
            <a:r>
              <a:rPr lang="en-IN" sz="2000" dirty="0" err="1"/>
              <a:t>boolean</a:t>
            </a:r>
            <a:r>
              <a:rPr lang="en-IN" sz="2000" dirty="0"/>
              <a:t> data type</a:t>
            </a:r>
          </a:p>
          <a:p>
            <a:pPr algn="ctr">
              <a:buFont typeface="Arial" panose="020B0604020202020204" pitchFamily="34" charset="0"/>
              <a:buChar char="•"/>
            </a:pPr>
            <a:r>
              <a:rPr lang="en-IN" sz="2000" dirty="0"/>
              <a:t>byte data type</a:t>
            </a:r>
          </a:p>
          <a:p>
            <a:pPr algn="ctr">
              <a:buFont typeface="Arial" panose="020B0604020202020204" pitchFamily="34" charset="0"/>
              <a:buChar char="•"/>
            </a:pPr>
            <a:r>
              <a:rPr lang="en-IN" sz="2000" dirty="0"/>
              <a:t>char data type</a:t>
            </a:r>
          </a:p>
          <a:p>
            <a:pPr algn="ctr">
              <a:buFont typeface="Arial" panose="020B0604020202020204" pitchFamily="34" charset="0"/>
              <a:buChar char="•"/>
            </a:pPr>
            <a:r>
              <a:rPr lang="en-IN" sz="2000" dirty="0"/>
              <a:t>short data type</a:t>
            </a:r>
          </a:p>
          <a:p>
            <a:pPr algn="ctr">
              <a:buFont typeface="Arial" panose="020B0604020202020204" pitchFamily="34" charset="0"/>
              <a:buChar char="•"/>
            </a:pPr>
            <a:r>
              <a:rPr lang="en-IN" sz="2000" dirty="0"/>
              <a:t>int data type</a:t>
            </a:r>
          </a:p>
          <a:p>
            <a:pPr algn="ctr">
              <a:buFont typeface="Arial" panose="020B0604020202020204" pitchFamily="34" charset="0"/>
              <a:buChar char="•"/>
            </a:pPr>
            <a:r>
              <a:rPr lang="en-IN" sz="2000" dirty="0"/>
              <a:t>long data type</a:t>
            </a:r>
          </a:p>
          <a:p>
            <a:pPr algn="ctr">
              <a:buFont typeface="Arial" panose="020B0604020202020204" pitchFamily="34" charset="0"/>
              <a:buChar char="•"/>
            </a:pPr>
            <a:r>
              <a:rPr lang="en-IN" sz="2000" dirty="0"/>
              <a:t>float data type</a:t>
            </a:r>
          </a:p>
          <a:p>
            <a:pPr algn="ctr">
              <a:buFont typeface="Arial" panose="020B0604020202020204" pitchFamily="34" charset="0"/>
              <a:buChar char="•"/>
            </a:pPr>
            <a:r>
              <a:rPr lang="en-IN" sz="2000" dirty="0"/>
              <a:t>double data type</a:t>
            </a:r>
          </a:p>
          <a:p>
            <a:pPr marL="514350" indent="-514350">
              <a:buFont typeface="+mj-lt"/>
              <a:buAutoNum type="arabicPeriod"/>
            </a:pPr>
            <a:endParaRPr lang="en-IN" dirty="0"/>
          </a:p>
        </p:txBody>
      </p:sp>
    </p:spTree>
    <p:extLst>
      <p:ext uri="{BB962C8B-B14F-4D97-AF65-F5344CB8AC3E}">
        <p14:creationId xmlns:p14="http://schemas.microsoft.com/office/powerpoint/2010/main" val="3038849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94E06-0CF7-1381-1132-FC0FDDF1F41F}"/>
              </a:ext>
            </a:extLst>
          </p:cNvPr>
          <p:cNvSpPr>
            <a:spLocks noGrp="1"/>
          </p:cNvSpPr>
          <p:nvPr>
            <p:ph type="title"/>
          </p:nvPr>
        </p:nvSpPr>
        <p:spPr/>
        <p:txBody>
          <a:bodyPr/>
          <a:lstStyle/>
          <a:p>
            <a:r>
              <a:rPr lang="en-IN" b="1" u="sng" dirty="0"/>
              <a:t>Data Types in Java </a:t>
            </a:r>
          </a:p>
        </p:txBody>
      </p:sp>
      <p:pic>
        <p:nvPicPr>
          <p:cNvPr id="5" name="Content Placeholder 4">
            <a:extLst>
              <a:ext uri="{FF2B5EF4-FFF2-40B4-BE49-F238E27FC236}">
                <a16:creationId xmlns:a16="http://schemas.microsoft.com/office/drawing/2014/main" id="{0BBD34DD-BB57-A82B-0C7D-6D33FC48C4E7}"/>
              </a:ext>
            </a:extLst>
          </p:cNvPr>
          <p:cNvPicPr>
            <a:picLocks noGrp="1" noChangeAspect="1"/>
          </p:cNvPicPr>
          <p:nvPr>
            <p:ph idx="1"/>
          </p:nvPr>
        </p:nvPicPr>
        <p:blipFill>
          <a:blip r:embed="rId2"/>
          <a:stretch>
            <a:fillRect/>
          </a:stretch>
        </p:blipFill>
        <p:spPr>
          <a:xfrm>
            <a:off x="1609546" y="1690688"/>
            <a:ext cx="7849414" cy="4728006"/>
          </a:xfrm>
        </p:spPr>
      </p:pic>
    </p:spTree>
    <p:extLst>
      <p:ext uri="{BB962C8B-B14F-4D97-AF65-F5344CB8AC3E}">
        <p14:creationId xmlns:p14="http://schemas.microsoft.com/office/powerpoint/2010/main" val="361054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D43A-8DFB-CBF1-297F-6A88F1F3BD15}"/>
              </a:ext>
            </a:extLst>
          </p:cNvPr>
          <p:cNvSpPr>
            <a:spLocks noGrp="1"/>
          </p:cNvSpPr>
          <p:nvPr>
            <p:ph type="title"/>
          </p:nvPr>
        </p:nvSpPr>
        <p:spPr/>
        <p:txBody>
          <a:bodyPr/>
          <a:lstStyle/>
          <a:p>
            <a:r>
              <a:rPr lang="en-IN" b="1" u="sng" dirty="0"/>
              <a:t>Data Types Size in Java  </a:t>
            </a:r>
          </a:p>
        </p:txBody>
      </p:sp>
      <p:pic>
        <p:nvPicPr>
          <p:cNvPr id="5" name="Content Placeholder 4">
            <a:extLst>
              <a:ext uri="{FF2B5EF4-FFF2-40B4-BE49-F238E27FC236}">
                <a16:creationId xmlns:a16="http://schemas.microsoft.com/office/drawing/2014/main" id="{C3744A22-07DC-950C-9A3D-88BD7AD9E7F8}"/>
              </a:ext>
            </a:extLst>
          </p:cNvPr>
          <p:cNvPicPr>
            <a:picLocks noGrp="1" noChangeAspect="1"/>
          </p:cNvPicPr>
          <p:nvPr>
            <p:ph idx="1"/>
          </p:nvPr>
        </p:nvPicPr>
        <p:blipFill>
          <a:blip r:embed="rId2"/>
          <a:stretch>
            <a:fillRect/>
          </a:stretch>
        </p:blipFill>
        <p:spPr>
          <a:xfrm>
            <a:off x="1613996" y="1550765"/>
            <a:ext cx="8566324" cy="4942110"/>
          </a:xfrm>
        </p:spPr>
      </p:pic>
    </p:spTree>
    <p:extLst>
      <p:ext uri="{BB962C8B-B14F-4D97-AF65-F5344CB8AC3E}">
        <p14:creationId xmlns:p14="http://schemas.microsoft.com/office/powerpoint/2010/main" val="2611790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C9E36-8162-C7EF-812C-851FC796DEB9}"/>
              </a:ext>
            </a:extLst>
          </p:cNvPr>
          <p:cNvSpPr>
            <a:spLocks noGrp="1"/>
          </p:cNvSpPr>
          <p:nvPr>
            <p:ph type="title"/>
          </p:nvPr>
        </p:nvSpPr>
        <p:spPr/>
        <p:txBody>
          <a:bodyPr/>
          <a:lstStyle/>
          <a:p>
            <a:r>
              <a:rPr lang="en-IN" b="1" u="sng" dirty="0"/>
              <a:t>Boolean Data Types</a:t>
            </a:r>
          </a:p>
        </p:txBody>
      </p:sp>
      <p:sp>
        <p:nvSpPr>
          <p:cNvPr id="3" name="Content Placeholder 2">
            <a:extLst>
              <a:ext uri="{FF2B5EF4-FFF2-40B4-BE49-F238E27FC236}">
                <a16:creationId xmlns:a16="http://schemas.microsoft.com/office/drawing/2014/main" id="{8880CDE0-5850-E9D3-C6A2-2E8D0C458E8B}"/>
              </a:ext>
            </a:extLst>
          </p:cNvPr>
          <p:cNvSpPr>
            <a:spLocks noGrp="1"/>
          </p:cNvSpPr>
          <p:nvPr>
            <p:ph idx="1"/>
          </p:nvPr>
        </p:nvSpPr>
        <p:spPr/>
        <p:txBody>
          <a:bodyPr/>
          <a:lstStyle/>
          <a:p>
            <a:r>
              <a:rPr lang="en-US" dirty="0"/>
              <a:t>The Boolean data type is used to store only two possible values: true and false. This data type is used for simple flags that track true/false conditions. </a:t>
            </a:r>
          </a:p>
          <a:p>
            <a:r>
              <a:rPr lang="en-US" dirty="0"/>
              <a:t>The Boolean data type specifies one bit of information, but its "size" can't be defined precisely.</a:t>
            </a:r>
          </a:p>
          <a:p>
            <a:pPr marL="0" indent="0">
              <a:buNone/>
            </a:pPr>
            <a:r>
              <a:rPr lang="en-US" b="1" dirty="0"/>
              <a:t> Example:</a:t>
            </a:r>
            <a:r>
              <a:rPr lang="en-US" dirty="0"/>
              <a:t> </a:t>
            </a:r>
          </a:p>
          <a:p>
            <a:pPr marL="0" indent="0">
              <a:buNone/>
            </a:pPr>
            <a:r>
              <a:rPr lang="en-IN" dirty="0"/>
              <a:t>Boolean one = false  </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710161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DC83-C83F-6B9B-9399-ED21AF77364E}"/>
              </a:ext>
            </a:extLst>
          </p:cNvPr>
          <p:cNvSpPr>
            <a:spLocks noGrp="1"/>
          </p:cNvSpPr>
          <p:nvPr>
            <p:ph type="title"/>
          </p:nvPr>
        </p:nvSpPr>
        <p:spPr/>
        <p:txBody>
          <a:bodyPr/>
          <a:lstStyle/>
          <a:p>
            <a:r>
              <a:rPr lang="en-IN" b="1" u="sng" dirty="0"/>
              <a:t>Byte data type</a:t>
            </a:r>
          </a:p>
        </p:txBody>
      </p:sp>
      <p:sp>
        <p:nvSpPr>
          <p:cNvPr id="3" name="Content Placeholder 2">
            <a:extLst>
              <a:ext uri="{FF2B5EF4-FFF2-40B4-BE49-F238E27FC236}">
                <a16:creationId xmlns:a16="http://schemas.microsoft.com/office/drawing/2014/main" id="{468C6949-FEC9-D1E6-A2C6-416DBF0ECE6E}"/>
              </a:ext>
            </a:extLst>
          </p:cNvPr>
          <p:cNvSpPr>
            <a:spLocks noGrp="1"/>
          </p:cNvSpPr>
          <p:nvPr>
            <p:ph idx="1"/>
          </p:nvPr>
        </p:nvSpPr>
        <p:spPr/>
        <p:txBody>
          <a:bodyPr/>
          <a:lstStyle/>
          <a:p>
            <a:r>
              <a:rPr lang="en-US" b="1" dirty="0"/>
              <a:t>Byte Data Type </a:t>
            </a:r>
          </a:p>
          <a:p>
            <a:r>
              <a:rPr lang="en-US" dirty="0"/>
              <a:t>The byte data type is an example of primitive data type. It </a:t>
            </a:r>
            <a:r>
              <a:rPr lang="en-US" dirty="0" err="1"/>
              <a:t>isan</a:t>
            </a:r>
            <a:r>
              <a:rPr lang="en-US" dirty="0"/>
              <a:t> 8-bit signed two's complement integer. Its value-range lies between -128 to 127 (inclusive). Its minimum value is -128 and maximum value is 127. Its default value is 0. </a:t>
            </a:r>
          </a:p>
          <a:p>
            <a:r>
              <a:rPr lang="en-US" dirty="0"/>
              <a:t>The byte data type is used to save memory in large arrays where the memory savings is most required. It saves space because a byte is 4 times smaller than an integer. It can also be used in place of "int" data type. </a:t>
            </a:r>
          </a:p>
          <a:p>
            <a:pPr marL="0" indent="0">
              <a:buNone/>
            </a:pPr>
            <a:r>
              <a:rPr lang="en-IN" dirty="0"/>
              <a:t>                          </a:t>
            </a:r>
            <a:r>
              <a:rPr lang="en-IN" b="1" dirty="0"/>
              <a:t>byte a = 10, byte b = -20 </a:t>
            </a:r>
          </a:p>
        </p:txBody>
      </p:sp>
    </p:spTree>
    <p:extLst>
      <p:ext uri="{BB962C8B-B14F-4D97-AF65-F5344CB8AC3E}">
        <p14:creationId xmlns:p14="http://schemas.microsoft.com/office/powerpoint/2010/main" val="3217356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00B4D-A0A9-219E-6154-6F28422D02CC}"/>
              </a:ext>
            </a:extLst>
          </p:cNvPr>
          <p:cNvSpPr>
            <a:spLocks noGrp="1"/>
          </p:cNvSpPr>
          <p:nvPr>
            <p:ph type="title"/>
          </p:nvPr>
        </p:nvSpPr>
        <p:spPr/>
        <p:txBody>
          <a:bodyPr/>
          <a:lstStyle/>
          <a:p>
            <a:r>
              <a:rPr lang="en-IN" b="1" u="sng" dirty="0"/>
              <a:t>Short Data type </a:t>
            </a:r>
          </a:p>
        </p:txBody>
      </p:sp>
      <p:sp>
        <p:nvSpPr>
          <p:cNvPr id="3" name="Content Placeholder 2">
            <a:extLst>
              <a:ext uri="{FF2B5EF4-FFF2-40B4-BE49-F238E27FC236}">
                <a16:creationId xmlns:a16="http://schemas.microsoft.com/office/drawing/2014/main" id="{BA1DCB16-469F-0738-263C-F680CE6EE2E8}"/>
              </a:ext>
            </a:extLst>
          </p:cNvPr>
          <p:cNvSpPr>
            <a:spLocks noGrp="1"/>
          </p:cNvSpPr>
          <p:nvPr>
            <p:ph idx="1"/>
          </p:nvPr>
        </p:nvSpPr>
        <p:spPr/>
        <p:txBody>
          <a:bodyPr/>
          <a:lstStyle/>
          <a:p>
            <a:pPr marL="0" indent="0">
              <a:buNone/>
            </a:pPr>
            <a:r>
              <a:rPr lang="en-US" b="1" dirty="0"/>
              <a:t>                                           Short Data Type </a:t>
            </a:r>
          </a:p>
          <a:p>
            <a:r>
              <a:rPr lang="en-US" dirty="0"/>
              <a:t>The short data type is a 16-bit signed two's complement integer. Its value-range lies between -32,768 to 32,767 (inclusive). Its minimum value is -32,768 and maximum value is 32,767. Its default value is 0. </a:t>
            </a:r>
          </a:p>
          <a:p>
            <a:r>
              <a:rPr lang="en-US" dirty="0"/>
              <a:t>The short data type can also be used to save memory just like byte data type. A short data type is 2 times smaller than an integer. </a:t>
            </a:r>
          </a:p>
          <a:p>
            <a:pPr marL="0" indent="0">
              <a:buNone/>
            </a:pPr>
            <a:r>
              <a:rPr lang="en-US" dirty="0"/>
              <a:t>                 short s = 10000, short r = -5000  </a:t>
            </a:r>
          </a:p>
          <a:p>
            <a:endParaRPr lang="en-IN" dirty="0"/>
          </a:p>
        </p:txBody>
      </p:sp>
    </p:spTree>
    <p:extLst>
      <p:ext uri="{BB962C8B-B14F-4D97-AF65-F5344CB8AC3E}">
        <p14:creationId xmlns:p14="http://schemas.microsoft.com/office/powerpoint/2010/main" val="216151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8DEB-B5E2-9136-6FE1-1FD379AA0B6F}"/>
              </a:ext>
            </a:extLst>
          </p:cNvPr>
          <p:cNvSpPr>
            <a:spLocks noGrp="1"/>
          </p:cNvSpPr>
          <p:nvPr>
            <p:ph type="title"/>
          </p:nvPr>
        </p:nvSpPr>
        <p:spPr/>
        <p:txBody>
          <a:bodyPr/>
          <a:lstStyle/>
          <a:p>
            <a:r>
              <a:rPr lang="en-IN" b="1" u="sng" dirty="0"/>
              <a:t>Int Data Type</a:t>
            </a:r>
          </a:p>
        </p:txBody>
      </p:sp>
      <p:sp>
        <p:nvSpPr>
          <p:cNvPr id="3" name="Content Placeholder 2">
            <a:extLst>
              <a:ext uri="{FF2B5EF4-FFF2-40B4-BE49-F238E27FC236}">
                <a16:creationId xmlns:a16="http://schemas.microsoft.com/office/drawing/2014/main" id="{70C83A2D-B05E-0567-F94C-A66B9AA26F55}"/>
              </a:ext>
            </a:extLst>
          </p:cNvPr>
          <p:cNvSpPr>
            <a:spLocks noGrp="1"/>
          </p:cNvSpPr>
          <p:nvPr>
            <p:ph idx="1"/>
          </p:nvPr>
        </p:nvSpPr>
        <p:spPr/>
        <p:txBody>
          <a:bodyPr/>
          <a:lstStyle/>
          <a:p>
            <a:pPr marL="0" indent="0">
              <a:buNone/>
            </a:pPr>
            <a:r>
              <a:rPr lang="en-IN" b="1" dirty="0"/>
              <a:t>                                              Int Data Type</a:t>
            </a:r>
          </a:p>
          <a:p>
            <a:pPr marL="0" indent="0">
              <a:buNone/>
            </a:pPr>
            <a:endParaRPr lang="en-IN" dirty="0"/>
          </a:p>
          <a:p>
            <a:r>
              <a:rPr lang="en-US" dirty="0"/>
              <a:t>The int data type is a 32-bit signed two's complement integer. Its value-range lies between - 2,147,483,648 (-2^31) to 2,147,483,647 (2^31 -1) (inclusive). Its minimum value is - 2,147,483,648and maximum value is 2,147,483,647. Its default value is 0. </a:t>
            </a:r>
          </a:p>
          <a:p>
            <a:r>
              <a:rPr lang="en-US" dirty="0"/>
              <a:t>The int data type is generally used as a default data type for integral values unless if there is no problem about memory.</a:t>
            </a:r>
          </a:p>
          <a:p>
            <a:r>
              <a:rPr lang="en-IN" dirty="0"/>
              <a:t>int a = 100000, int b = -200000 </a:t>
            </a:r>
            <a:endParaRPr lang="en-US" dirty="0"/>
          </a:p>
          <a:p>
            <a:pPr marL="0" indent="0">
              <a:buNone/>
            </a:pPr>
            <a:endParaRPr lang="en-IN" dirty="0"/>
          </a:p>
        </p:txBody>
      </p:sp>
    </p:spTree>
    <p:extLst>
      <p:ext uri="{BB962C8B-B14F-4D97-AF65-F5344CB8AC3E}">
        <p14:creationId xmlns:p14="http://schemas.microsoft.com/office/powerpoint/2010/main" val="1403070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47EC-F9D3-DE24-0545-E5AE1542FEF9}"/>
              </a:ext>
            </a:extLst>
          </p:cNvPr>
          <p:cNvSpPr>
            <a:spLocks noGrp="1"/>
          </p:cNvSpPr>
          <p:nvPr>
            <p:ph type="title"/>
          </p:nvPr>
        </p:nvSpPr>
        <p:spPr/>
        <p:txBody>
          <a:bodyPr/>
          <a:lstStyle/>
          <a:p>
            <a:r>
              <a:rPr lang="en-IN" b="1" u="sng" dirty="0"/>
              <a:t>Long Data Type</a:t>
            </a:r>
            <a:br>
              <a:rPr lang="en-IN" b="1" dirty="0"/>
            </a:br>
            <a:endParaRPr lang="en-IN" dirty="0"/>
          </a:p>
        </p:txBody>
      </p:sp>
      <p:sp>
        <p:nvSpPr>
          <p:cNvPr id="3" name="Content Placeholder 2">
            <a:extLst>
              <a:ext uri="{FF2B5EF4-FFF2-40B4-BE49-F238E27FC236}">
                <a16:creationId xmlns:a16="http://schemas.microsoft.com/office/drawing/2014/main" id="{33471684-A7A3-98CA-DE4D-84AD3D1287F9}"/>
              </a:ext>
            </a:extLst>
          </p:cNvPr>
          <p:cNvSpPr>
            <a:spLocks noGrp="1"/>
          </p:cNvSpPr>
          <p:nvPr>
            <p:ph idx="1"/>
          </p:nvPr>
        </p:nvSpPr>
        <p:spPr/>
        <p:txBody>
          <a:bodyPr>
            <a:normAutofit/>
          </a:bodyPr>
          <a:lstStyle/>
          <a:p>
            <a:pPr marL="0" indent="0" algn="ctr">
              <a:buNone/>
            </a:pPr>
            <a:r>
              <a:rPr lang="en-IN" b="1" dirty="0"/>
              <a:t>Long Data Type</a:t>
            </a:r>
          </a:p>
          <a:p>
            <a:pPr marL="0" indent="0">
              <a:buNone/>
            </a:pPr>
            <a:r>
              <a:rPr lang="en-US" dirty="0"/>
              <a:t>The long data type is a 64-bit two's complement integer. Its value-range lies between </a:t>
            </a:r>
          </a:p>
          <a:p>
            <a:pPr marL="0" indent="0">
              <a:buNone/>
            </a:pPr>
            <a:r>
              <a:rPr lang="en-US" dirty="0"/>
              <a:t>-9,223,372,036,854,775,808(-2^63) to 9,223,372,036,854,775,807(2^63 -1)(inclusive). </a:t>
            </a:r>
          </a:p>
          <a:p>
            <a:pPr marL="0" indent="0">
              <a:buNone/>
            </a:pPr>
            <a:r>
              <a:rPr lang="en-US" dirty="0"/>
              <a:t>Its minimum value is - 9,223,372,036,854,775,808</a:t>
            </a:r>
          </a:p>
          <a:p>
            <a:pPr marL="0" indent="0">
              <a:buNone/>
            </a:pPr>
            <a:r>
              <a:rPr lang="en-US" dirty="0"/>
              <a:t>and maximum value is 9,223,372,036,854,775,807. Its default value is 0. The long data type is used when you need a range of values more than those provided by int.</a:t>
            </a:r>
          </a:p>
          <a:p>
            <a:pPr marL="0" indent="0">
              <a:buNone/>
            </a:pPr>
            <a:r>
              <a:rPr lang="en-US" dirty="0"/>
              <a:t>long a = 100000L, long b = -200000L  </a:t>
            </a:r>
          </a:p>
          <a:p>
            <a:pPr marL="0" indent="0">
              <a:buNone/>
            </a:pPr>
            <a:endParaRPr lang="en-IN" dirty="0"/>
          </a:p>
        </p:txBody>
      </p:sp>
    </p:spTree>
    <p:extLst>
      <p:ext uri="{BB962C8B-B14F-4D97-AF65-F5344CB8AC3E}">
        <p14:creationId xmlns:p14="http://schemas.microsoft.com/office/powerpoint/2010/main" val="11530700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1798</TotalTime>
  <Words>743</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Tw Cen MT</vt:lpstr>
      <vt:lpstr>Tw Cen MT Condensed</vt:lpstr>
      <vt:lpstr>Wingdings 3</vt:lpstr>
      <vt:lpstr>Integral</vt:lpstr>
      <vt:lpstr>Class 11_Static keyword in Java -Idea on Static variables,Methods</vt:lpstr>
      <vt:lpstr>Java Primitive Data Types </vt:lpstr>
      <vt:lpstr>Data Types in Java </vt:lpstr>
      <vt:lpstr>Data Types Size in Java  </vt:lpstr>
      <vt:lpstr>Boolean Data Types</vt:lpstr>
      <vt:lpstr>Byte data type</vt:lpstr>
      <vt:lpstr>Short Data type </vt:lpstr>
      <vt:lpstr>Int Data Type</vt:lpstr>
      <vt:lpstr>Long Data Type </vt:lpstr>
      <vt:lpstr>Float Data Type</vt:lpstr>
      <vt:lpstr>Double Data Type </vt:lpstr>
      <vt:lpstr> Char Data Type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5_Data Types in Java - Types,Nomenclature ,Unicode System</dc:title>
  <dc:creator>Saurabh Kandhway</dc:creator>
  <cp:lastModifiedBy>Saurabh Kandhway</cp:lastModifiedBy>
  <cp:revision>14</cp:revision>
  <dcterms:created xsi:type="dcterms:W3CDTF">2023-04-11T14:24:54Z</dcterms:created>
  <dcterms:modified xsi:type="dcterms:W3CDTF">2023-08-31T14:54:37Z</dcterms:modified>
</cp:coreProperties>
</file>