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What is manual testing? </a:t>
            </a:r>
          </a:p>
          <a:p>
            <a:r>
              <a:t>A) Automated testing </a:t>
            </a:r>
          </a:p>
          <a:p>
            <a:r>
              <a:t>B) Testing performed by humans without automation </a:t>
            </a:r>
          </a:p>
          <a:p>
            <a:r>
              <a:t>C) Testing without test cases </a:t>
            </a:r>
          </a:p>
          <a:p>
            <a:r>
              <a:t>D) None of the above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10. When is regression testing performed? </a:t>
            </a:r>
          </a:p>
          <a:p>
            <a:r>
              <a:t>A) After adding new features </a:t>
            </a:r>
          </a:p>
          <a:p>
            <a:r>
              <a:t>B) During unit testing </a:t>
            </a:r>
          </a:p>
          <a:p>
            <a:r>
              <a:t>C) Before any code changes </a:t>
            </a:r>
          </a:p>
          <a:p>
            <a:r>
              <a:t>D) None of the above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100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11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Black Box Testing?</a:t>
            </a:r>
          </a:p>
          <a:p>
            <a:r>
              <a:rPr lang="en-US" dirty="0"/>
              <a:t>A) Testing internal structures</a:t>
            </a:r>
            <a:br>
              <a:rPr lang="en-US" dirty="0"/>
            </a:br>
            <a:r>
              <a:rPr lang="en-US" dirty="0"/>
              <a:t>B) Testing without internal code knowledge</a:t>
            </a:r>
            <a:br>
              <a:rPr lang="en-US" dirty="0"/>
            </a:br>
            <a:r>
              <a:rPr lang="en-US" dirty="0"/>
              <a:t>C) Both A and B</a:t>
            </a:r>
            <a:br>
              <a:rPr lang="en-US" dirty="0"/>
            </a:br>
            <a:r>
              <a:rPr lang="en-US" dirty="0"/>
              <a:t>D) None of the above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12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Which of the following is a type of White Box Testing?</a:t>
            </a:r>
          </a:p>
          <a:p>
            <a:r>
              <a:rPr lang="en-US" dirty="0"/>
              <a:t>A) Decision Testing</a:t>
            </a:r>
            <a:br>
              <a:rPr lang="en-US" dirty="0"/>
            </a:br>
            <a:r>
              <a:rPr lang="en-US" dirty="0"/>
              <a:t>B) Equivalence Partitioning</a:t>
            </a:r>
            <a:br>
              <a:rPr lang="en-US" dirty="0"/>
            </a:br>
            <a:r>
              <a:rPr lang="en-US" dirty="0"/>
              <a:t>C) Boundary Value Analysis</a:t>
            </a:r>
            <a:br>
              <a:rPr lang="en-US" dirty="0"/>
            </a:br>
            <a:r>
              <a:rPr lang="en-US" dirty="0"/>
              <a:t>D) None of the above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13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Regression Testing?</a:t>
            </a:r>
          </a:p>
          <a:p>
            <a:r>
              <a:rPr lang="en-US" dirty="0"/>
              <a:t>A) Testing new functionalities</a:t>
            </a:r>
            <a:br>
              <a:rPr lang="en-US" dirty="0"/>
            </a:br>
            <a:r>
              <a:rPr lang="en-US" dirty="0"/>
              <a:t>B) Retesting after changes</a:t>
            </a:r>
            <a:br>
              <a:rPr lang="en-US" dirty="0"/>
            </a:br>
            <a:r>
              <a:rPr lang="en-US" dirty="0"/>
              <a:t>C) Testing the performance</a:t>
            </a:r>
            <a:br>
              <a:rPr lang="en-US" dirty="0"/>
            </a:br>
            <a:r>
              <a:rPr lang="en-US" dirty="0"/>
              <a:t>D) Both A and B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14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Which document defines entry and exit criteria for testing?</a:t>
            </a:r>
          </a:p>
          <a:p>
            <a:r>
              <a:rPr lang="en-US" dirty="0"/>
              <a:t>A) Test Plan</a:t>
            </a:r>
            <a:br>
              <a:rPr lang="en-US" dirty="0"/>
            </a:br>
            <a:r>
              <a:rPr lang="en-US" dirty="0"/>
              <a:t>B) Test Case</a:t>
            </a:r>
            <a:br>
              <a:rPr lang="en-US" dirty="0"/>
            </a:br>
            <a:r>
              <a:rPr lang="en-US" dirty="0"/>
              <a:t>C) Bug Report</a:t>
            </a:r>
            <a:br>
              <a:rPr lang="en-US" dirty="0"/>
            </a:br>
            <a:r>
              <a:rPr lang="en-US" dirty="0"/>
              <a:t>D) Traceability Matrix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15</a:t>
            </a:r>
            <a:endParaRPr lang="en-IN" dirty="0"/>
          </a:p>
          <a:p>
            <a:r>
              <a:rPr lang="en-US" b="1" dirty="0"/>
              <a:t>What is the first level of testing?</a:t>
            </a:r>
          </a:p>
          <a:p>
            <a:r>
              <a:rPr lang="en-US" dirty="0"/>
              <a:t>A) System Testing</a:t>
            </a:r>
            <a:br>
              <a:rPr lang="en-US" dirty="0"/>
            </a:br>
            <a:r>
              <a:rPr lang="en-US" dirty="0"/>
              <a:t>B) Integration Testing</a:t>
            </a:r>
            <a:br>
              <a:rPr lang="en-US" dirty="0"/>
            </a:br>
            <a:r>
              <a:rPr lang="en-US" dirty="0"/>
              <a:t>C) Unit Testing</a:t>
            </a:r>
            <a:br>
              <a:rPr lang="en-US" dirty="0"/>
            </a:br>
            <a:r>
              <a:rPr lang="en-US" dirty="0"/>
              <a:t>D) Acceptance Testing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16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Which testing is performed without documentation?</a:t>
            </a:r>
          </a:p>
          <a:p>
            <a:r>
              <a:rPr lang="en-US" dirty="0"/>
              <a:t>A) Ad hoc Testing</a:t>
            </a:r>
            <a:br>
              <a:rPr lang="en-US" dirty="0"/>
            </a:br>
            <a:r>
              <a:rPr lang="en-US" dirty="0"/>
              <a:t>B) Sanity Testing</a:t>
            </a:r>
            <a:br>
              <a:rPr lang="en-US" dirty="0"/>
            </a:br>
            <a:r>
              <a:rPr lang="en-US" dirty="0"/>
              <a:t>C) Smoke Testing</a:t>
            </a:r>
            <a:br>
              <a:rPr lang="en-US" dirty="0"/>
            </a:br>
            <a:r>
              <a:rPr lang="en-US" dirty="0"/>
              <a:t>D) Exploratory Testing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17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does UAT stand for?</a:t>
            </a:r>
          </a:p>
          <a:p>
            <a:r>
              <a:rPr lang="en-US" dirty="0"/>
              <a:t>A) User Acceptance Testing</a:t>
            </a:r>
            <a:br>
              <a:rPr lang="en-US" dirty="0"/>
            </a:br>
            <a:r>
              <a:rPr lang="en-US" dirty="0"/>
              <a:t>B) Unit Acceptance Testing</a:t>
            </a:r>
            <a:br>
              <a:rPr lang="en-US" dirty="0"/>
            </a:br>
            <a:r>
              <a:rPr lang="en-US" dirty="0"/>
              <a:t>C) Universal Analysis Testing</a:t>
            </a:r>
            <a:br>
              <a:rPr lang="en-US" dirty="0"/>
            </a:br>
            <a:r>
              <a:rPr lang="en-US" dirty="0"/>
              <a:t>D) User Agreement Testing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18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a Test Case?</a:t>
            </a:r>
          </a:p>
          <a:p>
            <a:r>
              <a:rPr lang="en-US" dirty="0"/>
              <a:t>A) Document outlining steps for execution</a:t>
            </a:r>
            <a:br>
              <a:rPr lang="en-US" dirty="0"/>
            </a:br>
            <a:r>
              <a:rPr lang="en-US" dirty="0"/>
              <a:t>B) List of defects</a:t>
            </a:r>
            <a:br>
              <a:rPr lang="en-US" dirty="0"/>
            </a:br>
            <a:r>
              <a:rPr lang="en-US" dirty="0"/>
              <a:t>C) Plan for software development</a:t>
            </a:r>
            <a:br>
              <a:rPr lang="en-US" dirty="0"/>
            </a:br>
            <a:r>
              <a:rPr lang="en-US" dirty="0"/>
              <a:t>D) None of the above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19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Defect Life Cycle?</a:t>
            </a:r>
          </a:p>
          <a:p>
            <a:r>
              <a:rPr lang="en-US" dirty="0"/>
              <a:t>A) Lifecycle of a software application</a:t>
            </a:r>
            <a:br>
              <a:rPr lang="en-US" dirty="0"/>
            </a:br>
            <a:r>
              <a:rPr lang="en-US" dirty="0"/>
              <a:t>B) Different stages of a defect</a:t>
            </a:r>
            <a:br>
              <a:rPr lang="en-US" dirty="0"/>
            </a:br>
            <a:r>
              <a:rPr lang="en-US" dirty="0"/>
              <a:t>C) Time taken to find a defect</a:t>
            </a:r>
            <a:br>
              <a:rPr lang="en-US" dirty="0"/>
            </a:br>
            <a:r>
              <a:rPr lang="en-US" dirty="0"/>
              <a:t>D) None of the above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2. What is the main goal of manual testing? </a:t>
            </a:r>
          </a:p>
          <a:p>
            <a:r>
              <a:t>A) Find defects </a:t>
            </a:r>
          </a:p>
          <a:p>
            <a:r>
              <a:t>B) Automate test cases </a:t>
            </a:r>
          </a:p>
          <a:p>
            <a:r>
              <a:t>C) Eliminate human involvement </a:t>
            </a:r>
          </a:p>
          <a:p>
            <a:r>
              <a:t>D) Reduce costs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20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Static Testing?</a:t>
            </a:r>
          </a:p>
          <a:p>
            <a:r>
              <a:rPr lang="en-US" dirty="0"/>
              <a:t>A) Testing executed without running the code</a:t>
            </a:r>
            <a:br>
              <a:rPr lang="en-US" dirty="0"/>
            </a:br>
            <a:r>
              <a:rPr lang="en-US" dirty="0"/>
              <a:t>B) Dynamic execution of code</a:t>
            </a:r>
            <a:br>
              <a:rPr lang="en-US" dirty="0"/>
            </a:br>
            <a:r>
              <a:rPr lang="en-US" dirty="0"/>
              <a:t>C) Unit Testing</a:t>
            </a:r>
            <a:br>
              <a:rPr lang="en-US" dirty="0"/>
            </a:br>
            <a:r>
              <a:rPr lang="en-US" dirty="0"/>
              <a:t>D) None of the above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21</a:t>
            </a:r>
            <a:endParaRPr lang="en-IN" dirty="0"/>
          </a:p>
          <a:p>
            <a:r>
              <a:rPr lang="en-US" b="1" dirty="0"/>
              <a:t>What is the purpose of a Test Environment?</a:t>
            </a:r>
          </a:p>
          <a:p>
            <a:r>
              <a:rPr lang="en-US" dirty="0"/>
              <a:t>A) Testing tools</a:t>
            </a:r>
            <a:br>
              <a:rPr lang="en-US" dirty="0"/>
            </a:br>
            <a:r>
              <a:rPr lang="en-US" dirty="0"/>
              <a:t>B) Hardware and software configuration</a:t>
            </a:r>
            <a:br>
              <a:rPr lang="en-US" dirty="0"/>
            </a:br>
            <a:r>
              <a:rPr lang="en-US" dirty="0"/>
              <a:t>C) A room for testers</a:t>
            </a:r>
            <a:br>
              <a:rPr lang="en-US" dirty="0"/>
            </a:br>
            <a:r>
              <a:rPr lang="en-US" dirty="0"/>
              <a:t>D) None of the above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22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Which technique is used in Black Box Testing?</a:t>
            </a:r>
          </a:p>
          <a:p>
            <a:r>
              <a:rPr lang="en-US" dirty="0"/>
              <a:t>A) Statement Coverage</a:t>
            </a:r>
            <a:br>
              <a:rPr lang="en-US" dirty="0"/>
            </a:br>
            <a:r>
              <a:rPr lang="en-US" dirty="0"/>
              <a:t>B) Path Testing</a:t>
            </a:r>
            <a:br>
              <a:rPr lang="en-US" dirty="0"/>
            </a:br>
            <a:r>
              <a:rPr lang="en-US" dirty="0"/>
              <a:t>C) Boundary Value Analysis</a:t>
            </a:r>
            <a:br>
              <a:rPr lang="en-US" dirty="0"/>
            </a:br>
            <a:r>
              <a:rPr lang="en-US" dirty="0"/>
              <a:t>D) Control Flow Testing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23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Which technique is used in Black Box Testing?</a:t>
            </a:r>
          </a:p>
          <a:p>
            <a:r>
              <a:rPr lang="en-US" dirty="0"/>
              <a:t>A) Statement Coverage</a:t>
            </a:r>
            <a:br>
              <a:rPr lang="en-US" dirty="0"/>
            </a:br>
            <a:r>
              <a:rPr lang="en-US" dirty="0"/>
              <a:t>B) Path Testing</a:t>
            </a:r>
            <a:br>
              <a:rPr lang="en-US" dirty="0"/>
            </a:br>
            <a:r>
              <a:rPr lang="en-US" dirty="0"/>
              <a:t>C) Boundary Value Analysis</a:t>
            </a:r>
            <a:br>
              <a:rPr lang="en-US" dirty="0"/>
            </a:br>
            <a:r>
              <a:rPr lang="en-US" dirty="0"/>
              <a:t>D) Control Flow Testing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24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a Severity Level?</a:t>
            </a:r>
          </a:p>
          <a:p>
            <a:r>
              <a:rPr lang="en-US" dirty="0"/>
              <a:t>A) Importance of a bug to a tester</a:t>
            </a:r>
            <a:br>
              <a:rPr lang="en-US" dirty="0"/>
            </a:br>
            <a:r>
              <a:rPr lang="en-US" dirty="0"/>
              <a:t>B) Impact of a bug on functionality</a:t>
            </a:r>
            <a:br>
              <a:rPr lang="en-US" dirty="0"/>
            </a:br>
            <a:r>
              <a:rPr lang="en-US" dirty="0"/>
              <a:t>C) Frequency of the bug</a:t>
            </a:r>
            <a:br>
              <a:rPr lang="en-US" dirty="0"/>
            </a:br>
            <a:r>
              <a:rPr lang="en-US" dirty="0"/>
              <a:t>D) Complexity of fixing the bug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MCQ 25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the difference between Verification and Validation?</a:t>
            </a:r>
          </a:p>
          <a:p>
            <a:r>
              <a:rPr lang="en-US" dirty="0"/>
              <a:t>A) Verification checks outputs, validation checks inputs</a:t>
            </a:r>
            <a:br>
              <a:rPr lang="en-US" dirty="0"/>
            </a:br>
            <a:r>
              <a:rPr lang="en-US" dirty="0"/>
              <a:t>B) Verification evaluates process, validation evaluates product</a:t>
            </a:r>
            <a:br>
              <a:rPr lang="en-US" dirty="0"/>
            </a:br>
            <a:r>
              <a:rPr lang="en-US" dirty="0"/>
              <a:t>C) Both A and B</a:t>
            </a:r>
            <a:br>
              <a:rPr lang="en-US" dirty="0"/>
            </a:br>
            <a:r>
              <a:rPr lang="en-US" dirty="0"/>
              <a:t>D) None of the above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26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Exploratory Testing?</a:t>
            </a:r>
          </a:p>
          <a:p>
            <a:r>
              <a:rPr lang="en-US" dirty="0"/>
              <a:t>A) Testing carried out without a pre-defined script</a:t>
            </a:r>
            <a:br>
              <a:rPr lang="en-US" dirty="0"/>
            </a:br>
            <a:r>
              <a:rPr lang="en-US" dirty="0"/>
              <a:t>B) Automated testing</a:t>
            </a:r>
            <a:br>
              <a:rPr lang="en-US" dirty="0"/>
            </a:br>
            <a:r>
              <a:rPr lang="en-US" dirty="0"/>
              <a:t>C) Regression Testing</a:t>
            </a:r>
            <a:br>
              <a:rPr lang="en-US" dirty="0"/>
            </a:br>
            <a:r>
              <a:rPr lang="en-US" dirty="0"/>
              <a:t>D) None of the above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27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Which is NOT a type of Non-Functional Testing?</a:t>
            </a:r>
          </a:p>
          <a:p>
            <a:r>
              <a:rPr lang="en-US" dirty="0"/>
              <a:t>A) Performance Testing</a:t>
            </a:r>
            <a:br>
              <a:rPr lang="en-US" dirty="0"/>
            </a:br>
            <a:r>
              <a:rPr lang="en-US" dirty="0"/>
              <a:t>B) Load Testing</a:t>
            </a:r>
            <a:br>
              <a:rPr lang="en-US" dirty="0"/>
            </a:br>
            <a:r>
              <a:rPr lang="en-US" dirty="0"/>
              <a:t>C) Usability Testing</a:t>
            </a:r>
            <a:br>
              <a:rPr lang="en-US" dirty="0"/>
            </a:br>
            <a:r>
              <a:rPr lang="en-US" dirty="0"/>
              <a:t>D) Integration Testing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28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Which is NOT a valid state in the defect life cycle?</a:t>
            </a:r>
          </a:p>
          <a:p>
            <a:r>
              <a:rPr lang="en-US" dirty="0"/>
              <a:t>A) New</a:t>
            </a:r>
            <a:br>
              <a:rPr lang="en-US" dirty="0"/>
            </a:br>
            <a:r>
              <a:rPr lang="en-US" dirty="0"/>
              <a:t>B) Closed</a:t>
            </a:r>
            <a:br>
              <a:rPr lang="en-US" dirty="0"/>
            </a:br>
            <a:r>
              <a:rPr lang="en-US" dirty="0"/>
              <a:t>C) Pending</a:t>
            </a:r>
            <a:br>
              <a:rPr lang="en-US" dirty="0"/>
            </a:br>
            <a:r>
              <a:rPr lang="en-US" dirty="0"/>
              <a:t>D) Updated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1971"/>
            <a:ext cx="8229600" cy="4525963"/>
          </a:xfrm>
        </p:spPr>
        <p:txBody>
          <a:bodyPr/>
          <a:lstStyle/>
          <a:p>
            <a:r>
              <a:rPr dirty="0"/>
              <a:t>MCQ 29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Alpha Testing?</a:t>
            </a:r>
          </a:p>
          <a:p>
            <a:r>
              <a:rPr lang="en-US" dirty="0"/>
              <a:t>A) Testing by end users</a:t>
            </a:r>
            <a:br>
              <a:rPr lang="en-US" dirty="0"/>
            </a:br>
            <a:r>
              <a:rPr lang="en-US" dirty="0"/>
              <a:t>B) Testing by developers</a:t>
            </a:r>
            <a:br>
              <a:rPr lang="en-US" dirty="0"/>
            </a:br>
            <a:r>
              <a:rPr lang="en-US" dirty="0"/>
              <a:t>C) Testing at the developer’s site before release</a:t>
            </a:r>
            <a:br>
              <a:rPr lang="en-US" dirty="0"/>
            </a:br>
            <a:r>
              <a:rPr lang="en-US" dirty="0"/>
              <a:t>D) Testing at the client’s site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3. Which of the following is NOT a type of manual testing? </a:t>
            </a:r>
          </a:p>
          <a:p>
            <a:r>
              <a:t>A) Black Box Testing </a:t>
            </a:r>
          </a:p>
          <a:p>
            <a:r>
              <a:t>B) White Box Testing </a:t>
            </a:r>
          </a:p>
          <a:p>
            <a:r>
              <a:t>C) Unit Testing </a:t>
            </a:r>
          </a:p>
          <a:p>
            <a:r>
              <a:t>D) Code Coverage Testing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30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Which of the following is NOT a manual testing technique?</a:t>
            </a:r>
          </a:p>
          <a:p>
            <a:r>
              <a:rPr lang="en-US" dirty="0"/>
              <a:t>A) Black Box Testing</a:t>
            </a:r>
            <a:br>
              <a:rPr lang="en-US" dirty="0"/>
            </a:br>
            <a:r>
              <a:rPr lang="en-US" dirty="0"/>
              <a:t>B) White Box Testing</a:t>
            </a:r>
            <a:br>
              <a:rPr lang="en-US" dirty="0"/>
            </a:br>
            <a:r>
              <a:rPr lang="en-US" dirty="0"/>
              <a:t>C) Unit Testing</a:t>
            </a:r>
            <a:br>
              <a:rPr lang="en-US" dirty="0"/>
            </a:br>
            <a:r>
              <a:rPr lang="en-US" dirty="0"/>
              <a:t>D) Automation Testing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31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Which is performed first in testing?</a:t>
            </a:r>
          </a:p>
          <a:p>
            <a:r>
              <a:rPr lang="en-US" dirty="0"/>
              <a:t>A) Unit Testing</a:t>
            </a:r>
            <a:br>
              <a:rPr lang="en-US" dirty="0"/>
            </a:br>
            <a:r>
              <a:rPr lang="en-US" dirty="0"/>
              <a:t>B) System Testing</a:t>
            </a:r>
            <a:br>
              <a:rPr lang="en-US" dirty="0"/>
            </a:br>
            <a:r>
              <a:rPr lang="en-US" dirty="0"/>
              <a:t>C) Integration Testing</a:t>
            </a:r>
            <a:br>
              <a:rPr lang="en-US" dirty="0"/>
            </a:br>
            <a:r>
              <a:rPr lang="en-US" dirty="0"/>
              <a:t>D) Acceptance Testing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MCQ 32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Black Box Testing?</a:t>
            </a:r>
          </a:p>
          <a:p>
            <a:r>
              <a:rPr lang="en-US" dirty="0"/>
              <a:t>A) Testing the application with internal code access</a:t>
            </a:r>
            <a:br>
              <a:rPr lang="en-US" dirty="0"/>
            </a:br>
            <a:r>
              <a:rPr lang="en-US" dirty="0"/>
              <a:t>B) Testing the application without internal code access</a:t>
            </a:r>
            <a:br>
              <a:rPr lang="en-US" dirty="0"/>
            </a:br>
            <a:r>
              <a:rPr lang="en-US" dirty="0"/>
              <a:t>C) Testing the database</a:t>
            </a:r>
            <a:br>
              <a:rPr lang="en-US" dirty="0"/>
            </a:br>
            <a:r>
              <a:rPr lang="en-US" dirty="0"/>
              <a:t>D) None of the above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33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the main focus of System Testing?</a:t>
            </a:r>
          </a:p>
          <a:p>
            <a:r>
              <a:rPr lang="en-US" dirty="0"/>
              <a:t>A) Individual modules</a:t>
            </a:r>
            <a:br>
              <a:rPr lang="en-US" dirty="0"/>
            </a:br>
            <a:r>
              <a:rPr lang="en-US" dirty="0"/>
              <a:t>B) The complete system functionality</a:t>
            </a:r>
            <a:br>
              <a:rPr lang="en-US" dirty="0"/>
            </a:br>
            <a:r>
              <a:rPr lang="en-US" dirty="0"/>
              <a:t>C) Internal structure of code</a:t>
            </a:r>
            <a:br>
              <a:rPr lang="en-US" dirty="0"/>
            </a:br>
            <a:r>
              <a:rPr lang="en-US" dirty="0"/>
              <a:t>D) Database validation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34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Smoke Testing?</a:t>
            </a:r>
          </a:p>
          <a:p>
            <a:r>
              <a:rPr lang="en-US" dirty="0"/>
              <a:t>A) Comprehensive testing of all features</a:t>
            </a:r>
            <a:br>
              <a:rPr lang="en-US" dirty="0"/>
            </a:br>
            <a:r>
              <a:rPr lang="en-US" dirty="0"/>
              <a:t>B) Initial testing to check if the build is testable</a:t>
            </a:r>
            <a:br>
              <a:rPr lang="en-US" dirty="0"/>
            </a:br>
            <a:r>
              <a:rPr lang="en-US" dirty="0"/>
              <a:t>C) Testing under extreme load</a:t>
            </a:r>
            <a:br>
              <a:rPr lang="en-US" dirty="0"/>
            </a:br>
            <a:r>
              <a:rPr lang="en-US" dirty="0"/>
              <a:t>D) Security testing</a:t>
            </a:r>
          </a:p>
          <a:p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35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Sanity Testing?</a:t>
            </a:r>
          </a:p>
          <a:p>
            <a:r>
              <a:rPr lang="en-US" dirty="0"/>
              <a:t>A) A quick check after minor fixes</a:t>
            </a:r>
            <a:br>
              <a:rPr lang="en-US" dirty="0"/>
            </a:br>
            <a:r>
              <a:rPr lang="en-US" dirty="0"/>
              <a:t>B) Full system testing</a:t>
            </a:r>
            <a:br>
              <a:rPr lang="en-US" dirty="0"/>
            </a:br>
            <a:r>
              <a:rPr lang="en-US" dirty="0"/>
              <a:t>C) Load testing</a:t>
            </a:r>
            <a:br>
              <a:rPr lang="en-US" dirty="0"/>
            </a:br>
            <a:r>
              <a:rPr lang="en-US" dirty="0"/>
              <a:t>D) Database testing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36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Ad hoc Testing?</a:t>
            </a:r>
          </a:p>
          <a:p>
            <a:r>
              <a:rPr lang="en-US" dirty="0"/>
              <a:t>A) Structured testing with test cases</a:t>
            </a:r>
            <a:br>
              <a:rPr lang="en-US" dirty="0"/>
            </a:br>
            <a:r>
              <a:rPr lang="en-US" dirty="0"/>
              <a:t>B) Unstructured and informal testing</a:t>
            </a:r>
            <a:br>
              <a:rPr lang="en-US" dirty="0"/>
            </a:br>
            <a:r>
              <a:rPr lang="en-US" dirty="0"/>
              <a:t>C) Testing based on customer feedback</a:t>
            </a:r>
            <a:br>
              <a:rPr lang="en-US" dirty="0"/>
            </a:br>
            <a:r>
              <a:rPr lang="en-US" dirty="0"/>
              <a:t>D) Testing in a simulated environment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37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the goal of Acceptance Testing?</a:t>
            </a:r>
          </a:p>
          <a:p>
            <a:r>
              <a:rPr lang="en-US" dirty="0"/>
              <a:t>A) Ensure the system meets user requirements</a:t>
            </a:r>
            <a:br>
              <a:rPr lang="en-US" dirty="0"/>
            </a:br>
            <a:r>
              <a:rPr lang="en-US" dirty="0"/>
              <a:t>B) Improve application performance</a:t>
            </a:r>
            <a:br>
              <a:rPr lang="en-US" dirty="0"/>
            </a:br>
            <a:r>
              <a:rPr lang="en-US" dirty="0"/>
              <a:t>C) Fix defects in the code</a:t>
            </a:r>
            <a:br>
              <a:rPr lang="en-US" dirty="0"/>
            </a:br>
            <a:r>
              <a:rPr lang="en-US" dirty="0"/>
              <a:t>D) Reduce testing time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38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Which document is prepared before testing begins?</a:t>
            </a:r>
          </a:p>
          <a:p>
            <a:r>
              <a:rPr lang="en-US" dirty="0"/>
              <a:t>A) Test Plan</a:t>
            </a:r>
            <a:br>
              <a:rPr lang="en-US" dirty="0"/>
            </a:br>
            <a:r>
              <a:rPr lang="en-US" dirty="0"/>
              <a:t>B) Test Case</a:t>
            </a:r>
            <a:br>
              <a:rPr lang="en-US" dirty="0"/>
            </a:br>
            <a:r>
              <a:rPr lang="en-US" dirty="0"/>
              <a:t>C) Bug Report</a:t>
            </a:r>
            <a:br>
              <a:rPr lang="en-US" dirty="0"/>
            </a:br>
            <a:r>
              <a:rPr lang="en-US" dirty="0"/>
              <a:t>D) Traceability Matrix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39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Which testing ensures that fixes do not create new issues?</a:t>
            </a:r>
          </a:p>
          <a:p>
            <a:r>
              <a:rPr lang="en-US" dirty="0"/>
              <a:t>A) Sanity Testing</a:t>
            </a:r>
            <a:br>
              <a:rPr lang="en-US" dirty="0"/>
            </a:br>
            <a:r>
              <a:rPr lang="en-US" dirty="0"/>
              <a:t>B) Regression Testing</a:t>
            </a:r>
            <a:br>
              <a:rPr lang="en-US" dirty="0"/>
            </a:br>
            <a:r>
              <a:rPr lang="en-US" dirty="0"/>
              <a:t>C) Smoke Testing</a:t>
            </a:r>
            <a:br>
              <a:rPr lang="en-US" dirty="0"/>
            </a:br>
            <a:r>
              <a:rPr lang="en-US" dirty="0"/>
              <a:t>D) Unit Testing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4. What is a test case? </a:t>
            </a:r>
          </a:p>
          <a:p>
            <a:r>
              <a:t>A) A report of bugs </a:t>
            </a:r>
          </a:p>
          <a:p>
            <a:r>
              <a:t>B) A detailed step-by-step description of tests to perform </a:t>
            </a:r>
          </a:p>
          <a:p>
            <a:r>
              <a:t>C) Automated test scripts </a:t>
            </a:r>
          </a:p>
          <a:p>
            <a:r>
              <a:t>D) None of the above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40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does UAT stand for?</a:t>
            </a:r>
          </a:p>
          <a:p>
            <a:r>
              <a:rPr lang="en-US" dirty="0"/>
              <a:t>A) User Acceptance Testing</a:t>
            </a:r>
            <a:br>
              <a:rPr lang="en-US" dirty="0"/>
            </a:br>
            <a:r>
              <a:rPr lang="en-US" dirty="0"/>
              <a:t>B) Unit Automated Testing</a:t>
            </a:r>
            <a:br>
              <a:rPr lang="en-US" dirty="0"/>
            </a:br>
            <a:r>
              <a:rPr lang="en-US" dirty="0"/>
              <a:t>C) Usability Application Testing</a:t>
            </a:r>
            <a:br>
              <a:rPr lang="en-US" dirty="0"/>
            </a:br>
            <a:r>
              <a:rPr lang="en-US" dirty="0"/>
              <a:t>D) User Application Testing</a:t>
            </a:r>
          </a:p>
          <a:p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41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Boundary Value Analysis?</a:t>
            </a:r>
          </a:p>
          <a:p>
            <a:r>
              <a:rPr lang="en-US" dirty="0"/>
              <a:t>A) Testing at boundaries or limits</a:t>
            </a:r>
            <a:br>
              <a:rPr lang="en-US" dirty="0"/>
            </a:br>
            <a:r>
              <a:rPr lang="en-US" dirty="0"/>
              <a:t>B) Testing internal logic</a:t>
            </a:r>
            <a:br>
              <a:rPr lang="en-US" dirty="0"/>
            </a:br>
            <a:r>
              <a:rPr lang="en-US" dirty="0"/>
              <a:t>C) Testing for performance issues</a:t>
            </a:r>
            <a:br>
              <a:rPr lang="en-US" dirty="0"/>
            </a:br>
            <a:r>
              <a:rPr lang="en-US" dirty="0"/>
              <a:t>D) Testing without documentation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42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Which type of testing is done at the developer's site?</a:t>
            </a:r>
          </a:p>
          <a:p>
            <a:r>
              <a:rPr lang="en-US" dirty="0"/>
              <a:t>A) Alpha Testing</a:t>
            </a:r>
            <a:br>
              <a:rPr lang="en-US" dirty="0"/>
            </a:br>
            <a:r>
              <a:rPr lang="en-US" dirty="0"/>
              <a:t>B) Beta Testing</a:t>
            </a:r>
            <a:br>
              <a:rPr lang="en-US" dirty="0"/>
            </a:br>
            <a:r>
              <a:rPr lang="en-US" dirty="0"/>
              <a:t>C) System Testing</a:t>
            </a:r>
            <a:br>
              <a:rPr lang="en-US" dirty="0"/>
            </a:br>
            <a:r>
              <a:rPr lang="en-US" dirty="0"/>
              <a:t>D) Regression Testing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43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Equivalence Partitioning?</a:t>
            </a:r>
          </a:p>
          <a:p>
            <a:r>
              <a:rPr lang="en-US" dirty="0"/>
              <a:t>A) Dividing input data into valid and invalid partitions</a:t>
            </a:r>
            <a:br>
              <a:rPr lang="en-US" dirty="0"/>
            </a:br>
            <a:r>
              <a:rPr lang="en-US" dirty="0"/>
              <a:t>B) Testing all possible input combinations</a:t>
            </a:r>
            <a:br>
              <a:rPr lang="en-US" dirty="0"/>
            </a:br>
            <a:r>
              <a:rPr lang="en-US" dirty="0"/>
              <a:t>C) Both A and B</a:t>
            </a:r>
            <a:br>
              <a:rPr lang="en-US" dirty="0"/>
            </a:br>
            <a:r>
              <a:rPr lang="en-US" dirty="0"/>
              <a:t>D) None of the above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44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a Defect?</a:t>
            </a:r>
          </a:p>
          <a:p>
            <a:r>
              <a:rPr lang="en-US" dirty="0"/>
              <a:t>A) A bug found during development</a:t>
            </a:r>
            <a:br>
              <a:rPr lang="en-US" dirty="0"/>
            </a:br>
            <a:r>
              <a:rPr lang="en-US" dirty="0"/>
              <a:t>B) Any variance from expected behavior</a:t>
            </a:r>
            <a:br>
              <a:rPr lang="en-US" dirty="0"/>
            </a:br>
            <a:r>
              <a:rPr lang="en-US" dirty="0"/>
              <a:t>C) A hardware malfunction</a:t>
            </a:r>
            <a:br>
              <a:rPr lang="en-US" dirty="0"/>
            </a:br>
            <a:r>
              <a:rPr lang="en-US" dirty="0"/>
              <a:t>D) A developer error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45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Localization Testing?</a:t>
            </a:r>
          </a:p>
          <a:p>
            <a:r>
              <a:rPr lang="en-US" dirty="0"/>
              <a:t>A) Testing in multiple languages</a:t>
            </a:r>
            <a:br>
              <a:rPr lang="en-US" dirty="0"/>
            </a:br>
            <a:r>
              <a:rPr lang="en-US" dirty="0"/>
              <a:t>B) Testing for a specific region's standards</a:t>
            </a:r>
            <a:br>
              <a:rPr lang="en-US" dirty="0"/>
            </a:br>
            <a:r>
              <a:rPr lang="en-US" dirty="0"/>
              <a:t>C) Both A and B</a:t>
            </a:r>
            <a:br>
              <a:rPr lang="en-US" dirty="0"/>
            </a:br>
            <a:r>
              <a:rPr lang="en-US" dirty="0"/>
              <a:t>D) Testing accessibility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46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Compatibility Testing?</a:t>
            </a:r>
          </a:p>
          <a:p>
            <a:r>
              <a:rPr lang="en-US" dirty="0"/>
              <a:t>A) Testing the app across different platforms</a:t>
            </a:r>
            <a:br>
              <a:rPr lang="en-US" dirty="0"/>
            </a:br>
            <a:r>
              <a:rPr lang="en-US" dirty="0"/>
              <a:t>B) Testing under high stress</a:t>
            </a:r>
            <a:br>
              <a:rPr lang="en-US" dirty="0"/>
            </a:br>
            <a:r>
              <a:rPr lang="en-US" dirty="0"/>
              <a:t>C) Testing database queries</a:t>
            </a:r>
            <a:br>
              <a:rPr lang="en-US" dirty="0"/>
            </a:br>
            <a:r>
              <a:rPr lang="en-US" dirty="0"/>
              <a:t>D) Testing for usability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47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a Test Plan?</a:t>
            </a:r>
          </a:p>
          <a:p>
            <a:r>
              <a:rPr lang="en-US" dirty="0"/>
              <a:t>A) A document outlining test strategy and scope</a:t>
            </a:r>
            <a:br>
              <a:rPr lang="en-US" dirty="0"/>
            </a:br>
            <a:r>
              <a:rPr lang="en-US" dirty="0"/>
              <a:t>B) A report on test execution</a:t>
            </a:r>
            <a:br>
              <a:rPr lang="en-US" dirty="0"/>
            </a:br>
            <a:r>
              <a:rPr lang="en-US" dirty="0"/>
              <a:t>C) A list of test cases</a:t>
            </a:r>
            <a:br>
              <a:rPr lang="en-US" dirty="0"/>
            </a:br>
            <a:r>
              <a:rPr lang="en-US" dirty="0"/>
              <a:t>D) None of the above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48</a:t>
            </a:r>
            <a:endParaRPr lang="en-IN" dirty="0"/>
          </a:p>
          <a:p>
            <a:r>
              <a:rPr lang="en-US" b="1" dirty="0"/>
              <a:t>What is the role of a Tester?</a:t>
            </a:r>
          </a:p>
          <a:p>
            <a:r>
              <a:rPr lang="en-US" dirty="0"/>
              <a:t>A) Write software code</a:t>
            </a:r>
            <a:br>
              <a:rPr lang="en-US" dirty="0"/>
            </a:br>
            <a:r>
              <a:rPr lang="en-US" dirty="0"/>
              <a:t>B) Identify and report defects</a:t>
            </a:r>
            <a:br>
              <a:rPr lang="en-US" dirty="0"/>
            </a:br>
            <a:r>
              <a:rPr lang="en-US" dirty="0"/>
              <a:t>C) Approve builds for release</a:t>
            </a:r>
            <a:br>
              <a:rPr lang="en-US" dirty="0"/>
            </a:br>
            <a:r>
              <a:rPr lang="en-US" dirty="0"/>
              <a:t>D) None of the above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49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5. Why is exploratory testing important? </a:t>
            </a:r>
          </a:p>
          <a:p>
            <a:r>
              <a:t>A) It is done without a plan </a:t>
            </a:r>
          </a:p>
          <a:p>
            <a:r>
              <a:t>B) It finds new defects quickly </a:t>
            </a:r>
          </a:p>
          <a:p>
            <a:r>
              <a:t>C) It automates repetitive tasks </a:t>
            </a:r>
          </a:p>
          <a:p>
            <a:r>
              <a:t>D) None of the above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50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51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52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53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54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55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56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57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58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59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6. What is a defect in software testing? </a:t>
            </a:r>
          </a:p>
          <a:p>
            <a:r>
              <a:t>A) A missed requirement </a:t>
            </a:r>
          </a:p>
          <a:p>
            <a:r>
              <a:t>B) A mismatch between expected and actual results </a:t>
            </a:r>
          </a:p>
          <a:p>
            <a:r>
              <a:t>C) Incomplete documentation </a:t>
            </a:r>
          </a:p>
          <a:p>
            <a:r>
              <a:t>D) None of the above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60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61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62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63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64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65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66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67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68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69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7. What does UAT stand for? </a:t>
            </a:r>
          </a:p>
          <a:p>
            <a:r>
              <a:t>A) Unit Acceptance Testing </a:t>
            </a:r>
          </a:p>
          <a:p>
            <a:r>
              <a:t>B) User Application Testing </a:t>
            </a:r>
          </a:p>
          <a:p>
            <a:r>
              <a:t>C) User Acceptance Testing </a:t>
            </a:r>
          </a:p>
          <a:p>
            <a:r>
              <a:t>D) Usability and Access Testing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70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71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72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73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74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75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76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77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78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79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8. What is boundary value analysis? </a:t>
            </a:r>
          </a:p>
          <a:p>
            <a:r>
              <a:t>A) Testing input values at the boundary of partitions </a:t>
            </a:r>
          </a:p>
          <a:p>
            <a:r>
              <a:t>B) Testing only positive values </a:t>
            </a:r>
          </a:p>
          <a:p>
            <a:r>
              <a:t>C) Testing the middle range of input </a:t>
            </a:r>
          </a:p>
          <a:p>
            <a:r>
              <a:t>D) None of the above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80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81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82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83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84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85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86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87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88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89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9. What is the main purpose of a test plan? </a:t>
            </a:r>
          </a:p>
          <a:p>
            <a:r>
              <a:t>A) To automate tests </a:t>
            </a:r>
          </a:p>
          <a:p>
            <a:r>
              <a:t>B) To define the scope, approach, and resources for testing </a:t>
            </a:r>
          </a:p>
          <a:p>
            <a:r>
              <a:t>C) To report defects </a:t>
            </a:r>
          </a:p>
          <a:p>
            <a:r>
              <a:t>D) To write test scripts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90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91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92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93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94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95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96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97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98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99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1940</Words>
  <Application>Microsoft Office PowerPoint</Application>
  <PresentationFormat>On-screen Show (4:3)</PresentationFormat>
  <Paragraphs>351</Paragraphs>
  <Slides>100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3" baseType="lpstr">
      <vt:lpstr>Arial</vt:lpstr>
      <vt:lpstr>Calibri</vt:lpstr>
      <vt:lpstr>Office Theme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  <vt:lpstr>Question 11</vt:lpstr>
      <vt:lpstr>Question 12</vt:lpstr>
      <vt:lpstr>Question 13</vt:lpstr>
      <vt:lpstr>Question 14</vt:lpstr>
      <vt:lpstr>Question 15</vt:lpstr>
      <vt:lpstr>Question 16</vt:lpstr>
      <vt:lpstr>Question 17</vt:lpstr>
      <vt:lpstr>Question 18</vt:lpstr>
      <vt:lpstr>Question 19</vt:lpstr>
      <vt:lpstr>Question 20</vt:lpstr>
      <vt:lpstr>Question 21</vt:lpstr>
      <vt:lpstr>Question 22</vt:lpstr>
      <vt:lpstr>Question 23</vt:lpstr>
      <vt:lpstr>Question 24</vt:lpstr>
      <vt:lpstr>Question 25</vt:lpstr>
      <vt:lpstr>Question 26</vt:lpstr>
      <vt:lpstr>Question 27</vt:lpstr>
      <vt:lpstr>Question 28</vt:lpstr>
      <vt:lpstr>Question 29</vt:lpstr>
      <vt:lpstr>Question 30</vt:lpstr>
      <vt:lpstr>Question 31</vt:lpstr>
      <vt:lpstr>Question 32</vt:lpstr>
      <vt:lpstr>Question 33</vt:lpstr>
      <vt:lpstr>Question 34</vt:lpstr>
      <vt:lpstr>Question 35</vt:lpstr>
      <vt:lpstr>Question 36</vt:lpstr>
      <vt:lpstr>Question 37</vt:lpstr>
      <vt:lpstr>Question 38</vt:lpstr>
      <vt:lpstr>Question 39</vt:lpstr>
      <vt:lpstr>Question 40</vt:lpstr>
      <vt:lpstr>Question 41</vt:lpstr>
      <vt:lpstr>Question 42</vt:lpstr>
      <vt:lpstr>Question 43</vt:lpstr>
      <vt:lpstr>Question 44</vt:lpstr>
      <vt:lpstr>Question 45</vt:lpstr>
      <vt:lpstr>Question 46</vt:lpstr>
      <vt:lpstr>Question 47</vt:lpstr>
      <vt:lpstr>Question 48</vt:lpstr>
      <vt:lpstr>Question 49</vt:lpstr>
      <vt:lpstr>Question 50</vt:lpstr>
      <vt:lpstr>Question 51</vt:lpstr>
      <vt:lpstr>Question 52</vt:lpstr>
      <vt:lpstr>Question 53</vt:lpstr>
      <vt:lpstr>Question 54</vt:lpstr>
      <vt:lpstr>Question 55</vt:lpstr>
      <vt:lpstr>Question 56</vt:lpstr>
      <vt:lpstr>Question 57</vt:lpstr>
      <vt:lpstr>Question 58</vt:lpstr>
      <vt:lpstr>Question 59</vt:lpstr>
      <vt:lpstr>Question 60</vt:lpstr>
      <vt:lpstr>Question 61</vt:lpstr>
      <vt:lpstr>Question 62</vt:lpstr>
      <vt:lpstr>Question 63</vt:lpstr>
      <vt:lpstr>Question 64</vt:lpstr>
      <vt:lpstr>Question 65</vt:lpstr>
      <vt:lpstr>Question 66</vt:lpstr>
      <vt:lpstr>Question 67</vt:lpstr>
      <vt:lpstr>Question 68</vt:lpstr>
      <vt:lpstr>Question 69</vt:lpstr>
      <vt:lpstr>Question 70</vt:lpstr>
      <vt:lpstr>Question 71</vt:lpstr>
      <vt:lpstr>Question 72</vt:lpstr>
      <vt:lpstr>Question 73</vt:lpstr>
      <vt:lpstr>Question 74</vt:lpstr>
      <vt:lpstr>Question 75</vt:lpstr>
      <vt:lpstr>Question 76</vt:lpstr>
      <vt:lpstr>Question 77</vt:lpstr>
      <vt:lpstr>Question 78</vt:lpstr>
      <vt:lpstr>Question 79</vt:lpstr>
      <vt:lpstr>Question 80</vt:lpstr>
      <vt:lpstr>Question 81</vt:lpstr>
      <vt:lpstr>Question 82</vt:lpstr>
      <vt:lpstr>Question 83</vt:lpstr>
      <vt:lpstr>Question 84</vt:lpstr>
      <vt:lpstr>Question 85</vt:lpstr>
      <vt:lpstr>Question 86</vt:lpstr>
      <vt:lpstr>Question 87</vt:lpstr>
      <vt:lpstr>Question 88</vt:lpstr>
      <vt:lpstr>Question 89</vt:lpstr>
      <vt:lpstr>Question 90</vt:lpstr>
      <vt:lpstr>Question 91</vt:lpstr>
      <vt:lpstr>Question 92</vt:lpstr>
      <vt:lpstr>Question 93</vt:lpstr>
      <vt:lpstr>Question 94</vt:lpstr>
      <vt:lpstr>Question 95</vt:lpstr>
      <vt:lpstr>Question 96</vt:lpstr>
      <vt:lpstr>Question 97</vt:lpstr>
      <vt:lpstr>Question 98</vt:lpstr>
      <vt:lpstr>Question 99</vt:lpstr>
      <vt:lpstr>Question 100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Saurabh Kandhway</cp:lastModifiedBy>
  <cp:revision>33</cp:revision>
  <dcterms:created xsi:type="dcterms:W3CDTF">2013-01-27T09:14:16Z</dcterms:created>
  <dcterms:modified xsi:type="dcterms:W3CDTF">2024-11-24T16:42:47Z</dcterms:modified>
  <cp:category/>
</cp:coreProperties>
</file>