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2C51-A82B-AA7C-874B-3678BFE2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A47DE-0F2A-1A74-F03B-C6E38B6F4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25A-5C6B-FCEE-AD87-C247C52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EDC2-6D5F-E787-36FF-5AE2E72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E7C0-A324-1FFA-B1E7-AA43A73A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4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4FE-3804-B3F8-204E-F7474669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0D4A9-B23F-7BF1-C5DD-88873DAB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E96F-1A15-72DD-C932-DE02DC57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EC5E-58AF-7572-F2E9-E558EDA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13FC-E9AA-4FFD-8FD2-B550DD7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5497-14FD-EF67-1752-43EFBE51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5DC11-CA2A-FE96-D8A5-D139306E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59AB-1AE3-9ED1-F4F0-ECD6FF1E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B8DD-A1E3-3C30-7E63-CC4A7E6B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B4AB-A9CE-6B20-91FF-BD382A8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4E-D186-6480-DFB6-1971EDB7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1DDE-BC52-7554-87BF-22296D71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8D65-8B18-13C3-62D0-2B9C6BB2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86A2-2EDD-B789-F692-F62438A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34ED-5E25-BF5D-C27D-4F212923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ABF-FC4F-7875-8AD7-4F3F3721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0CF3-B964-845E-91DB-C6993768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76FA-D442-9BA7-EB64-B106145C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5005-BEA9-51F8-7FB0-ED1ADCC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411C-519F-6275-81C9-EE6A646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2DF-E958-E118-46A6-5730824C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488D-98AD-1B1D-82DE-667B27E2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7C2C-0DC4-2210-5026-0C159D03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3FAB-8D28-FC62-A07F-5EEE008B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255D-D6AC-5F60-0DC8-AD51C8A1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3724-88EC-CE01-7BA9-283B509C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7758-AECA-5CD4-7907-D107B02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455-1DBC-D4E7-DD13-0CDECC0E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1BBC-CEB8-D66C-A185-120DF7AC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26B3A-88C2-4FBC-4FE8-92E1E34E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D397-52C0-BAE4-75C4-41969522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E28AA-D780-0929-B0F9-1803DBC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CF02F-A859-E173-3B6A-86608F8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61773-2B7B-0EE7-5337-72C8832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0BA3-6E72-DA17-FA99-8072DE2B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72BEF-B58D-0865-1B3F-A0DB764A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FBCA-39DC-C653-6DAA-71FE0873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37B0C-F56F-54AB-6BFE-F7B1FE89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AF178-4B8C-C054-DA03-074DBD8E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6F5F5-372C-CA4E-8A93-6363770D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8EF00-180F-3931-5B24-5B9E2618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C0F6-56BF-90BE-CAE4-B94F7E0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CF1C-18FA-04E6-E2DF-41AA8E5E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6DAB-9DB8-F280-8784-7185B185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0084-053D-1DCB-7987-6ADDA547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FED6B-EB08-AF47-4495-022CA69A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18E7-6441-6F3A-DA08-C75168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270-7B24-1A3B-5604-FFEE883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733F9-BEF1-F63B-502F-99491903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9FE3-09A9-F4BD-D7BC-3FCC6BE3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C0A4-88C0-7C6A-B4AC-C5C38673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0351-64A6-B4DE-B7E9-70E91336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FD02-84E1-D9EF-EE8B-D90C50B2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63A8-75AE-11A7-AF60-2BB95A0C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F127-BBC4-C3C8-D552-C5F665F1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16F1-4225-95CD-CB8B-305F5355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3E62-BB62-4B74-98FB-9F82F6EDFC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242D-59EC-B5F5-C43A-92BC4F824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5222-73FC-490C-0924-E3DCB2526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1A4F-4A21-7F60-8135-B30052ACD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4BEF-EEDB-0653-242D-F5B75D365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Simplilearn</a:t>
            </a:r>
            <a:r>
              <a:rPr lang="en-IN" dirty="0"/>
              <a:t> </a:t>
            </a:r>
          </a:p>
          <a:p>
            <a:r>
              <a:rPr lang="en-IN" dirty="0"/>
              <a:t>Date -07/04/2023</a:t>
            </a:r>
          </a:p>
        </p:txBody>
      </p:sp>
    </p:spTree>
    <p:extLst>
      <p:ext uri="{BB962C8B-B14F-4D97-AF65-F5344CB8AC3E}">
        <p14:creationId xmlns:p14="http://schemas.microsoft.com/office/powerpoint/2010/main" val="659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7441-8C6F-713A-5749-2E3467CC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2667E-CD75-7CB2-F2F1-5DCB9D19C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54" y="1690688"/>
            <a:ext cx="8184026" cy="4529110"/>
          </a:xfrm>
        </p:spPr>
      </p:pic>
    </p:spTree>
    <p:extLst>
      <p:ext uri="{BB962C8B-B14F-4D97-AF65-F5344CB8AC3E}">
        <p14:creationId xmlns:p14="http://schemas.microsoft.com/office/powerpoint/2010/main" val="8163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2B2-7593-2F7C-94E8-E13D090C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Test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84E0B-5FE9-FE7C-816C-36B128A6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7" y="1690688"/>
            <a:ext cx="8167603" cy="4588192"/>
          </a:xfrm>
        </p:spPr>
      </p:pic>
    </p:spTree>
    <p:extLst>
      <p:ext uri="{BB962C8B-B14F-4D97-AF65-F5344CB8AC3E}">
        <p14:creationId xmlns:p14="http://schemas.microsoft.com/office/powerpoint/2010/main" val="361022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7CF9-724E-0618-9869-F8408DE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Dependent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DEC97-970C-BDBA-F8A6-3A14DF48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191" y="1690688"/>
            <a:ext cx="8693496" cy="4517072"/>
          </a:xfrm>
        </p:spPr>
      </p:pic>
    </p:spTree>
    <p:extLst>
      <p:ext uri="{BB962C8B-B14F-4D97-AF65-F5344CB8AC3E}">
        <p14:creationId xmlns:p14="http://schemas.microsoft.com/office/powerpoint/2010/main" val="148941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B16-B6A0-BB62-6ECB-532F7174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422C-3E02-1240-23F1-D43AA1CF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96" y="1609001"/>
            <a:ext cx="7770003" cy="4771989"/>
          </a:xfrm>
        </p:spPr>
      </p:pic>
    </p:spTree>
    <p:extLst>
      <p:ext uri="{BB962C8B-B14F-4D97-AF65-F5344CB8AC3E}">
        <p14:creationId xmlns:p14="http://schemas.microsoft.com/office/powerpoint/2010/main" val="16076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342-B6C2-DC92-F812-E007734C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Data 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F8538-F653-91D7-91FA-941CAA38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95" y="1690687"/>
            <a:ext cx="8688845" cy="5014343"/>
          </a:xfrm>
        </p:spPr>
      </p:pic>
    </p:spTree>
    <p:extLst>
      <p:ext uri="{BB962C8B-B14F-4D97-AF65-F5344CB8AC3E}">
        <p14:creationId xmlns:p14="http://schemas.microsoft.com/office/powerpoint/2010/main" val="253310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ED4-6430-C2F0-0DDE-E76CDF05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72F32-1C4E-A9CD-23BC-CE245D3D8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71" y="1690688"/>
            <a:ext cx="5350650" cy="421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A30DB-E060-B3E6-76E5-57C425A3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1" y="1904793"/>
            <a:ext cx="5125720" cy="37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D5A-5BFA-D5EE-7571-C7AF2B9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B745F-968A-CE45-6E1D-E099DDFC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98" y="1595228"/>
            <a:ext cx="6847289" cy="2458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A829E-EAA3-FA3E-2B8C-E916EF38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51" y="4228176"/>
            <a:ext cx="6847289" cy="20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E564-348E-A48B-E5A6-3DF7A6F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Listeners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78AA1-E30A-1A89-7EF9-7CCED8C3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71" y="1847301"/>
            <a:ext cx="8439289" cy="4448002"/>
          </a:xfrm>
        </p:spPr>
      </p:pic>
    </p:spTree>
    <p:extLst>
      <p:ext uri="{BB962C8B-B14F-4D97-AF65-F5344CB8AC3E}">
        <p14:creationId xmlns:p14="http://schemas.microsoft.com/office/powerpoint/2010/main" val="234871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1E5-58D7-52C2-85C4-4C78915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Listener in TestNG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EF449-4B4F-0D6A-55BE-B3B005B62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07" y="1716087"/>
            <a:ext cx="8098933" cy="4086533"/>
          </a:xfrm>
        </p:spPr>
      </p:pic>
    </p:spTree>
    <p:extLst>
      <p:ext uri="{BB962C8B-B14F-4D97-AF65-F5344CB8AC3E}">
        <p14:creationId xmlns:p14="http://schemas.microsoft.com/office/powerpoint/2010/main" val="3798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932C-C19D-2F45-8204-87B6A829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TestNg:Defination</a:t>
            </a:r>
            <a:r>
              <a:rPr lang="en-IN" dirty="0"/>
              <a:t> and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83CAE-C68D-3B4B-A584-7FD03CB0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4" y="1573639"/>
            <a:ext cx="9219706" cy="2155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53C1-D7E3-49EE-5F20-553ED649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4" y="3800526"/>
            <a:ext cx="882346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6383-1C98-9B5E-B60E-6FAA1CE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627C6-8801-4544-022F-396C4E9F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501693"/>
            <a:ext cx="8961120" cy="5356307"/>
          </a:xfrm>
        </p:spPr>
      </p:pic>
    </p:spTree>
    <p:extLst>
      <p:ext uri="{BB962C8B-B14F-4D97-AF65-F5344CB8AC3E}">
        <p14:creationId xmlns:p14="http://schemas.microsoft.com/office/powerpoint/2010/main" val="215125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3FC7-4DCD-9AF4-306D-9724173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</a:t>
            </a:r>
            <a:r>
              <a:rPr lang="en-IN" dirty="0" err="1"/>
              <a:t>TestNg</a:t>
            </a:r>
            <a:r>
              <a:rPr lang="en-IN" dirty="0"/>
              <a:t>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D6A43-12C5-0DF0-CC73-42BD93F9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04" y="1690688"/>
            <a:ext cx="8641606" cy="1738312"/>
          </a:xfrm>
        </p:spPr>
      </p:pic>
    </p:spTree>
    <p:extLst>
      <p:ext uri="{BB962C8B-B14F-4D97-AF65-F5344CB8AC3E}">
        <p14:creationId xmlns:p14="http://schemas.microsoft.com/office/powerpoint/2010/main" val="4360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DBE4-4B1C-134E-BBBD-8870981B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4D708-5920-101A-348B-B1F2BE3A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89" y="1368319"/>
            <a:ext cx="9179071" cy="5457508"/>
          </a:xfrm>
        </p:spPr>
      </p:pic>
    </p:spTree>
    <p:extLst>
      <p:ext uri="{BB962C8B-B14F-4D97-AF65-F5344CB8AC3E}">
        <p14:creationId xmlns:p14="http://schemas.microsoft.com/office/powerpoint/2010/main" val="46921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4EC7-FFD2-F821-B962-BAF6F03D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XML file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C2055-EA25-BC55-9081-3E4FB8A2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08" y="1784985"/>
            <a:ext cx="9210252" cy="4351338"/>
          </a:xfrm>
        </p:spPr>
      </p:pic>
    </p:spTree>
    <p:extLst>
      <p:ext uri="{BB962C8B-B14F-4D97-AF65-F5344CB8AC3E}">
        <p14:creationId xmlns:p14="http://schemas.microsoft.com/office/powerpoint/2010/main" val="4789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5DB-5166-E3FF-3449-E8BB2095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0D514-60CF-39FE-432A-1F376064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47" y="1474537"/>
            <a:ext cx="8007493" cy="5121497"/>
          </a:xfrm>
        </p:spPr>
      </p:pic>
    </p:spTree>
    <p:extLst>
      <p:ext uri="{BB962C8B-B14F-4D97-AF65-F5344CB8AC3E}">
        <p14:creationId xmlns:p14="http://schemas.microsoft.com/office/powerpoint/2010/main" val="26300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D06-385B-520F-22A0-CC09BFB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in </a:t>
            </a:r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77D27-B63A-183A-BB3D-F294BB039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88" y="1690688"/>
            <a:ext cx="8940051" cy="4099727"/>
          </a:xfrm>
        </p:spPr>
      </p:pic>
    </p:spTree>
    <p:extLst>
      <p:ext uri="{BB962C8B-B14F-4D97-AF65-F5344CB8AC3E}">
        <p14:creationId xmlns:p14="http://schemas.microsoft.com/office/powerpoint/2010/main" val="39640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184-6C46-2723-95A4-2EA84624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Priority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6D3CA-770D-896C-3E94-086C1BDD6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1835832"/>
            <a:ext cx="8646160" cy="4658041"/>
          </a:xfrm>
        </p:spPr>
      </p:pic>
    </p:spTree>
    <p:extLst>
      <p:ext uri="{BB962C8B-B14F-4D97-AF65-F5344CB8AC3E}">
        <p14:creationId xmlns:p14="http://schemas.microsoft.com/office/powerpoint/2010/main" val="10411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TestNG</vt:lpstr>
      <vt:lpstr>TestNg:Defination and Overview </vt:lpstr>
      <vt:lpstr>Installation of TestNg</vt:lpstr>
      <vt:lpstr>Writing TestNg Test</vt:lpstr>
      <vt:lpstr>TestNg Reports</vt:lpstr>
      <vt:lpstr>TestNg XML file Creation</vt:lpstr>
      <vt:lpstr>TestNg Annotations </vt:lpstr>
      <vt:lpstr>Hierarchy in TestNg Annotations </vt:lpstr>
      <vt:lpstr>TestNG Priority </vt:lpstr>
      <vt:lpstr>TestNG Groups</vt:lpstr>
      <vt:lpstr>Dependent Test in TestNG</vt:lpstr>
      <vt:lpstr>Group Dependent Test</vt:lpstr>
      <vt:lpstr>TestNG Parameters</vt:lpstr>
      <vt:lpstr>TestNG Data Providers</vt:lpstr>
      <vt:lpstr>Parallel Testing in TestNG</vt:lpstr>
      <vt:lpstr>Parallel Testing in TestNg</vt:lpstr>
      <vt:lpstr>TestNG Listeners</vt:lpstr>
      <vt:lpstr>Types of Listener in TestNG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</dc:title>
  <dc:creator>Saurabh Kandhway</dc:creator>
  <cp:lastModifiedBy>Saurabh Kandhway</cp:lastModifiedBy>
  <cp:revision>18</cp:revision>
  <dcterms:created xsi:type="dcterms:W3CDTF">2023-04-06T06:11:17Z</dcterms:created>
  <dcterms:modified xsi:type="dcterms:W3CDTF">2023-10-10T15:30:44Z</dcterms:modified>
</cp:coreProperties>
</file>