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What is manual testing? </a:t>
            </a:r>
          </a:p>
          <a:p>
            <a:r>
              <a:t>A) Automated testing </a:t>
            </a:r>
          </a:p>
          <a:p>
            <a:r>
              <a:t>B) Testing performed by humans without automation </a:t>
            </a:r>
          </a:p>
          <a:p>
            <a:r>
              <a:t>C) Testing without test cases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10. When is regression testing performed? </a:t>
            </a:r>
          </a:p>
          <a:p>
            <a:r>
              <a:t>A) After adding new features </a:t>
            </a:r>
          </a:p>
          <a:p>
            <a:r>
              <a:t>B) During unit testing </a:t>
            </a:r>
          </a:p>
          <a:p>
            <a:r>
              <a:t>C) Before any code changes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100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Black Box Testing?</a:t>
            </a:r>
          </a:p>
          <a:p>
            <a:r>
              <a:rPr lang="en-US" dirty="0"/>
              <a:t>A) Testing internal structures</a:t>
            </a:r>
            <a:br>
              <a:rPr lang="en-US" dirty="0"/>
            </a:br>
            <a:r>
              <a:rPr lang="en-US" dirty="0"/>
              <a:t>B) Testing without internal code knowledge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of the following is a type of White Box Testing?</a:t>
            </a:r>
          </a:p>
          <a:p>
            <a:r>
              <a:rPr lang="en-US" dirty="0"/>
              <a:t>A) Decision Testing</a:t>
            </a:r>
            <a:br>
              <a:rPr lang="en-US" dirty="0"/>
            </a:br>
            <a:r>
              <a:rPr lang="en-US" dirty="0"/>
              <a:t>B) Equivalence Partitioning</a:t>
            </a:r>
            <a:br>
              <a:rPr lang="en-US" dirty="0"/>
            </a:br>
            <a:r>
              <a:rPr lang="en-US" dirty="0"/>
              <a:t>C) Boundary Value Analysis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Regression Testing?</a:t>
            </a:r>
          </a:p>
          <a:p>
            <a:r>
              <a:rPr lang="en-US" dirty="0"/>
              <a:t>A) Testing new functionalities</a:t>
            </a:r>
            <a:br>
              <a:rPr lang="en-US" dirty="0"/>
            </a:br>
            <a:r>
              <a:rPr lang="en-US" dirty="0"/>
              <a:t>B) Retesting after changes</a:t>
            </a:r>
            <a:br>
              <a:rPr lang="en-US" dirty="0"/>
            </a:br>
            <a:r>
              <a:rPr lang="en-US" dirty="0"/>
              <a:t>C) Testing the performance</a:t>
            </a:r>
            <a:br>
              <a:rPr lang="en-US" dirty="0"/>
            </a:br>
            <a:r>
              <a:rPr lang="en-US" dirty="0"/>
              <a:t>D) Both A and B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document defines entry and exit criteria for testing?</a:t>
            </a:r>
          </a:p>
          <a:p>
            <a:r>
              <a:rPr lang="en-US" dirty="0"/>
              <a:t>A) Test Plan</a:t>
            </a:r>
            <a:br>
              <a:rPr lang="en-US" dirty="0"/>
            </a:br>
            <a:r>
              <a:rPr lang="en-US" dirty="0"/>
              <a:t>B) Test Case</a:t>
            </a:r>
            <a:br>
              <a:rPr lang="en-US" dirty="0"/>
            </a:br>
            <a:r>
              <a:rPr lang="en-US" dirty="0"/>
              <a:t>C) Bug Report</a:t>
            </a:r>
            <a:br>
              <a:rPr lang="en-US" dirty="0"/>
            </a:br>
            <a:r>
              <a:rPr lang="en-US" dirty="0"/>
              <a:t>D) Traceability Matrix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15</a:t>
            </a:r>
            <a:endParaRPr lang="en-IN" dirty="0"/>
          </a:p>
          <a:p>
            <a:r>
              <a:rPr lang="en-US" b="1" dirty="0"/>
              <a:t>What is the first level of testing?</a:t>
            </a:r>
          </a:p>
          <a:p>
            <a:r>
              <a:rPr lang="en-US" dirty="0"/>
              <a:t>A) System Testing</a:t>
            </a:r>
            <a:br>
              <a:rPr lang="en-US" dirty="0"/>
            </a:br>
            <a:r>
              <a:rPr lang="en-US" dirty="0"/>
              <a:t>B) Integration Testing</a:t>
            </a:r>
            <a:br>
              <a:rPr lang="en-US" dirty="0"/>
            </a:br>
            <a:r>
              <a:rPr lang="en-US" dirty="0"/>
              <a:t>C) Unit Testing</a:t>
            </a:r>
            <a:br>
              <a:rPr lang="en-US" dirty="0"/>
            </a:br>
            <a:r>
              <a:rPr lang="en-US" dirty="0"/>
              <a:t>D) Acceptance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testing is performed without documentation?</a:t>
            </a:r>
          </a:p>
          <a:p>
            <a:r>
              <a:rPr lang="en-US" dirty="0"/>
              <a:t>A) Ad hoc Testing</a:t>
            </a:r>
            <a:br>
              <a:rPr lang="en-US" dirty="0"/>
            </a:br>
            <a:r>
              <a:rPr lang="en-US" dirty="0"/>
              <a:t>B) Sanity Testing</a:t>
            </a:r>
            <a:br>
              <a:rPr lang="en-US" dirty="0"/>
            </a:br>
            <a:r>
              <a:rPr lang="en-US" dirty="0"/>
              <a:t>C) Smoke Testing</a:t>
            </a:r>
            <a:br>
              <a:rPr lang="en-US" dirty="0"/>
            </a:br>
            <a:r>
              <a:rPr lang="en-US" dirty="0"/>
              <a:t>D) Exploratory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does UAT stand for?</a:t>
            </a:r>
          </a:p>
          <a:p>
            <a:r>
              <a:rPr lang="en-US" dirty="0"/>
              <a:t>A) User Acceptance Testing</a:t>
            </a:r>
            <a:br>
              <a:rPr lang="en-US" dirty="0"/>
            </a:br>
            <a:r>
              <a:rPr lang="en-US" dirty="0"/>
              <a:t>B) Unit Acceptance Testing</a:t>
            </a:r>
            <a:br>
              <a:rPr lang="en-US" dirty="0"/>
            </a:br>
            <a:r>
              <a:rPr lang="en-US" dirty="0"/>
              <a:t>C) Universal Analysis Testing</a:t>
            </a:r>
            <a:br>
              <a:rPr lang="en-US" dirty="0"/>
            </a:br>
            <a:r>
              <a:rPr lang="en-US" dirty="0"/>
              <a:t>D) User Agreement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Test Case?</a:t>
            </a:r>
          </a:p>
          <a:p>
            <a:r>
              <a:rPr lang="en-US" dirty="0"/>
              <a:t>A) Document outlining steps for execution</a:t>
            </a:r>
            <a:br>
              <a:rPr lang="en-US" dirty="0"/>
            </a:br>
            <a:r>
              <a:rPr lang="en-US" dirty="0"/>
              <a:t>B) List of defects</a:t>
            </a:r>
            <a:br>
              <a:rPr lang="en-US" dirty="0"/>
            </a:br>
            <a:r>
              <a:rPr lang="en-US" dirty="0"/>
              <a:t>C) Plan for software development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19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Defect Life Cycle?</a:t>
            </a:r>
          </a:p>
          <a:p>
            <a:r>
              <a:rPr lang="en-US" dirty="0"/>
              <a:t>A) Lifecycle of a software application</a:t>
            </a:r>
            <a:br>
              <a:rPr lang="en-US" dirty="0"/>
            </a:br>
            <a:r>
              <a:rPr lang="en-US" dirty="0"/>
              <a:t>B) Different stages of a defect</a:t>
            </a:r>
            <a:br>
              <a:rPr lang="en-US" dirty="0"/>
            </a:br>
            <a:r>
              <a:rPr lang="en-US" dirty="0"/>
              <a:t>C) Time taken to find a defect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2. What is the main goal of manual testing? </a:t>
            </a:r>
          </a:p>
          <a:p>
            <a:r>
              <a:t>A) Find defects </a:t>
            </a:r>
          </a:p>
          <a:p>
            <a:r>
              <a:t>B) Automate test cases </a:t>
            </a:r>
          </a:p>
          <a:p>
            <a:r>
              <a:t>C) Eliminate human involvement </a:t>
            </a:r>
          </a:p>
          <a:p>
            <a:r>
              <a:t>D) Reduce costs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20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Static Testing?</a:t>
            </a:r>
          </a:p>
          <a:p>
            <a:r>
              <a:rPr lang="en-US" dirty="0"/>
              <a:t>A) Testing executed without running the code</a:t>
            </a:r>
            <a:br>
              <a:rPr lang="en-US" dirty="0"/>
            </a:br>
            <a:r>
              <a:rPr lang="en-US" dirty="0"/>
              <a:t>B) Dynamic execution of code</a:t>
            </a:r>
            <a:br>
              <a:rPr lang="en-US" dirty="0"/>
            </a:br>
            <a:r>
              <a:rPr lang="en-US" dirty="0"/>
              <a:t>C) Unit Testing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21</a:t>
            </a:r>
            <a:endParaRPr lang="en-IN" dirty="0"/>
          </a:p>
          <a:p>
            <a:r>
              <a:rPr lang="en-US" b="1" dirty="0"/>
              <a:t>What is the purpose of a Test Environment?</a:t>
            </a:r>
          </a:p>
          <a:p>
            <a:r>
              <a:rPr lang="en-US" dirty="0"/>
              <a:t>A) Testing tools</a:t>
            </a:r>
            <a:br>
              <a:rPr lang="en-US" dirty="0"/>
            </a:br>
            <a:r>
              <a:rPr lang="en-US" dirty="0"/>
              <a:t>B) Hardware and software configuration</a:t>
            </a:r>
            <a:br>
              <a:rPr lang="en-US" dirty="0"/>
            </a:br>
            <a:r>
              <a:rPr lang="en-US" dirty="0"/>
              <a:t>C) A room for testers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technique is used in Black Box Testing?</a:t>
            </a:r>
          </a:p>
          <a:p>
            <a:r>
              <a:rPr lang="en-US" dirty="0"/>
              <a:t>A) Statement Coverage</a:t>
            </a:r>
            <a:br>
              <a:rPr lang="en-US" dirty="0"/>
            </a:br>
            <a:r>
              <a:rPr lang="en-US" dirty="0"/>
              <a:t>B) Path Testing</a:t>
            </a:r>
            <a:br>
              <a:rPr lang="en-US" dirty="0"/>
            </a:br>
            <a:r>
              <a:rPr lang="en-US" dirty="0"/>
              <a:t>C) Boundary Value Analysis</a:t>
            </a:r>
            <a:br>
              <a:rPr lang="en-US" dirty="0"/>
            </a:br>
            <a:r>
              <a:rPr lang="en-US" dirty="0"/>
              <a:t>D) Control Flow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technique is used in Black Box Testing?</a:t>
            </a:r>
          </a:p>
          <a:p>
            <a:r>
              <a:rPr lang="en-US" dirty="0"/>
              <a:t>A) Statement Coverage</a:t>
            </a:r>
            <a:br>
              <a:rPr lang="en-US" dirty="0"/>
            </a:br>
            <a:r>
              <a:rPr lang="en-US" dirty="0"/>
              <a:t>B) Path Testing</a:t>
            </a:r>
            <a:br>
              <a:rPr lang="en-US" dirty="0"/>
            </a:br>
            <a:r>
              <a:rPr lang="en-US" dirty="0"/>
              <a:t>C) Boundary Value Analysis</a:t>
            </a:r>
            <a:br>
              <a:rPr lang="en-US" dirty="0"/>
            </a:br>
            <a:r>
              <a:rPr lang="en-US" dirty="0"/>
              <a:t>D) Control Flow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Severity Level?</a:t>
            </a:r>
          </a:p>
          <a:p>
            <a:r>
              <a:rPr lang="en-US" dirty="0"/>
              <a:t>A) Importance of a bug to a tester</a:t>
            </a:r>
            <a:br>
              <a:rPr lang="en-US" dirty="0"/>
            </a:br>
            <a:r>
              <a:rPr lang="en-US" dirty="0"/>
              <a:t>B) Impact of a bug on functionality</a:t>
            </a:r>
            <a:br>
              <a:rPr lang="en-US" dirty="0"/>
            </a:br>
            <a:r>
              <a:rPr lang="en-US" dirty="0"/>
              <a:t>C) Frequency of the bug</a:t>
            </a:r>
            <a:br>
              <a:rPr lang="en-US" dirty="0"/>
            </a:br>
            <a:r>
              <a:rPr lang="en-US" dirty="0"/>
              <a:t>D) Complexity of fixing the bug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MCQ 25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difference between Verification and Validation?</a:t>
            </a:r>
          </a:p>
          <a:p>
            <a:r>
              <a:rPr lang="en-US" dirty="0"/>
              <a:t>A) Verification checks outputs, validation checks inputs</a:t>
            </a:r>
            <a:br>
              <a:rPr lang="en-US" dirty="0"/>
            </a:br>
            <a:r>
              <a:rPr lang="en-US" dirty="0"/>
              <a:t>B) Verification evaluates process, validation evaluates product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Exploratory Testing?</a:t>
            </a:r>
          </a:p>
          <a:p>
            <a:r>
              <a:rPr lang="en-US" dirty="0"/>
              <a:t>A) Testing carried out without a pre-defined script</a:t>
            </a:r>
            <a:br>
              <a:rPr lang="en-US" dirty="0"/>
            </a:br>
            <a:r>
              <a:rPr lang="en-US" dirty="0"/>
              <a:t>B) Automated testing</a:t>
            </a:r>
            <a:br>
              <a:rPr lang="en-US" dirty="0"/>
            </a:br>
            <a:r>
              <a:rPr lang="en-US" dirty="0"/>
              <a:t>C) Regression Testing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is NOT a type of Non-Functional Testing?</a:t>
            </a:r>
          </a:p>
          <a:p>
            <a:r>
              <a:rPr lang="en-US" dirty="0"/>
              <a:t>A) Performance Testing</a:t>
            </a:r>
            <a:br>
              <a:rPr lang="en-US" dirty="0"/>
            </a:br>
            <a:r>
              <a:rPr lang="en-US" dirty="0"/>
              <a:t>B) Load Testing</a:t>
            </a:r>
            <a:br>
              <a:rPr lang="en-US" dirty="0"/>
            </a:br>
            <a:r>
              <a:rPr lang="en-US" dirty="0"/>
              <a:t>C) Usability Testing</a:t>
            </a:r>
            <a:br>
              <a:rPr lang="en-US" dirty="0"/>
            </a:br>
            <a:r>
              <a:rPr lang="en-US" dirty="0"/>
              <a:t>D) Integration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28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is NOT a valid state in the defect life cycle?</a:t>
            </a:r>
          </a:p>
          <a:p>
            <a:r>
              <a:rPr lang="en-US" dirty="0"/>
              <a:t>A) New</a:t>
            </a:r>
            <a:br>
              <a:rPr lang="en-US" dirty="0"/>
            </a:br>
            <a:r>
              <a:rPr lang="en-US" dirty="0"/>
              <a:t>B) Closed</a:t>
            </a:r>
            <a:br>
              <a:rPr lang="en-US" dirty="0"/>
            </a:br>
            <a:r>
              <a:rPr lang="en-US" dirty="0"/>
              <a:t>C) Pending</a:t>
            </a:r>
            <a:br>
              <a:rPr lang="en-US" dirty="0"/>
            </a:br>
            <a:r>
              <a:rPr lang="en-US" dirty="0"/>
              <a:t>D) Updated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1971"/>
            <a:ext cx="8229600" cy="4525963"/>
          </a:xfrm>
        </p:spPr>
        <p:txBody>
          <a:bodyPr/>
          <a:lstStyle/>
          <a:p>
            <a:r>
              <a:rPr dirty="0"/>
              <a:t>MCQ 29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Alpha Testing?</a:t>
            </a:r>
          </a:p>
          <a:p>
            <a:r>
              <a:rPr lang="en-US" dirty="0"/>
              <a:t>A) Testing by end users</a:t>
            </a:r>
            <a:br>
              <a:rPr lang="en-US" dirty="0"/>
            </a:br>
            <a:r>
              <a:rPr lang="en-US" dirty="0"/>
              <a:t>B) Testing by developers</a:t>
            </a:r>
            <a:br>
              <a:rPr lang="en-US" dirty="0"/>
            </a:br>
            <a:r>
              <a:rPr lang="en-US" dirty="0"/>
              <a:t>C) Testing at the developer’s site before release</a:t>
            </a:r>
            <a:br>
              <a:rPr lang="en-US" dirty="0"/>
            </a:br>
            <a:r>
              <a:rPr lang="en-US" dirty="0"/>
              <a:t>D) Testing at the client’s site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Which of the following is NOT a type of manual testing? </a:t>
            </a:r>
          </a:p>
          <a:p>
            <a:r>
              <a:t>A) Black Box Testing </a:t>
            </a:r>
          </a:p>
          <a:p>
            <a:r>
              <a:t>B) White Box Testing </a:t>
            </a:r>
          </a:p>
          <a:p>
            <a:r>
              <a:t>C) Unit Testing </a:t>
            </a:r>
          </a:p>
          <a:p>
            <a:r>
              <a:t>D) Code Coverage Testing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30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of the following is NOT a manual testing technique?</a:t>
            </a:r>
          </a:p>
          <a:p>
            <a:r>
              <a:rPr lang="en-US" dirty="0"/>
              <a:t>A) Black Box Testing</a:t>
            </a:r>
            <a:br>
              <a:rPr lang="en-US" dirty="0"/>
            </a:br>
            <a:r>
              <a:rPr lang="en-US" dirty="0"/>
              <a:t>B) White Box Testing</a:t>
            </a:r>
            <a:br>
              <a:rPr lang="en-US" dirty="0"/>
            </a:br>
            <a:r>
              <a:rPr lang="en-US" dirty="0"/>
              <a:t>C) Unit Testing</a:t>
            </a:r>
            <a:br>
              <a:rPr lang="en-US" dirty="0"/>
            </a:br>
            <a:r>
              <a:rPr lang="en-US" dirty="0"/>
              <a:t>D) Automation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is performed first in testing?</a:t>
            </a:r>
          </a:p>
          <a:p>
            <a:r>
              <a:rPr lang="en-US" dirty="0"/>
              <a:t>A) Unit Testing</a:t>
            </a:r>
            <a:br>
              <a:rPr lang="en-US" dirty="0"/>
            </a:br>
            <a:r>
              <a:rPr lang="en-US" dirty="0"/>
              <a:t>B) System Testing</a:t>
            </a:r>
            <a:br>
              <a:rPr lang="en-US" dirty="0"/>
            </a:br>
            <a:r>
              <a:rPr lang="en-US" dirty="0"/>
              <a:t>C) Integration Testing</a:t>
            </a:r>
            <a:br>
              <a:rPr lang="en-US" dirty="0"/>
            </a:br>
            <a:r>
              <a:rPr lang="en-US" dirty="0"/>
              <a:t>D) Acceptance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MCQ 32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Black Box Testing?</a:t>
            </a:r>
          </a:p>
          <a:p>
            <a:r>
              <a:rPr lang="en-US" dirty="0"/>
              <a:t>A) Testing the application with internal code access</a:t>
            </a:r>
            <a:br>
              <a:rPr lang="en-US" dirty="0"/>
            </a:br>
            <a:r>
              <a:rPr lang="en-US" dirty="0"/>
              <a:t>B) Testing the application without internal code access</a:t>
            </a:r>
            <a:br>
              <a:rPr lang="en-US" dirty="0"/>
            </a:br>
            <a:r>
              <a:rPr lang="en-US" dirty="0"/>
              <a:t>C) Testing the database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main focus of System Testing?</a:t>
            </a:r>
          </a:p>
          <a:p>
            <a:r>
              <a:rPr lang="en-US" dirty="0"/>
              <a:t>A) Individual modules</a:t>
            </a:r>
            <a:br>
              <a:rPr lang="en-US" dirty="0"/>
            </a:br>
            <a:r>
              <a:rPr lang="en-US" dirty="0"/>
              <a:t>B) The complete system functionality</a:t>
            </a:r>
            <a:br>
              <a:rPr lang="en-US" dirty="0"/>
            </a:br>
            <a:r>
              <a:rPr lang="en-US" dirty="0"/>
              <a:t>C) Internal structure of code</a:t>
            </a:r>
            <a:br>
              <a:rPr lang="en-US" dirty="0"/>
            </a:br>
            <a:r>
              <a:rPr lang="en-US" dirty="0"/>
              <a:t>D) Database validation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Smoke Testing?</a:t>
            </a:r>
          </a:p>
          <a:p>
            <a:r>
              <a:rPr lang="en-US" dirty="0"/>
              <a:t>A) Comprehensive testing of all features</a:t>
            </a:r>
            <a:br>
              <a:rPr lang="en-US" dirty="0"/>
            </a:br>
            <a:r>
              <a:rPr lang="en-US" dirty="0"/>
              <a:t>B) Initial testing to check if the build is testable</a:t>
            </a:r>
            <a:br>
              <a:rPr lang="en-US" dirty="0"/>
            </a:br>
            <a:r>
              <a:rPr lang="en-US" dirty="0"/>
              <a:t>C) Testing under extreme load</a:t>
            </a:r>
            <a:br>
              <a:rPr lang="en-US" dirty="0"/>
            </a:br>
            <a:r>
              <a:rPr lang="en-US" dirty="0"/>
              <a:t>D) Security testing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Sanity Testing?</a:t>
            </a:r>
          </a:p>
          <a:p>
            <a:r>
              <a:rPr lang="en-US" dirty="0"/>
              <a:t>A) A quick check after minor fixes</a:t>
            </a:r>
            <a:br>
              <a:rPr lang="en-US" dirty="0"/>
            </a:br>
            <a:r>
              <a:rPr lang="en-US" dirty="0"/>
              <a:t>B) Full system testing</a:t>
            </a:r>
            <a:br>
              <a:rPr lang="en-US" dirty="0"/>
            </a:br>
            <a:r>
              <a:rPr lang="en-US" dirty="0"/>
              <a:t>C) Load testing</a:t>
            </a:r>
            <a:br>
              <a:rPr lang="en-US" dirty="0"/>
            </a:br>
            <a:r>
              <a:rPr lang="en-US" dirty="0"/>
              <a:t>D) Database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Ad hoc Testing?</a:t>
            </a:r>
          </a:p>
          <a:p>
            <a:r>
              <a:rPr lang="en-US" dirty="0"/>
              <a:t>A) Structured testing with test cases</a:t>
            </a:r>
            <a:br>
              <a:rPr lang="en-US" dirty="0"/>
            </a:br>
            <a:r>
              <a:rPr lang="en-US" dirty="0"/>
              <a:t>B) Unstructured and informal testing</a:t>
            </a:r>
            <a:br>
              <a:rPr lang="en-US" dirty="0"/>
            </a:br>
            <a:r>
              <a:rPr lang="en-US" dirty="0"/>
              <a:t>C) Testing based on customer feedback</a:t>
            </a:r>
            <a:br>
              <a:rPr lang="en-US" dirty="0"/>
            </a:br>
            <a:r>
              <a:rPr lang="en-US" dirty="0"/>
              <a:t>D) Testing in a simulated environment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goal of Acceptance Testing?</a:t>
            </a:r>
          </a:p>
          <a:p>
            <a:r>
              <a:rPr lang="en-US" dirty="0"/>
              <a:t>A) Ensure the system meets user requirements</a:t>
            </a:r>
            <a:br>
              <a:rPr lang="en-US" dirty="0"/>
            </a:br>
            <a:r>
              <a:rPr lang="en-US" dirty="0"/>
              <a:t>B) Improve application performance</a:t>
            </a:r>
            <a:br>
              <a:rPr lang="en-US" dirty="0"/>
            </a:br>
            <a:r>
              <a:rPr lang="en-US" dirty="0"/>
              <a:t>C) Fix defects in the code</a:t>
            </a:r>
            <a:br>
              <a:rPr lang="en-US" dirty="0"/>
            </a:br>
            <a:r>
              <a:rPr lang="en-US" dirty="0"/>
              <a:t>D) Reduce testing time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document is prepared before testing begins?</a:t>
            </a:r>
          </a:p>
          <a:p>
            <a:r>
              <a:rPr lang="en-US" dirty="0"/>
              <a:t>A) Test Plan</a:t>
            </a:r>
            <a:br>
              <a:rPr lang="en-US" dirty="0"/>
            </a:br>
            <a:r>
              <a:rPr lang="en-US" dirty="0"/>
              <a:t>B) Test Case</a:t>
            </a:r>
            <a:br>
              <a:rPr lang="en-US" dirty="0"/>
            </a:br>
            <a:r>
              <a:rPr lang="en-US" dirty="0"/>
              <a:t>C) Bug Report</a:t>
            </a:r>
            <a:br>
              <a:rPr lang="en-US" dirty="0"/>
            </a:br>
            <a:r>
              <a:rPr lang="en-US" dirty="0"/>
              <a:t>D) Traceability Matrix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39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testing ensures that fixes do not create new issues?</a:t>
            </a:r>
          </a:p>
          <a:p>
            <a:r>
              <a:rPr lang="en-US" dirty="0"/>
              <a:t>A) Sanity Testing</a:t>
            </a:r>
            <a:br>
              <a:rPr lang="en-US" dirty="0"/>
            </a:br>
            <a:r>
              <a:rPr lang="en-US" dirty="0"/>
              <a:t>B) Regression Testing</a:t>
            </a:r>
            <a:br>
              <a:rPr lang="en-US" dirty="0"/>
            </a:br>
            <a:r>
              <a:rPr lang="en-US" dirty="0"/>
              <a:t>C) Smoke Testing</a:t>
            </a:r>
            <a:br>
              <a:rPr lang="en-US" dirty="0"/>
            </a:br>
            <a:r>
              <a:rPr lang="en-US" dirty="0"/>
              <a:t>D) Unit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4. What is a test case? </a:t>
            </a:r>
          </a:p>
          <a:p>
            <a:r>
              <a:t>A) A report of bugs </a:t>
            </a:r>
          </a:p>
          <a:p>
            <a:r>
              <a:t>B) A detailed step-by-step description of tests to perform </a:t>
            </a:r>
          </a:p>
          <a:p>
            <a:r>
              <a:t>C) Automated test scripts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40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does UAT stand for?</a:t>
            </a:r>
          </a:p>
          <a:p>
            <a:r>
              <a:rPr lang="en-US" dirty="0"/>
              <a:t>A) User Acceptance Testing</a:t>
            </a:r>
            <a:br>
              <a:rPr lang="en-US" dirty="0"/>
            </a:br>
            <a:r>
              <a:rPr lang="en-US" dirty="0"/>
              <a:t>B) Unit Automated Testing</a:t>
            </a:r>
            <a:br>
              <a:rPr lang="en-US" dirty="0"/>
            </a:br>
            <a:r>
              <a:rPr lang="en-US" dirty="0"/>
              <a:t>C) Usability Application Testing</a:t>
            </a:r>
            <a:br>
              <a:rPr lang="en-US" dirty="0"/>
            </a:br>
            <a:r>
              <a:rPr lang="en-US" dirty="0"/>
              <a:t>D) User Application Testing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Boundary Value Analysis?</a:t>
            </a:r>
          </a:p>
          <a:p>
            <a:r>
              <a:rPr lang="en-US" dirty="0"/>
              <a:t>A) Testing at boundaries or limits</a:t>
            </a:r>
            <a:br>
              <a:rPr lang="en-US" dirty="0"/>
            </a:br>
            <a:r>
              <a:rPr lang="en-US" dirty="0"/>
              <a:t>B) Testing internal logic</a:t>
            </a:r>
            <a:br>
              <a:rPr lang="en-US" dirty="0"/>
            </a:br>
            <a:r>
              <a:rPr lang="en-US" dirty="0"/>
              <a:t>C) Testing for performance issues</a:t>
            </a:r>
            <a:br>
              <a:rPr lang="en-US" dirty="0"/>
            </a:br>
            <a:r>
              <a:rPr lang="en-US" dirty="0"/>
              <a:t>D) Testing without documentation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42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type of testing is done at the developer's site?</a:t>
            </a:r>
          </a:p>
          <a:p>
            <a:r>
              <a:rPr lang="en-US" dirty="0"/>
              <a:t>A) Alpha Testing</a:t>
            </a:r>
            <a:br>
              <a:rPr lang="en-US" dirty="0"/>
            </a:br>
            <a:r>
              <a:rPr lang="en-US" dirty="0"/>
              <a:t>B) Beta Testing</a:t>
            </a:r>
            <a:br>
              <a:rPr lang="en-US" dirty="0"/>
            </a:br>
            <a:r>
              <a:rPr lang="en-US" dirty="0"/>
              <a:t>C) System Testing</a:t>
            </a:r>
            <a:br>
              <a:rPr lang="en-US" dirty="0"/>
            </a:br>
            <a:r>
              <a:rPr lang="en-US" dirty="0"/>
              <a:t>D) Regression Testing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43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Equivalence Partitioning?</a:t>
            </a:r>
          </a:p>
          <a:p>
            <a:r>
              <a:rPr lang="en-US" dirty="0"/>
              <a:t>A) Dividing input data into valid and invalid partitions</a:t>
            </a:r>
            <a:br>
              <a:rPr lang="en-US" dirty="0"/>
            </a:br>
            <a:r>
              <a:rPr lang="en-US" dirty="0"/>
              <a:t>B) Testing all possible input combinations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44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Defect?</a:t>
            </a:r>
          </a:p>
          <a:p>
            <a:r>
              <a:rPr lang="en-US" dirty="0"/>
              <a:t>A) A bug found during development</a:t>
            </a:r>
            <a:br>
              <a:rPr lang="en-US" dirty="0"/>
            </a:br>
            <a:r>
              <a:rPr lang="en-US" dirty="0"/>
              <a:t>B) Any variance from expected behavior</a:t>
            </a:r>
            <a:br>
              <a:rPr lang="en-US" dirty="0"/>
            </a:br>
            <a:r>
              <a:rPr lang="en-US" dirty="0"/>
              <a:t>C) A hardware malfunction</a:t>
            </a:r>
            <a:br>
              <a:rPr lang="en-US" dirty="0"/>
            </a:br>
            <a:r>
              <a:rPr lang="en-US" dirty="0"/>
              <a:t>D) A developer error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Localization Testing?</a:t>
            </a:r>
          </a:p>
          <a:p>
            <a:r>
              <a:rPr lang="en-US" dirty="0"/>
              <a:t>A) Testing in multiple languages</a:t>
            </a:r>
            <a:br>
              <a:rPr lang="en-US" dirty="0"/>
            </a:br>
            <a:r>
              <a:rPr lang="en-US" dirty="0"/>
              <a:t>B) Testing for a specific region's standards</a:t>
            </a:r>
            <a:br>
              <a:rPr lang="en-US" dirty="0"/>
            </a:br>
            <a:r>
              <a:rPr lang="en-US" dirty="0"/>
              <a:t>C) Both A and B</a:t>
            </a:r>
            <a:br>
              <a:rPr lang="en-US" dirty="0"/>
            </a:br>
            <a:r>
              <a:rPr lang="en-US" dirty="0"/>
              <a:t>D) Testing accessibility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46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Compatibility Testing?</a:t>
            </a:r>
          </a:p>
          <a:p>
            <a:r>
              <a:rPr lang="en-US" dirty="0"/>
              <a:t>A) Testing the app across different platforms</a:t>
            </a:r>
            <a:br>
              <a:rPr lang="en-US" dirty="0"/>
            </a:br>
            <a:r>
              <a:rPr lang="en-US" dirty="0"/>
              <a:t>B) Testing under high stress</a:t>
            </a:r>
            <a:br>
              <a:rPr lang="en-US" dirty="0"/>
            </a:br>
            <a:r>
              <a:rPr lang="en-US" dirty="0"/>
              <a:t>C) Testing database queries</a:t>
            </a:r>
            <a:br>
              <a:rPr lang="en-US" dirty="0"/>
            </a:br>
            <a:r>
              <a:rPr lang="en-US" dirty="0"/>
              <a:t>D) Testing for usability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47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a Test Plan?</a:t>
            </a:r>
          </a:p>
          <a:p>
            <a:r>
              <a:rPr lang="en-US" dirty="0"/>
              <a:t>A) A document outlining test strategy and scope</a:t>
            </a:r>
            <a:br>
              <a:rPr lang="en-US" dirty="0"/>
            </a:br>
            <a:r>
              <a:rPr lang="en-US" dirty="0"/>
              <a:t>B) A report on test execution</a:t>
            </a:r>
            <a:br>
              <a:rPr lang="en-US" dirty="0"/>
            </a:br>
            <a:r>
              <a:rPr lang="en-US" dirty="0"/>
              <a:t>C) A list of test cases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48</a:t>
            </a:r>
            <a:endParaRPr lang="en-IN" dirty="0"/>
          </a:p>
          <a:p>
            <a:r>
              <a:rPr lang="en-US" b="1" dirty="0"/>
              <a:t>What is the role of a Tester?</a:t>
            </a:r>
          </a:p>
          <a:p>
            <a:r>
              <a:rPr lang="en-US" dirty="0"/>
              <a:t>A) Write software code</a:t>
            </a:r>
            <a:br>
              <a:rPr lang="en-US" dirty="0"/>
            </a:br>
            <a:r>
              <a:rPr lang="en-US" dirty="0"/>
              <a:t>B) Identify and report defects</a:t>
            </a:r>
            <a:br>
              <a:rPr lang="en-US" dirty="0"/>
            </a:br>
            <a:r>
              <a:rPr lang="en-US" dirty="0"/>
              <a:t>C) Approve builds for release</a:t>
            </a:r>
            <a:br>
              <a:rPr lang="en-US" dirty="0"/>
            </a:br>
            <a:r>
              <a:rPr lang="en-US" dirty="0"/>
              <a:t>D) None of the above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49</a:t>
            </a:r>
            <a:endParaRPr lang="en-IN" dirty="0"/>
          </a:p>
          <a:p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A bug that causes system crash during startup would be classified as?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A. Minor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B. Major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C. Critical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228600" algn="l"/>
              </a:tabLs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D. Cosmetic</a:t>
            </a:r>
            <a:endParaRPr lang="en-IN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5. Why is exploratory testing important? </a:t>
            </a:r>
          </a:p>
          <a:p>
            <a:r>
              <a:t>A) It is done without a plan </a:t>
            </a:r>
          </a:p>
          <a:p>
            <a:r>
              <a:t>B) It finds new defects quickly </a:t>
            </a:r>
          </a:p>
          <a:p>
            <a:r>
              <a:t>C) It automates repetitive tasks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50</a:t>
            </a:r>
            <a:endParaRPr lang="en-IN" dirty="0"/>
          </a:p>
          <a:p>
            <a:r>
              <a:rPr lang="en-US" b="1" dirty="0"/>
              <a:t>What is the main aim of Agile methodology?</a:t>
            </a:r>
            <a:br>
              <a:rPr lang="en-US" dirty="0"/>
            </a:br>
            <a:r>
              <a:rPr lang="en-US" dirty="0"/>
              <a:t>A) Complete documentation</a:t>
            </a:r>
            <a:br>
              <a:rPr lang="en-US" dirty="0"/>
            </a:br>
            <a:r>
              <a:rPr lang="en-US" dirty="0"/>
              <a:t>B) Customer collaboration</a:t>
            </a:r>
            <a:br>
              <a:rPr lang="en-US" dirty="0"/>
            </a:br>
            <a:r>
              <a:rPr lang="en-US" dirty="0"/>
              <a:t>C) Following the plan strictly</a:t>
            </a:r>
            <a:br>
              <a:rPr lang="en-US" dirty="0"/>
            </a:br>
            <a:r>
              <a:rPr lang="en-US" dirty="0"/>
              <a:t>D) Process compliance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51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Which Agile framework uses sprints and Scrum boards?</a:t>
            </a:r>
            <a:br>
              <a:rPr lang="en-US" dirty="0"/>
            </a:br>
            <a:r>
              <a:rPr lang="en-US" dirty="0"/>
              <a:t>A) XP</a:t>
            </a:r>
            <a:br>
              <a:rPr lang="en-US" dirty="0"/>
            </a:br>
            <a:r>
              <a:rPr lang="en-US" dirty="0"/>
              <a:t>B) Lean</a:t>
            </a:r>
            <a:br>
              <a:rPr lang="en-US" dirty="0"/>
            </a:br>
            <a:r>
              <a:rPr lang="en-US" dirty="0"/>
              <a:t>C) Scrum</a:t>
            </a:r>
            <a:br>
              <a:rPr lang="en-US" dirty="0"/>
            </a:br>
            <a:r>
              <a:rPr lang="en-US" dirty="0"/>
              <a:t>D) Kanban</a:t>
            </a:r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52</a:t>
            </a:r>
            <a:endParaRPr lang="en-IN" dirty="0"/>
          </a:p>
          <a:p>
            <a:r>
              <a:rPr lang="en-US" b="1" dirty="0"/>
              <a:t>In Scrum, how long is a typical sprint?</a:t>
            </a:r>
            <a:br>
              <a:rPr lang="en-US" dirty="0"/>
            </a:br>
            <a:r>
              <a:rPr lang="en-US" dirty="0"/>
              <a:t>A) 1–2 days</a:t>
            </a:r>
            <a:br>
              <a:rPr lang="en-US" dirty="0"/>
            </a:br>
            <a:r>
              <a:rPr lang="en-US" dirty="0"/>
              <a:t>B) 1–4 weeks</a:t>
            </a:r>
            <a:br>
              <a:rPr lang="en-US" dirty="0"/>
            </a:br>
            <a:r>
              <a:rPr lang="en-US" dirty="0"/>
              <a:t>C) 6 weeks</a:t>
            </a:r>
            <a:br>
              <a:rPr lang="en-US" dirty="0"/>
            </a:br>
            <a:r>
              <a:rPr lang="en-US" dirty="0"/>
              <a:t>D) 2 months</a:t>
            </a:r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53</a:t>
            </a:r>
            <a:endParaRPr lang="en-IN" dirty="0"/>
          </a:p>
          <a:p>
            <a:r>
              <a:rPr lang="en-US" b="1" dirty="0"/>
              <a:t>Who owns the Product Backlog?</a:t>
            </a:r>
            <a:br>
              <a:rPr lang="en-US" dirty="0"/>
            </a:br>
            <a:r>
              <a:rPr lang="en-US" dirty="0"/>
              <a:t>A) Scrum Master</a:t>
            </a:r>
            <a:br>
              <a:rPr lang="en-US" dirty="0"/>
            </a:br>
            <a:r>
              <a:rPr lang="en-US" dirty="0"/>
              <a:t>B) Product Owner</a:t>
            </a:r>
            <a:br>
              <a:rPr lang="en-US" dirty="0"/>
            </a:br>
            <a:r>
              <a:rPr lang="en-US" dirty="0"/>
              <a:t>C) Development Team</a:t>
            </a:r>
            <a:br>
              <a:rPr lang="en-US" dirty="0"/>
            </a:br>
            <a:r>
              <a:rPr lang="en-US" dirty="0"/>
              <a:t>D) Project Manager</a:t>
            </a:r>
            <a:endParaRPr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54</a:t>
            </a:r>
            <a:endParaRPr lang="en-IN" dirty="0"/>
          </a:p>
          <a:p>
            <a:r>
              <a:rPr lang="en-US" b="1" dirty="0"/>
              <a:t>Which meeting is held daily in Scrum?</a:t>
            </a:r>
            <a:br>
              <a:rPr lang="en-US" dirty="0"/>
            </a:br>
            <a:r>
              <a:rPr lang="en-US" dirty="0"/>
              <a:t>A) Sprint Review</a:t>
            </a:r>
            <a:br>
              <a:rPr lang="en-US" dirty="0"/>
            </a:br>
            <a:r>
              <a:rPr lang="en-US" dirty="0"/>
              <a:t>B) Sprint Planning</a:t>
            </a:r>
            <a:br>
              <a:rPr lang="en-US" dirty="0"/>
            </a:br>
            <a:r>
              <a:rPr lang="en-US" dirty="0"/>
              <a:t>C) Daily Standup</a:t>
            </a:r>
            <a:br>
              <a:rPr lang="en-US" dirty="0"/>
            </a:br>
            <a:r>
              <a:rPr lang="en-US" dirty="0"/>
              <a:t>D) Retrospective</a:t>
            </a:r>
            <a:endParaRPr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55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What is the main responsibility of the Scrum Master?</a:t>
            </a:r>
            <a:br>
              <a:rPr lang="en-US" dirty="0"/>
            </a:br>
            <a:r>
              <a:rPr lang="en-US" dirty="0"/>
              <a:t>A) Write code</a:t>
            </a:r>
            <a:br>
              <a:rPr lang="en-US" dirty="0"/>
            </a:br>
            <a:r>
              <a:rPr lang="en-US" dirty="0"/>
              <a:t>B) Manage the team</a:t>
            </a:r>
            <a:br>
              <a:rPr lang="en-US" dirty="0"/>
            </a:br>
            <a:r>
              <a:rPr lang="en-US" dirty="0"/>
              <a:t>C) Remove impediments</a:t>
            </a:r>
            <a:br>
              <a:rPr lang="en-US" dirty="0"/>
            </a:br>
            <a:r>
              <a:rPr lang="en-US" dirty="0"/>
              <a:t>D) Approve budgets</a:t>
            </a:r>
            <a:endParaRPr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56</a:t>
            </a:r>
            <a:endParaRPr lang="en-IN" dirty="0"/>
          </a:p>
          <a:p>
            <a:r>
              <a:rPr lang="en-US" b="1" dirty="0"/>
              <a:t>Which of the following is </a:t>
            </a:r>
            <a:r>
              <a:rPr lang="en-US" b="1" i="1" dirty="0"/>
              <a:t>not</a:t>
            </a:r>
            <a:r>
              <a:rPr lang="en-US" b="1" dirty="0"/>
              <a:t> an Agile methodology?</a:t>
            </a:r>
            <a:br>
              <a:rPr lang="en-US" dirty="0"/>
            </a:br>
            <a:r>
              <a:rPr lang="en-US" dirty="0"/>
              <a:t>A) Scrum</a:t>
            </a:r>
            <a:br>
              <a:rPr lang="en-US" dirty="0"/>
            </a:br>
            <a:r>
              <a:rPr lang="en-US" dirty="0"/>
              <a:t>B) Kanban</a:t>
            </a:r>
            <a:br>
              <a:rPr lang="en-US" dirty="0"/>
            </a:br>
            <a:r>
              <a:rPr lang="en-US" dirty="0"/>
              <a:t>C) Waterfall</a:t>
            </a:r>
            <a:br>
              <a:rPr lang="en-US" dirty="0"/>
            </a:br>
            <a:r>
              <a:rPr lang="en-US" dirty="0"/>
              <a:t>D) XP</a:t>
            </a:r>
            <a:endParaRPr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57</a:t>
            </a:r>
            <a:endParaRPr lang="en-IN" dirty="0"/>
          </a:p>
          <a:p>
            <a:r>
              <a:rPr lang="en-US" b="1" dirty="0"/>
              <a:t>What is a user story?</a:t>
            </a:r>
            <a:br>
              <a:rPr lang="en-US" dirty="0"/>
            </a:br>
            <a:r>
              <a:rPr lang="en-US" dirty="0"/>
              <a:t>A) A technical document</a:t>
            </a:r>
            <a:br>
              <a:rPr lang="en-US" dirty="0"/>
            </a:br>
            <a:r>
              <a:rPr lang="en-US" dirty="0"/>
              <a:t>B) A requirement</a:t>
            </a:r>
            <a:br>
              <a:rPr lang="en-US" dirty="0"/>
            </a:br>
            <a:r>
              <a:rPr lang="en-US" dirty="0"/>
              <a:t>C) A bug report</a:t>
            </a:r>
            <a:br>
              <a:rPr lang="en-US" dirty="0"/>
            </a:br>
            <a:r>
              <a:rPr lang="en-US" dirty="0"/>
              <a:t>D) A test case</a:t>
            </a:r>
            <a:endParaRPr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58</a:t>
            </a:r>
            <a:endParaRPr lang="en-IN" dirty="0"/>
          </a:p>
          <a:p>
            <a:endParaRPr lang="en-IN" dirty="0"/>
          </a:p>
          <a:p>
            <a:r>
              <a:rPr lang="en-US" b="1" dirty="0"/>
              <a:t>Traceability Matrix maps:</a:t>
            </a:r>
            <a:br>
              <a:rPr lang="en-US" dirty="0"/>
            </a:br>
            <a:r>
              <a:rPr lang="en-US" dirty="0"/>
              <a:t>a) Test Cases to Test Scripts</a:t>
            </a:r>
            <a:br>
              <a:rPr lang="en-US" dirty="0"/>
            </a:br>
            <a:r>
              <a:rPr lang="en-US" dirty="0"/>
              <a:t>b) Test Cases to Code</a:t>
            </a:r>
            <a:br>
              <a:rPr lang="en-US" dirty="0"/>
            </a:br>
            <a:r>
              <a:rPr lang="en-US" dirty="0"/>
              <a:t>c) Requirements to Test Cases</a:t>
            </a:r>
            <a:br>
              <a:rPr lang="en-US" dirty="0"/>
            </a:br>
            <a:r>
              <a:rPr lang="en-US" dirty="0"/>
              <a:t>d) Test Plan to Schedule</a:t>
            </a:r>
            <a:endParaRPr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59</a:t>
            </a:r>
            <a:endParaRPr lang="en-IN" dirty="0"/>
          </a:p>
          <a:p>
            <a:r>
              <a:rPr lang="en-US" b="1" dirty="0"/>
              <a:t>A defect is logged when:</a:t>
            </a:r>
            <a:br>
              <a:rPr lang="en-US" dirty="0"/>
            </a:br>
            <a:r>
              <a:rPr lang="en-US" dirty="0"/>
              <a:t>a) Requirements are unclear</a:t>
            </a:r>
            <a:br>
              <a:rPr lang="en-US" dirty="0"/>
            </a:br>
            <a:r>
              <a:rPr lang="en-US" dirty="0"/>
              <a:t>b) A mismatch between expected and actual result is found</a:t>
            </a:r>
            <a:br>
              <a:rPr lang="en-US" dirty="0"/>
            </a:br>
            <a:r>
              <a:rPr lang="en-US" dirty="0"/>
              <a:t>c) A new feature is added</a:t>
            </a:r>
            <a:br>
              <a:rPr lang="en-US" dirty="0"/>
            </a:br>
            <a:r>
              <a:rPr lang="en-US" dirty="0"/>
              <a:t>d) Code is compiled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6. What is a defect in software testing? </a:t>
            </a:r>
          </a:p>
          <a:p>
            <a:r>
              <a:t>A) A missed requirement </a:t>
            </a:r>
          </a:p>
          <a:p>
            <a:r>
              <a:t>B) A mismatch between expected and actual results </a:t>
            </a:r>
          </a:p>
          <a:p>
            <a:r>
              <a:t>C) Incomplete documentation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60</a:t>
            </a:r>
            <a:endParaRPr lang="en-IN" dirty="0"/>
          </a:p>
          <a:p>
            <a:r>
              <a:rPr lang="en-US" b="1" dirty="0"/>
              <a:t>When a defect is not reproducible, the developer may mark it as:</a:t>
            </a:r>
            <a:br>
              <a:rPr lang="en-US" dirty="0"/>
            </a:br>
            <a:r>
              <a:rPr lang="en-US" dirty="0"/>
              <a:t>a) Duplicate</a:t>
            </a:r>
            <a:br>
              <a:rPr lang="en-US" dirty="0"/>
            </a:br>
            <a:r>
              <a:rPr lang="en-US" dirty="0"/>
              <a:t>b) Deferred</a:t>
            </a:r>
            <a:br>
              <a:rPr lang="en-US" dirty="0"/>
            </a:br>
            <a:r>
              <a:rPr lang="en-US" dirty="0"/>
              <a:t>c) Rejected</a:t>
            </a:r>
            <a:br>
              <a:rPr lang="en-US" dirty="0"/>
            </a:br>
            <a:r>
              <a:rPr lang="en-US" dirty="0"/>
              <a:t>d) Not a bug</a:t>
            </a:r>
            <a:endParaRPr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61</a:t>
            </a:r>
            <a:endParaRPr lang="en-IN" dirty="0"/>
          </a:p>
          <a:p>
            <a:r>
              <a:rPr lang="en-US" b="1" dirty="0"/>
              <a:t>If a defect is found again after being fixed, its status becomes:</a:t>
            </a:r>
            <a:br>
              <a:rPr lang="en-US" dirty="0"/>
            </a:br>
            <a:r>
              <a:rPr lang="en-US" dirty="0"/>
              <a:t>a) Closed</a:t>
            </a:r>
            <a:br>
              <a:rPr lang="en-US" dirty="0"/>
            </a:br>
            <a:r>
              <a:rPr lang="en-US" dirty="0"/>
              <a:t>b) Retest</a:t>
            </a:r>
            <a:br>
              <a:rPr lang="en-US" dirty="0"/>
            </a:br>
            <a:r>
              <a:rPr lang="en-US" dirty="0"/>
              <a:t>c) Reopened</a:t>
            </a:r>
            <a:br>
              <a:rPr lang="en-US" dirty="0"/>
            </a:br>
            <a:r>
              <a:rPr lang="en-US" dirty="0"/>
              <a:t>d) New</a:t>
            </a:r>
            <a:endParaRPr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62</a:t>
            </a:r>
            <a:endParaRPr lang="en-IN" dirty="0"/>
          </a:p>
          <a:p>
            <a:r>
              <a:rPr lang="en-US" b="1" dirty="0"/>
              <a:t>Which type of testing checks how the system behaves under stress?</a:t>
            </a:r>
            <a:br>
              <a:rPr lang="en-US" dirty="0"/>
            </a:br>
            <a:r>
              <a:rPr lang="en-US" dirty="0"/>
              <a:t>a) Usability Testing</a:t>
            </a:r>
            <a:br>
              <a:rPr lang="en-US" dirty="0"/>
            </a:br>
            <a:r>
              <a:rPr lang="en-US" dirty="0"/>
              <a:t>b) Stress Testing</a:t>
            </a:r>
            <a:br>
              <a:rPr lang="en-US" dirty="0"/>
            </a:br>
            <a:r>
              <a:rPr lang="en-US" dirty="0"/>
              <a:t>c) Smoke Testing</a:t>
            </a:r>
            <a:br>
              <a:rPr lang="en-US" dirty="0"/>
            </a:br>
            <a:r>
              <a:rPr lang="en-US" dirty="0"/>
              <a:t>d) Regression Testing</a:t>
            </a:r>
            <a:endParaRPr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63</a:t>
            </a:r>
            <a:endParaRPr lang="en-IN" dirty="0"/>
          </a:p>
          <a:p>
            <a:r>
              <a:rPr lang="en-US" b="1" dirty="0"/>
              <a:t>Which testing checks user-friendliness of the application?</a:t>
            </a:r>
            <a:br>
              <a:rPr lang="en-US" dirty="0"/>
            </a:br>
            <a:r>
              <a:rPr lang="en-US" dirty="0"/>
              <a:t>a) Load Testing</a:t>
            </a:r>
            <a:br>
              <a:rPr lang="en-US" dirty="0"/>
            </a:br>
            <a:r>
              <a:rPr lang="en-US" dirty="0"/>
              <a:t>b) Usability Testing</a:t>
            </a:r>
            <a:br>
              <a:rPr lang="en-US" dirty="0"/>
            </a:br>
            <a:r>
              <a:rPr lang="en-US" dirty="0"/>
              <a:t>c) Volume Testing</a:t>
            </a:r>
            <a:br>
              <a:rPr lang="en-US" dirty="0"/>
            </a:br>
            <a:r>
              <a:rPr lang="en-US" dirty="0"/>
              <a:t>d) Performance Testing</a:t>
            </a:r>
            <a:endParaRPr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64</a:t>
            </a:r>
            <a:endParaRPr lang="en-IN" dirty="0"/>
          </a:p>
          <a:p>
            <a:r>
              <a:rPr lang="en-US" b="1" dirty="0"/>
              <a:t>Which testing ensures new changes don’t break existing features?</a:t>
            </a:r>
            <a:br>
              <a:rPr lang="en-US" dirty="0"/>
            </a:br>
            <a:r>
              <a:rPr lang="en-US" dirty="0"/>
              <a:t>a) Unit Testing</a:t>
            </a:r>
            <a:br>
              <a:rPr lang="en-US" dirty="0"/>
            </a:br>
            <a:r>
              <a:rPr lang="en-US" dirty="0"/>
              <a:t>b) Regression Testing</a:t>
            </a:r>
            <a:br>
              <a:rPr lang="en-US" dirty="0"/>
            </a:br>
            <a:r>
              <a:rPr lang="en-US" dirty="0"/>
              <a:t>c) System Testing</a:t>
            </a:r>
            <a:br>
              <a:rPr lang="en-US" dirty="0"/>
            </a:br>
            <a:r>
              <a:rPr lang="en-US" dirty="0"/>
              <a:t>d) Ad-hoc Testing</a:t>
            </a:r>
            <a:endParaRPr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65</a:t>
            </a:r>
            <a:endParaRPr lang="en-IN" dirty="0"/>
          </a:p>
          <a:p>
            <a:r>
              <a:rPr lang="en-US" b="1" dirty="0"/>
              <a:t>Which of the following is not a test management tool?</a:t>
            </a:r>
            <a:br>
              <a:rPr lang="en-US" dirty="0"/>
            </a:br>
            <a:r>
              <a:rPr lang="en-US" dirty="0"/>
              <a:t>a) JIRA</a:t>
            </a:r>
            <a:br>
              <a:rPr lang="en-US" dirty="0"/>
            </a:br>
            <a:r>
              <a:rPr lang="en-US" dirty="0"/>
              <a:t>b) TestRail</a:t>
            </a:r>
            <a:br>
              <a:rPr lang="en-US" dirty="0"/>
            </a:br>
            <a:r>
              <a:rPr lang="en-US" dirty="0"/>
              <a:t>c) Bugzilla</a:t>
            </a:r>
            <a:br>
              <a:rPr lang="en-US" dirty="0"/>
            </a:br>
            <a:r>
              <a:rPr lang="en-US" dirty="0"/>
              <a:t>d) Jenkins</a:t>
            </a:r>
            <a:endParaRPr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66</a:t>
            </a:r>
            <a:endParaRPr lang="en-IN" dirty="0"/>
          </a:p>
          <a:p>
            <a:r>
              <a:rPr lang="en-US" b="1" dirty="0"/>
              <a:t>A good test case should be:</a:t>
            </a:r>
            <a:br>
              <a:rPr lang="en-US" dirty="0"/>
            </a:br>
            <a:r>
              <a:rPr lang="en-US" dirty="0"/>
              <a:t>a) Ambiguous</a:t>
            </a:r>
            <a:br>
              <a:rPr lang="en-US" dirty="0"/>
            </a:br>
            <a:r>
              <a:rPr lang="en-US" dirty="0"/>
              <a:t>b) Reproducible</a:t>
            </a:r>
            <a:br>
              <a:rPr lang="en-US" dirty="0"/>
            </a:br>
            <a:r>
              <a:rPr lang="en-US" dirty="0"/>
              <a:t>c) Random</a:t>
            </a:r>
            <a:br>
              <a:rPr lang="en-US" dirty="0"/>
            </a:br>
            <a:r>
              <a:rPr lang="en-US" dirty="0"/>
              <a:t>d) Complex</a:t>
            </a:r>
            <a:endParaRPr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67</a:t>
            </a:r>
            <a:endParaRPr lang="en-IN" dirty="0"/>
          </a:p>
          <a:p>
            <a:r>
              <a:rPr lang="en-US" b="1" dirty="0"/>
              <a:t>Which metric tells about the number of defects per KLOC?</a:t>
            </a:r>
            <a:br>
              <a:rPr lang="en-US" dirty="0"/>
            </a:br>
            <a:r>
              <a:rPr lang="en-US" dirty="0"/>
              <a:t>a) Defect Leakage</a:t>
            </a:r>
            <a:br>
              <a:rPr lang="en-US" dirty="0"/>
            </a:br>
            <a:r>
              <a:rPr lang="en-US" dirty="0"/>
              <a:t>b) Defect Density</a:t>
            </a:r>
            <a:br>
              <a:rPr lang="en-US" dirty="0"/>
            </a:br>
            <a:r>
              <a:rPr lang="en-US" dirty="0"/>
              <a:t>c) Defect Priority</a:t>
            </a:r>
            <a:br>
              <a:rPr lang="en-US" dirty="0"/>
            </a:br>
            <a:r>
              <a:rPr lang="en-US" dirty="0"/>
              <a:t>d) Test Effectiveness</a:t>
            </a:r>
            <a:endParaRPr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68</a:t>
            </a:r>
            <a:endParaRPr lang="en-IN" dirty="0"/>
          </a:p>
          <a:p>
            <a:r>
              <a:rPr lang="en-US" b="1" dirty="0"/>
              <a:t>Priority of a defect is decided by:</a:t>
            </a:r>
            <a:br>
              <a:rPr lang="en-US" dirty="0"/>
            </a:br>
            <a:r>
              <a:rPr lang="en-US" dirty="0"/>
              <a:t>a) Developer</a:t>
            </a:r>
            <a:br>
              <a:rPr lang="en-US" dirty="0"/>
            </a:br>
            <a:r>
              <a:rPr lang="en-US" dirty="0"/>
              <a:t>b) Customer</a:t>
            </a:r>
            <a:br>
              <a:rPr lang="en-US" dirty="0"/>
            </a:br>
            <a:r>
              <a:rPr lang="en-US" dirty="0"/>
              <a:t>c) Test Engineer</a:t>
            </a:r>
            <a:br>
              <a:rPr lang="en-US" dirty="0"/>
            </a:br>
            <a:r>
              <a:rPr lang="en-US" dirty="0"/>
              <a:t>d) Project Manager</a:t>
            </a:r>
            <a:endParaRPr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69</a:t>
            </a:r>
            <a:endParaRPr lang="en-IN" dirty="0"/>
          </a:p>
          <a:p>
            <a:r>
              <a:rPr lang="en-US" b="1" dirty="0"/>
              <a:t>A low severity and high priority bug might be:</a:t>
            </a:r>
            <a:br>
              <a:rPr lang="en-US" dirty="0"/>
            </a:br>
            <a:r>
              <a:rPr lang="en-US" dirty="0"/>
              <a:t>a) Spelling mistake in login page</a:t>
            </a:r>
            <a:br>
              <a:rPr lang="en-US" dirty="0"/>
            </a:br>
            <a:r>
              <a:rPr lang="en-US" dirty="0"/>
              <a:t>b) Crash on logout</a:t>
            </a:r>
            <a:br>
              <a:rPr lang="en-US" dirty="0"/>
            </a:br>
            <a:r>
              <a:rPr lang="en-US" dirty="0"/>
              <a:t>c) Missing logo</a:t>
            </a:r>
            <a:br>
              <a:rPr lang="en-US" dirty="0"/>
            </a:br>
            <a:r>
              <a:rPr lang="en-US" dirty="0"/>
              <a:t>d) Misaligned button on rarely used page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7. What does UAT stand for? </a:t>
            </a:r>
          </a:p>
          <a:p>
            <a:r>
              <a:t>A) Unit Acceptance Testing </a:t>
            </a:r>
          </a:p>
          <a:p>
            <a:r>
              <a:t>B) User Application Testing </a:t>
            </a:r>
          </a:p>
          <a:p>
            <a:r>
              <a:t>C) User Acceptance Testing </a:t>
            </a:r>
          </a:p>
          <a:p>
            <a:r>
              <a:t>D) Usability and Access Testing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70</a:t>
            </a:r>
            <a:endParaRPr lang="en-IN" dirty="0"/>
          </a:p>
          <a:p>
            <a:r>
              <a:rPr lang="en-US" b="1" dirty="0"/>
              <a:t>Who performs static testing?</a:t>
            </a:r>
            <a:br>
              <a:rPr lang="en-US" dirty="0"/>
            </a:br>
            <a:r>
              <a:rPr lang="en-US" dirty="0"/>
              <a:t>a) Automation tools</a:t>
            </a:r>
            <a:br>
              <a:rPr lang="en-US" dirty="0"/>
            </a:br>
            <a:r>
              <a:rPr lang="en-US" dirty="0"/>
              <a:t>b) Reviewers and testers</a:t>
            </a:r>
            <a:br>
              <a:rPr lang="en-US" dirty="0"/>
            </a:br>
            <a:r>
              <a:rPr lang="en-US" dirty="0"/>
              <a:t>c) End users</a:t>
            </a:r>
            <a:br>
              <a:rPr lang="en-US" dirty="0"/>
            </a:br>
            <a:r>
              <a:rPr lang="en-US" dirty="0"/>
              <a:t>d) Developers only</a:t>
            </a:r>
            <a:endParaRPr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71</a:t>
            </a:r>
            <a:endParaRPr lang="en-IN" dirty="0"/>
          </a:p>
          <a:p>
            <a:r>
              <a:rPr lang="en-US" b="1" dirty="0"/>
              <a:t>Which of these is not part of V-model testing phases?</a:t>
            </a:r>
            <a:br>
              <a:rPr lang="en-US" dirty="0"/>
            </a:br>
            <a:r>
              <a:rPr lang="en-US" dirty="0"/>
              <a:t>a) Requirement Analysis</a:t>
            </a:r>
            <a:br>
              <a:rPr lang="en-US" dirty="0"/>
            </a:br>
            <a:r>
              <a:rPr lang="en-US" dirty="0"/>
              <a:t>b) System Design</a:t>
            </a:r>
            <a:br>
              <a:rPr lang="en-US" dirty="0"/>
            </a:br>
            <a:r>
              <a:rPr lang="en-US" dirty="0"/>
              <a:t>c) Coding</a:t>
            </a:r>
            <a:br>
              <a:rPr lang="en-US" dirty="0"/>
            </a:br>
            <a:r>
              <a:rPr lang="en-US" dirty="0"/>
              <a:t>d) Maintenance</a:t>
            </a:r>
            <a:endParaRPr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72</a:t>
            </a:r>
            <a:endParaRPr lang="en-IN" dirty="0"/>
          </a:p>
          <a:p>
            <a:r>
              <a:rPr lang="en-US" b="1" dirty="0"/>
              <a:t>What does ‘Error Guessing’ rely on?</a:t>
            </a:r>
            <a:br>
              <a:rPr lang="en-US" dirty="0"/>
            </a:br>
            <a:r>
              <a:rPr lang="en-US" dirty="0"/>
              <a:t>a) Test design techniques</a:t>
            </a:r>
            <a:br>
              <a:rPr lang="en-US" dirty="0"/>
            </a:br>
            <a:r>
              <a:rPr lang="en-US" dirty="0"/>
              <a:t>b) Historical data</a:t>
            </a:r>
            <a:br>
              <a:rPr lang="en-US" dirty="0"/>
            </a:br>
            <a:r>
              <a:rPr lang="en-US" dirty="0"/>
              <a:t>c) Tester’s intuition and experience</a:t>
            </a:r>
            <a:br>
              <a:rPr lang="en-US" dirty="0"/>
            </a:br>
            <a:r>
              <a:rPr lang="en-US" dirty="0"/>
              <a:t>d) White-box analysis</a:t>
            </a:r>
            <a:endParaRPr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73</a:t>
            </a:r>
            <a:endParaRPr lang="en-IN" dirty="0"/>
          </a:p>
          <a:p>
            <a:r>
              <a:rPr lang="en-US" b="1" dirty="0"/>
              <a:t>Which testing is done after fixing a defect?</a:t>
            </a:r>
            <a:br>
              <a:rPr lang="en-US" dirty="0"/>
            </a:br>
            <a:r>
              <a:rPr lang="en-US" dirty="0"/>
              <a:t>a) Unit Testing</a:t>
            </a:r>
            <a:br>
              <a:rPr lang="en-US" dirty="0"/>
            </a:br>
            <a:r>
              <a:rPr lang="en-US" dirty="0"/>
              <a:t>b) Retesting</a:t>
            </a:r>
            <a:br>
              <a:rPr lang="en-US" dirty="0"/>
            </a:br>
            <a:r>
              <a:rPr lang="en-US" dirty="0"/>
              <a:t>c) Load Testing</a:t>
            </a:r>
            <a:br>
              <a:rPr lang="en-US" dirty="0"/>
            </a:br>
            <a:r>
              <a:rPr lang="en-US" dirty="0"/>
              <a:t>d) Regression Testing</a:t>
            </a:r>
            <a:endParaRPr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74</a:t>
            </a:r>
            <a:endParaRPr lang="en-IN" dirty="0"/>
          </a:p>
          <a:p>
            <a:r>
              <a:rPr lang="en-US" b="1" dirty="0"/>
              <a:t>Which artifact is delivered at the end of a Sprint?</a:t>
            </a:r>
            <a:br>
              <a:rPr lang="en-US" dirty="0"/>
            </a:br>
            <a:r>
              <a:rPr lang="en-US" dirty="0"/>
              <a:t>A) Project plan</a:t>
            </a:r>
            <a:br>
              <a:rPr lang="en-US" dirty="0"/>
            </a:br>
            <a:r>
              <a:rPr lang="en-US" dirty="0"/>
              <a:t>B) Working software</a:t>
            </a:r>
            <a:br>
              <a:rPr lang="en-US" dirty="0"/>
            </a:br>
            <a:r>
              <a:rPr lang="en-US" dirty="0"/>
              <a:t>C) Test plan</a:t>
            </a:r>
            <a:br>
              <a:rPr lang="en-US" dirty="0"/>
            </a:br>
            <a:r>
              <a:rPr lang="en-US" dirty="0"/>
              <a:t>D) Change request</a:t>
            </a:r>
            <a:endParaRPr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75</a:t>
            </a:r>
            <a:endParaRPr lang="en-IN" dirty="0"/>
          </a:p>
          <a:p>
            <a:r>
              <a:rPr lang="en-US" b="1" dirty="0"/>
              <a:t>Which chart is used to show remaining work in the Sprint?</a:t>
            </a:r>
            <a:br>
              <a:rPr lang="en-US" dirty="0"/>
            </a:br>
            <a:r>
              <a:rPr lang="en-US" dirty="0"/>
              <a:t>A) Velocity chart</a:t>
            </a:r>
            <a:br>
              <a:rPr lang="en-US" dirty="0"/>
            </a:br>
            <a:r>
              <a:rPr lang="en-US" dirty="0"/>
              <a:t>B) Burnup chart</a:t>
            </a:r>
            <a:br>
              <a:rPr lang="en-US" dirty="0"/>
            </a:br>
            <a:r>
              <a:rPr lang="en-US" dirty="0"/>
              <a:t>C) Burndown chart</a:t>
            </a:r>
            <a:br>
              <a:rPr lang="en-US" dirty="0"/>
            </a:br>
            <a:r>
              <a:rPr lang="en-US" dirty="0"/>
              <a:t>D) Pie chart</a:t>
            </a:r>
            <a:endParaRPr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76</a:t>
            </a:r>
            <a:endParaRPr lang="en-IN" dirty="0"/>
          </a:p>
          <a:p>
            <a:r>
              <a:rPr lang="en-US" b="1" dirty="0"/>
              <a:t>Which Agile framework emphasizes continuous flow?</a:t>
            </a:r>
            <a:br>
              <a:rPr lang="en-US" dirty="0"/>
            </a:br>
            <a:r>
              <a:rPr lang="en-US" dirty="0"/>
              <a:t>A) Scrum</a:t>
            </a:r>
            <a:br>
              <a:rPr lang="en-US" dirty="0"/>
            </a:br>
            <a:r>
              <a:rPr lang="en-US" dirty="0"/>
              <a:t>B) Kanban</a:t>
            </a:r>
            <a:br>
              <a:rPr lang="en-US" dirty="0"/>
            </a:br>
            <a:r>
              <a:rPr lang="en-US" dirty="0"/>
              <a:t>C) XP</a:t>
            </a:r>
            <a:br>
              <a:rPr lang="en-US" dirty="0"/>
            </a:br>
            <a:r>
              <a:rPr lang="en-US" dirty="0"/>
              <a:t>D) </a:t>
            </a:r>
            <a:r>
              <a:rPr lang="en-US" dirty="0" err="1"/>
              <a:t>SAFe</a:t>
            </a:r>
            <a:endParaRPr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77</a:t>
            </a:r>
            <a:endParaRPr lang="en-IN" dirty="0"/>
          </a:p>
          <a:p>
            <a:r>
              <a:rPr lang="en-US" b="1" dirty="0"/>
              <a:t>A Scrum team should be:</a:t>
            </a:r>
            <a:br>
              <a:rPr lang="en-US" dirty="0"/>
            </a:br>
            <a:r>
              <a:rPr lang="en-US" dirty="0"/>
              <a:t>A) Cross-functional and self-organizing</a:t>
            </a:r>
            <a:br>
              <a:rPr lang="en-US" dirty="0"/>
            </a:br>
            <a:r>
              <a:rPr lang="en-US" dirty="0"/>
              <a:t>B) Large and hierarchical</a:t>
            </a:r>
            <a:br>
              <a:rPr lang="en-US" dirty="0"/>
            </a:br>
            <a:r>
              <a:rPr lang="en-US" dirty="0"/>
              <a:t>C) Department-based</a:t>
            </a:r>
            <a:br>
              <a:rPr lang="en-US" dirty="0"/>
            </a:br>
            <a:r>
              <a:rPr lang="en-US" dirty="0"/>
              <a:t>D) Commanded by a manager</a:t>
            </a:r>
            <a:endParaRPr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78</a:t>
            </a:r>
            <a:endParaRPr lang="en-IN" dirty="0"/>
          </a:p>
          <a:p>
            <a:r>
              <a:rPr lang="en-US" b="1" dirty="0"/>
              <a:t>What is the timebox for a Daily Scrum?</a:t>
            </a:r>
            <a:br>
              <a:rPr lang="en-US" dirty="0"/>
            </a:br>
            <a:r>
              <a:rPr lang="en-US" dirty="0"/>
              <a:t>A) 60 minutes</a:t>
            </a:r>
            <a:br>
              <a:rPr lang="en-US" dirty="0"/>
            </a:br>
            <a:r>
              <a:rPr lang="en-US" dirty="0"/>
              <a:t>B) 45 minutes</a:t>
            </a:r>
            <a:br>
              <a:rPr lang="en-US" dirty="0"/>
            </a:br>
            <a:r>
              <a:rPr lang="en-US" dirty="0"/>
              <a:t>C) 15 minutes</a:t>
            </a:r>
            <a:br>
              <a:rPr lang="en-US" dirty="0"/>
            </a:br>
            <a:r>
              <a:rPr lang="en-US" dirty="0"/>
              <a:t>D) 30 minutes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79</a:t>
            </a:r>
            <a:endParaRPr lang="en-IN" dirty="0"/>
          </a:p>
          <a:p>
            <a:r>
              <a:rPr lang="en-US" b="1" dirty="0"/>
              <a:t>What is velocity in Agile?</a:t>
            </a:r>
            <a:br>
              <a:rPr lang="en-US" dirty="0"/>
            </a:br>
            <a:r>
              <a:rPr lang="en-US" dirty="0"/>
              <a:t>A) Time taken for testing</a:t>
            </a:r>
            <a:br>
              <a:rPr lang="en-US" dirty="0"/>
            </a:br>
            <a:r>
              <a:rPr lang="en-US" dirty="0"/>
              <a:t>B) Number of bugs fixed</a:t>
            </a:r>
            <a:br>
              <a:rPr lang="en-US" dirty="0"/>
            </a:br>
            <a:r>
              <a:rPr lang="en-US" dirty="0"/>
              <a:t>C) Amount of work a team can handle per Sprint</a:t>
            </a:r>
            <a:br>
              <a:rPr lang="en-US" dirty="0"/>
            </a:br>
            <a:r>
              <a:rPr lang="en-US" dirty="0"/>
              <a:t>D) Lines of code written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8. What is boundary value analysis? </a:t>
            </a:r>
          </a:p>
          <a:p>
            <a:r>
              <a:t>A) Testing input values at the boundary of partitions </a:t>
            </a:r>
          </a:p>
          <a:p>
            <a:r>
              <a:t>B) Testing only positive values </a:t>
            </a:r>
          </a:p>
          <a:p>
            <a:r>
              <a:t>C) Testing the middle range of input </a:t>
            </a:r>
          </a:p>
          <a:p>
            <a:r>
              <a:t>D) None of the above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80</a:t>
            </a:r>
            <a:endParaRPr lang="en-IN" dirty="0"/>
          </a:p>
          <a:p>
            <a:r>
              <a:rPr lang="en-US" b="1" dirty="0"/>
              <a:t>Which of these is not part of V-model testing phases?</a:t>
            </a:r>
            <a:br>
              <a:rPr lang="en-US" dirty="0"/>
            </a:br>
            <a:r>
              <a:rPr lang="en-US" dirty="0"/>
              <a:t>a) Requirement Analysis</a:t>
            </a:r>
            <a:br>
              <a:rPr lang="en-US" dirty="0"/>
            </a:br>
            <a:r>
              <a:rPr lang="en-US" dirty="0"/>
              <a:t>b) System Design</a:t>
            </a:r>
            <a:br>
              <a:rPr lang="en-US" dirty="0"/>
            </a:br>
            <a:r>
              <a:rPr lang="en-US" dirty="0"/>
              <a:t>c) Coding</a:t>
            </a:r>
            <a:br>
              <a:rPr lang="en-US" dirty="0"/>
            </a:br>
            <a:r>
              <a:rPr lang="en-US" dirty="0"/>
              <a:t>d) Maintenance</a:t>
            </a:r>
            <a:endParaRPr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81</a:t>
            </a:r>
            <a:endParaRPr lang="en-IN" dirty="0"/>
          </a:p>
          <a:p>
            <a:r>
              <a:rPr lang="en-US" b="1" dirty="0"/>
              <a:t>Beta testing is done at:</a:t>
            </a:r>
            <a:br>
              <a:rPr lang="en-US" dirty="0"/>
            </a:br>
            <a:r>
              <a:rPr lang="en-US" dirty="0"/>
              <a:t>a) Developer’s site</a:t>
            </a:r>
            <a:br>
              <a:rPr lang="en-US" dirty="0"/>
            </a:br>
            <a:r>
              <a:rPr lang="en-US" dirty="0"/>
              <a:t>b) Independent lab</a:t>
            </a:r>
            <a:br>
              <a:rPr lang="en-US" dirty="0"/>
            </a:br>
            <a:r>
              <a:rPr lang="en-US" dirty="0"/>
              <a:t>c) End user’s environment</a:t>
            </a:r>
            <a:br>
              <a:rPr lang="en-US" dirty="0"/>
            </a:br>
            <a:r>
              <a:rPr lang="en-US" dirty="0"/>
              <a:t>d) Internal testing lab</a:t>
            </a:r>
            <a:endParaRPr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82</a:t>
            </a:r>
            <a:endParaRPr lang="en-IN" dirty="0"/>
          </a:p>
          <a:p>
            <a:r>
              <a:rPr lang="en-US" b="1" dirty="0"/>
              <a:t>Which testing checks user-friendliness of the application?</a:t>
            </a:r>
            <a:br>
              <a:rPr lang="en-US" dirty="0"/>
            </a:br>
            <a:r>
              <a:rPr lang="en-US" dirty="0"/>
              <a:t>a) Load Testing</a:t>
            </a:r>
            <a:br>
              <a:rPr lang="en-US" dirty="0"/>
            </a:br>
            <a:r>
              <a:rPr lang="en-US" dirty="0"/>
              <a:t>b) Usability Testing</a:t>
            </a:r>
            <a:br>
              <a:rPr lang="en-US" dirty="0"/>
            </a:br>
            <a:r>
              <a:rPr lang="en-US" dirty="0"/>
              <a:t>c) Volume Testing</a:t>
            </a:r>
            <a:br>
              <a:rPr lang="en-US" dirty="0"/>
            </a:br>
            <a:r>
              <a:rPr lang="en-US" dirty="0"/>
              <a:t>d) Performance Testing</a:t>
            </a:r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83</a:t>
            </a:r>
            <a:endParaRPr lang="en-IN" dirty="0"/>
          </a:p>
          <a:p>
            <a:r>
              <a:rPr lang="en-US" b="1" dirty="0"/>
              <a:t>A Test Case includes all except:</a:t>
            </a:r>
            <a:br>
              <a:rPr lang="en-US" dirty="0"/>
            </a:br>
            <a:r>
              <a:rPr lang="en-US" dirty="0"/>
              <a:t>a) Test Data</a:t>
            </a:r>
            <a:br>
              <a:rPr lang="en-US" dirty="0"/>
            </a:br>
            <a:r>
              <a:rPr lang="en-US" dirty="0"/>
              <a:t>b) Expected Result</a:t>
            </a:r>
            <a:br>
              <a:rPr lang="en-US" dirty="0"/>
            </a:br>
            <a:r>
              <a:rPr lang="en-US" dirty="0"/>
              <a:t>c) Code Logic</a:t>
            </a:r>
            <a:br>
              <a:rPr lang="en-US" dirty="0"/>
            </a:br>
            <a:r>
              <a:rPr lang="en-US" dirty="0"/>
              <a:t>d) Preconditions</a:t>
            </a:r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84</a:t>
            </a:r>
            <a:endParaRPr lang="en-IN" dirty="0"/>
          </a:p>
          <a:p>
            <a:r>
              <a:rPr lang="en-US" b="1" dirty="0"/>
              <a:t>Which of the following is not a test management tool?</a:t>
            </a:r>
            <a:br>
              <a:rPr lang="en-US" dirty="0"/>
            </a:br>
            <a:r>
              <a:rPr lang="en-US" dirty="0"/>
              <a:t>a) JIRA</a:t>
            </a:r>
            <a:br>
              <a:rPr lang="en-US" dirty="0"/>
            </a:br>
            <a:r>
              <a:rPr lang="en-US" dirty="0"/>
              <a:t>b) TestRail</a:t>
            </a:r>
            <a:br>
              <a:rPr lang="en-US" dirty="0"/>
            </a:br>
            <a:r>
              <a:rPr lang="en-US" dirty="0"/>
              <a:t>c) Bugzilla</a:t>
            </a:r>
            <a:br>
              <a:rPr lang="en-US" dirty="0"/>
            </a:br>
            <a:r>
              <a:rPr lang="en-US" dirty="0"/>
              <a:t>d) Jenkins</a:t>
            </a:r>
            <a:endParaRPr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85</a:t>
            </a:r>
            <a:endParaRPr lang="en-IN" dirty="0"/>
          </a:p>
          <a:p>
            <a:r>
              <a:rPr lang="en-US" b="1" dirty="0"/>
              <a:t>Test Estimation is usually based on:</a:t>
            </a:r>
            <a:br>
              <a:rPr lang="en-US" dirty="0"/>
            </a:br>
            <a:r>
              <a:rPr lang="en-US" dirty="0"/>
              <a:t>a) Code size</a:t>
            </a:r>
            <a:br>
              <a:rPr lang="en-US" dirty="0"/>
            </a:br>
            <a:r>
              <a:rPr lang="en-US" dirty="0"/>
              <a:t>b) Developer experience</a:t>
            </a:r>
            <a:br>
              <a:rPr lang="en-US" dirty="0"/>
            </a:br>
            <a:r>
              <a:rPr lang="en-US" dirty="0"/>
              <a:t>c) Past project data and complexity</a:t>
            </a:r>
            <a:br>
              <a:rPr lang="en-US" dirty="0"/>
            </a:br>
            <a:r>
              <a:rPr lang="en-US" dirty="0"/>
              <a:t>d) Team size</a:t>
            </a:r>
            <a:endParaRPr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86</a:t>
            </a:r>
            <a:endParaRPr lang="en-IN" dirty="0"/>
          </a:p>
          <a:p>
            <a:r>
              <a:rPr lang="en-US" b="1" dirty="0"/>
              <a:t>Which tool is commonly used for Agile project management?</a:t>
            </a:r>
            <a:br>
              <a:rPr lang="en-US" dirty="0"/>
            </a:br>
            <a:r>
              <a:rPr lang="en-US" dirty="0"/>
              <a:t>A) MS Word</a:t>
            </a:r>
            <a:br>
              <a:rPr lang="en-US" dirty="0"/>
            </a:br>
            <a:r>
              <a:rPr lang="en-US" dirty="0"/>
              <a:t>B) JIRA</a:t>
            </a:r>
            <a:br>
              <a:rPr lang="en-US" dirty="0"/>
            </a:br>
            <a:r>
              <a:rPr lang="en-US" dirty="0"/>
              <a:t>C) Photoshop</a:t>
            </a:r>
            <a:br>
              <a:rPr lang="en-US" dirty="0"/>
            </a:br>
            <a:r>
              <a:rPr lang="en-US" dirty="0"/>
              <a:t>D) Visio</a:t>
            </a:r>
            <a:endParaRPr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87</a:t>
            </a:r>
            <a:endParaRPr lang="en-IN" dirty="0"/>
          </a:p>
          <a:p>
            <a:r>
              <a:rPr lang="en-US" b="1" dirty="0"/>
              <a:t>Test-Driven Development (TDD) means:</a:t>
            </a:r>
            <a:br>
              <a:rPr lang="en-US" dirty="0"/>
            </a:br>
            <a:r>
              <a:rPr lang="en-US" dirty="0"/>
              <a:t>A) Writing code before tests</a:t>
            </a:r>
            <a:br>
              <a:rPr lang="en-US" dirty="0"/>
            </a:br>
            <a:r>
              <a:rPr lang="en-US" dirty="0"/>
              <a:t>B) Writing tests before code</a:t>
            </a:r>
            <a:br>
              <a:rPr lang="en-US" dirty="0"/>
            </a:br>
            <a:r>
              <a:rPr lang="en-US" dirty="0"/>
              <a:t>C) Testing after deployment</a:t>
            </a:r>
            <a:br>
              <a:rPr lang="en-US" dirty="0"/>
            </a:br>
            <a:r>
              <a:rPr lang="en-US" dirty="0"/>
              <a:t>D) Not testing</a:t>
            </a:r>
            <a:endParaRPr dirty="0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88</a:t>
            </a:r>
            <a:endParaRPr lang="en-IN" dirty="0"/>
          </a:p>
          <a:p>
            <a:r>
              <a:rPr lang="en-US" b="1" dirty="0"/>
              <a:t>The main focus of Agile is to:</a:t>
            </a:r>
            <a:br>
              <a:rPr lang="en-US" dirty="0"/>
            </a:br>
            <a:r>
              <a:rPr lang="en-US" dirty="0"/>
              <a:t>A) Increase productivity</a:t>
            </a:r>
            <a:br>
              <a:rPr lang="en-US" dirty="0"/>
            </a:br>
            <a:r>
              <a:rPr lang="en-US" dirty="0"/>
              <a:t>B) Deliver customer value quickly</a:t>
            </a:r>
            <a:br>
              <a:rPr lang="en-US" dirty="0"/>
            </a:br>
            <a:r>
              <a:rPr lang="en-US" dirty="0"/>
              <a:t>C) Decrease cost</a:t>
            </a:r>
            <a:br>
              <a:rPr lang="en-US" dirty="0"/>
            </a:br>
            <a:r>
              <a:rPr lang="en-US" dirty="0"/>
              <a:t>D) Create documentation</a:t>
            </a:r>
            <a:endParaRPr dirty="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89</a:t>
            </a:r>
            <a:endParaRPr lang="en-IN" dirty="0"/>
          </a:p>
          <a:p>
            <a:r>
              <a:rPr lang="en-US" b="1" dirty="0"/>
              <a:t>Who can cancel a Sprint?</a:t>
            </a:r>
            <a:br>
              <a:rPr lang="en-US" dirty="0"/>
            </a:br>
            <a:r>
              <a:rPr lang="en-US" dirty="0"/>
              <a:t>A) Scrum Master</a:t>
            </a:r>
            <a:br>
              <a:rPr lang="en-US" dirty="0"/>
            </a:br>
            <a:r>
              <a:rPr lang="en-US" dirty="0"/>
              <a:t>B) Stakeholder</a:t>
            </a:r>
            <a:br>
              <a:rPr lang="en-US" dirty="0"/>
            </a:br>
            <a:r>
              <a:rPr lang="en-US" dirty="0"/>
              <a:t>C) Product Owner</a:t>
            </a:r>
            <a:br>
              <a:rPr lang="en-US" dirty="0"/>
            </a:br>
            <a:r>
              <a:rPr lang="en-US" dirty="0"/>
              <a:t>D) QA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9. What is the main purpose of a test plan? </a:t>
            </a:r>
          </a:p>
          <a:p>
            <a:r>
              <a:t>A) To automate tests </a:t>
            </a:r>
          </a:p>
          <a:p>
            <a:r>
              <a:t>B) To define the scope, approach, and resources for testing </a:t>
            </a:r>
          </a:p>
          <a:p>
            <a:r>
              <a:t>C) To report defects </a:t>
            </a:r>
          </a:p>
          <a:p>
            <a:r>
              <a:t>D) To write test scripts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90</a:t>
            </a:r>
            <a:endParaRPr lang="en-IN" dirty="0"/>
          </a:p>
          <a:p>
            <a:r>
              <a:rPr lang="en-US" b="1" dirty="0"/>
              <a:t>Definition of Done (DoD) ensures:</a:t>
            </a:r>
            <a:br>
              <a:rPr lang="en-US" dirty="0"/>
            </a:br>
            <a:r>
              <a:rPr lang="en-US" dirty="0"/>
              <a:t>A) Features are complete and tested</a:t>
            </a:r>
            <a:br>
              <a:rPr lang="en-US" dirty="0"/>
            </a:br>
            <a:r>
              <a:rPr lang="en-US" dirty="0"/>
              <a:t>B) Project is closed</a:t>
            </a:r>
            <a:br>
              <a:rPr lang="en-US" dirty="0"/>
            </a:br>
            <a:r>
              <a:rPr lang="en-US" dirty="0"/>
              <a:t>C) Backlog is empty</a:t>
            </a:r>
            <a:br>
              <a:rPr lang="en-US" dirty="0"/>
            </a:br>
            <a:r>
              <a:rPr lang="en-US" dirty="0"/>
              <a:t>D) Test cases are written</a:t>
            </a:r>
            <a:endParaRPr dirty="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91</a:t>
            </a:r>
            <a:endParaRPr lang="en-IN" dirty="0"/>
          </a:p>
          <a:p>
            <a:r>
              <a:rPr lang="en-US" b="1" dirty="0"/>
              <a:t>Which technique is used for Agile estimation?</a:t>
            </a:r>
            <a:br>
              <a:rPr lang="en-US" dirty="0"/>
            </a:br>
            <a:r>
              <a:rPr lang="en-US" dirty="0"/>
              <a:t>A) SWOT analysis</a:t>
            </a:r>
            <a:br>
              <a:rPr lang="en-US" dirty="0"/>
            </a:br>
            <a:r>
              <a:rPr lang="en-US" dirty="0"/>
              <a:t>B) Planning Poker</a:t>
            </a:r>
            <a:br>
              <a:rPr lang="en-US" dirty="0"/>
            </a:br>
            <a:r>
              <a:rPr lang="en-US" dirty="0"/>
              <a:t>C) CPM</a:t>
            </a:r>
            <a:br>
              <a:rPr lang="en-US" dirty="0"/>
            </a:br>
            <a:r>
              <a:rPr lang="en-US" dirty="0"/>
              <a:t>D) Pareto chart</a:t>
            </a:r>
            <a:endParaRPr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92</a:t>
            </a:r>
            <a:endParaRPr lang="en-IN" dirty="0"/>
          </a:p>
          <a:p>
            <a:r>
              <a:rPr lang="en-US" b="1" dirty="0"/>
              <a:t>Who determines how much work is pulled into a Sprint?</a:t>
            </a:r>
            <a:br>
              <a:rPr lang="en-US" dirty="0"/>
            </a:br>
            <a:r>
              <a:rPr lang="en-US" dirty="0"/>
              <a:t>A) Product Owner</a:t>
            </a:r>
            <a:br>
              <a:rPr lang="en-US" dirty="0"/>
            </a:br>
            <a:r>
              <a:rPr lang="en-US" dirty="0"/>
              <a:t>B) Scrum Master</a:t>
            </a:r>
            <a:br>
              <a:rPr lang="en-US" dirty="0"/>
            </a:br>
            <a:r>
              <a:rPr lang="en-US" dirty="0"/>
              <a:t>C) Development Team</a:t>
            </a:r>
            <a:br>
              <a:rPr lang="en-US" dirty="0"/>
            </a:br>
            <a:r>
              <a:rPr lang="en-US" dirty="0"/>
              <a:t>D) Stakeholders</a:t>
            </a:r>
            <a:endParaRPr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93</a:t>
            </a:r>
            <a:endParaRPr lang="en-IN" dirty="0"/>
          </a:p>
          <a:p>
            <a:r>
              <a:rPr lang="en-US" b="1" dirty="0"/>
              <a:t>Which one is not a valid defect status?</a:t>
            </a:r>
            <a:br>
              <a:rPr lang="en-US" dirty="0"/>
            </a:br>
            <a:r>
              <a:rPr lang="en-US" dirty="0"/>
              <a:t>a) Verified</a:t>
            </a:r>
            <a:br>
              <a:rPr lang="en-US" dirty="0"/>
            </a:br>
            <a:r>
              <a:rPr lang="en-US" dirty="0"/>
              <a:t>b) Released</a:t>
            </a:r>
            <a:br>
              <a:rPr lang="en-US" dirty="0"/>
            </a:br>
            <a:r>
              <a:rPr lang="en-US" dirty="0"/>
              <a:t>c) Closed</a:t>
            </a:r>
            <a:br>
              <a:rPr lang="en-US" dirty="0"/>
            </a:br>
            <a:r>
              <a:rPr lang="en-US" dirty="0"/>
              <a:t>d) Deferred</a:t>
            </a:r>
            <a:endParaRPr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MCQ 94</a:t>
            </a:r>
            <a:endParaRPr lang="en-IN" dirty="0"/>
          </a:p>
          <a:p>
            <a:r>
              <a:rPr lang="en-US" b="1" dirty="0"/>
              <a:t>Which document defines the entry and exit criteria for testing?</a:t>
            </a:r>
            <a:br>
              <a:rPr lang="en-US" dirty="0"/>
            </a:br>
            <a:r>
              <a:rPr lang="en-US"/>
              <a:t>a) Test Strategy</a:t>
            </a:r>
            <a:br>
              <a:rPr lang="en-US"/>
            </a:br>
            <a:r>
              <a:rPr lang="en-US"/>
              <a:t>b) Test Plan</a:t>
            </a:r>
            <a:br>
              <a:rPr lang="en-US"/>
            </a:br>
            <a:r>
              <a:rPr lang="en-US"/>
              <a:t>c) Test Summary Report</a:t>
            </a:r>
            <a:br>
              <a:rPr lang="en-US"/>
            </a:br>
            <a:r>
              <a:rPr lang="en-US"/>
              <a:t>d) Test Case</a:t>
            </a:r>
            <a:endParaRPr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96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97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98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MCQ 99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3287</Words>
  <Application>Microsoft Office PowerPoint</Application>
  <PresentationFormat>On-screen Show (4:3)</PresentationFormat>
  <Paragraphs>405</Paragraphs>
  <Slides>100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100</vt:i4>
      </vt:variant>
    </vt:vector>
  </HeadingPairs>
  <TitlesOfParts>
    <vt:vector size="105" baseType="lpstr">
      <vt:lpstr>Arial</vt:lpstr>
      <vt:lpstr>Calibri</vt:lpstr>
      <vt:lpstr>Cambria</vt:lpstr>
      <vt:lpstr>Symbol</vt:lpstr>
      <vt:lpstr>Office Theme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Question 31</vt:lpstr>
      <vt:lpstr>Question 32</vt:lpstr>
      <vt:lpstr>Question 33</vt:lpstr>
      <vt:lpstr>Question 34</vt:lpstr>
      <vt:lpstr>Question 35</vt:lpstr>
      <vt:lpstr>Question 36</vt:lpstr>
      <vt:lpstr>Question 37</vt:lpstr>
      <vt:lpstr>Question 38</vt:lpstr>
      <vt:lpstr>Question 39</vt:lpstr>
      <vt:lpstr>Question 40</vt:lpstr>
      <vt:lpstr>Question 41</vt:lpstr>
      <vt:lpstr>Question 42</vt:lpstr>
      <vt:lpstr>Question 43</vt:lpstr>
      <vt:lpstr>Question 44</vt:lpstr>
      <vt:lpstr>Question 45</vt:lpstr>
      <vt:lpstr>Question 46</vt:lpstr>
      <vt:lpstr>Question 47</vt:lpstr>
      <vt:lpstr>Question 48</vt:lpstr>
      <vt:lpstr>Question 49</vt:lpstr>
      <vt:lpstr>Question 50</vt:lpstr>
      <vt:lpstr>Question 51</vt:lpstr>
      <vt:lpstr>Question 52</vt:lpstr>
      <vt:lpstr>Question 53</vt:lpstr>
      <vt:lpstr>Question 54</vt:lpstr>
      <vt:lpstr>Question 55</vt:lpstr>
      <vt:lpstr>Question 56</vt:lpstr>
      <vt:lpstr>Question 57</vt:lpstr>
      <vt:lpstr>Question 58</vt:lpstr>
      <vt:lpstr>Question 59</vt:lpstr>
      <vt:lpstr>Question 60</vt:lpstr>
      <vt:lpstr>Question 61</vt:lpstr>
      <vt:lpstr>Question 62</vt:lpstr>
      <vt:lpstr>Question 63</vt:lpstr>
      <vt:lpstr>Question 64</vt:lpstr>
      <vt:lpstr>Question 65</vt:lpstr>
      <vt:lpstr>Question 66</vt:lpstr>
      <vt:lpstr>Question 67</vt:lpstr>
      <vt:lpstr>Question 68</vt:lpstr>
      <vt:lpstr>Question 69</vt:lpstr>
      <vt:lpstr>Question 70</vt:lpstr>
      <vt:lpstr>Question 71</vt:lpstr>
      <vt:lpstr>Question 72</vt:lpstr>
      <vt:lpstr>Question 73</vt:lpstr>
      <vt:lpstr>Question 74</vt:lpstr>
      <vt:lpstr>Question 75</vt:lpstr>
      <vt:lpstr>Question 76</vt:lpstr>
      <vt:lpstr>Question 77</vt:lpstr>
      <vt:lpstr>Question 78</vt:lpstr>
      <vt:lpstr>Question 79</vt:lpstr>
      <vt:lpstr>Question 80</vt:lpstr>
      <vt:lpstr>Question 81</vt:lpstr>
      <vt:lpstr>Question 82</vt:lpstr>
      <vt:lpstr>Question 83</vt:lpstr>
      <vt:lpstr>Question 84</vt:lpstr>
      <vt:lpstr>Question 85</vt:lpstr>
      <vt:lpstr>Question 86</vt:lpstr>
      <vt:lpstr>Question 87</vt:lpstr>
      <vt:lpstr>Question 88</vt:lpstr>
      <vt:lpstr>Question 89</vt:lpstr>
      <vt:lpstr>Question 90</vt:lpstr>
      <vt:lpstr>Question 91</vt:lpstr>
      <vt:lpstr>Question 92</vt:lpstr>
      <vt:lpstr>Question 93</vt:lpstr>
      <vt:lpstr>Question 94</vt:lpstr>
      <vt:lpstr>Question 95</vt:lpstr>
      <vt:lpstr>Question 96</vt:lpstr>
      <vt:lpstr>Question 97</vt:lpstr>
      <vt:lpstr>Question 98</vt:lpstr>
      <vt:lpstr>Question 99</vt:lpstr>
      <vt:lpstr>Question 100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Saurabh Kandhway</dc:creator>
  <cp:keywords/>
  <dc:description>generated using python-pptx</dc:description>
  <cp:lastModifiedBy>Saurabh Kandhway</cp:lastModifiedBy>
  <cp:revision>77</cp:revision>
  <dcterms:created xsi:type="dcterms:W3CDTF">2013-01-27T09:14:16Z</dcterms:created>
  <dcterms:modified xsi:type="dcterms:W3CDTF">2025-09-17T16:32:35Z</dcterms:modified>
  <cp:category/>
</cp:coreProperties>
</file>