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4015-0597-9A64-16EF-D43A8D87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41F2-789F-538A-6E9B-5F222F5E8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E4C1-5790-3F89-7543-28BFDA19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A7BE-47B0-1C26-AD64-09784CB7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7822-9E8B-4471-0EFD-99D8692C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2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0FB3-9DA1-8566-8171-17B74D8C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F4171-E9E4-3478-D114-700D7203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9EB3-1CFE-6AFD-B017-A604D216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E858-AC2F-FD4B-1915-0416E1FC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7ADD-9C64-667D-B19A-A6109563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1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8F791-4180-B865-DB5E-3450405B1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C7369-3444-DDD7-BD68-581246AB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4108-92B4-9EDF-5BF7-E7E6D05A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4850-F133-F62B-303E-56CEC475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8F2F-F33D-8821-B0E4-B9722759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5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2F3-605E-5998-65E2-8031C8C9A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dirty="0"/>
              <a:t>Java 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58A9-DE34-A6CB-DAE4-9733801C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DA05-F485-3B05-EB31-C1A2E27F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6711-BF58-CA70-962A-8A095FE0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23FCA-EE46-D102-0654-EF08A7A5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7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9AE4-7D60-8D66-2262-9F48B1CF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0A75-E164-2191-F301-68C28C4C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EADF-3D89-4527-6AF8-86E3A44D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089C-B961-49AF-A12A-AB0F6922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78A7-78EF-FE4B-7E0B-FDB4872F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9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326F-F5FC-CFB3-5100-17CDFA52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49DC-D2D8-89B8-AA1B-62294426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EAD19-ADFB-4710-ADDA-279EFB2E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A6F6-642B-CAE4-9764-A635BABC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88DA-3EAF-0265-7B00-E776D4C1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221E-367A-206C-0171-932F904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7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3D7A-AF85-3568-9DF9-1B578780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94BB-A431-26C2-8DE4-79EBE88A6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CED1-F668-1EFA-7CD2-331ABA35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74B1E-56E9-62B5-6642-9D130548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18C28-2511-2694-4442-6D2A4B85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70D48-AC7A-C4F4-2790-08225BAA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AD21F-6C46-0944-5592-43A8E7B3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C54C9-190D-E858-FB55-9E4F6937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A94B-EE5C-09B2-05F4-50136C92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DD887-D278-EDDF-AAE0-F6D3641D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CB9F0-1A63-7735-6A4D-76F4F720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4BD46-A089-EB4D-C1FC-79B47248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3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81867-49C3-6B7A-5AD3-CFD1E4F6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45142-05B7-E250-8B89-0C496B47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38360-BBA0-46E9-592E-1932145D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0E40-3BAA-0963-F4CA-02BC6241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E2DF-B021-4249-E9A8-771551A6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28B63-7101-C43D-E81E-5073CB01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7120-4C83-0A53-E0CD-159432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0F931-5A90-762F-FAA1-DA010A86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1F338-C844-CC95-7A23-F5E595D3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4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B22E-085E-A6BA-69AD-53034F26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CF963-898B-E0E9-CEEA-5566A7F6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F637A-91BC-AAD0-8ECD-07D4C4D8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69834-5A73-4C05-82AC-E126E81F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46480-96C9-541D-EC99-56F45A42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053EB-9213-9A26-6F62-6E8A5A4A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14DDD-1AD9-CD0A-B637-D3010CB2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MCQ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080C-2BDF-C78D-76BA-657107C5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2226-68C3-AE24-1B42-36081CE8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8885-CE1B-4A3E-80A5-7441E2EEFDF9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DFC7-D477-253E-F767-21F3BB9DF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342B-CBD7-7904-E83F-8A8B6B57C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79BB-4948-4091-8F8A-1D66559EB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7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B49D-0B54-D91F-08EA-83BEF8C6F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MCQ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2E6AB-B2C9-193C-847B-410BCC1D4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2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7B69-82E0-6A31-CC8A-14460767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F8B0-F733-D053-CF22-65866C37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9.What is the purpose of the static keyword in Java?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To create instance variables</a:t>
            </a:r>
            <a:b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To define a class</a:t>
            </a:r>
            <a:b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To create methods and variables that belong to the class, not instances</a:t>
            </a:r>
            <a:b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To create a thread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2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650B-023D-0E96-9FCD-4658A5B7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B041-12DB-D885-EA48-1CAD3A0F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10.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is used to compare two strings in Java?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==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equals()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compare()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match()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6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6443-41D8-1351-72E6-151F0038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219C-9FFF-91D4-4292-265229E5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you declare an array of integers in Java?</a:t>
            </a:r>
          </a:p>
          <a:p>
            <a:r>
              <a:rPr lang="en-US" dirty="0"/>
              <a:t>a) int[] </a:t>
            </a:r>
            <a:r>
              <a:rPr lang="en-US" dirty="0" err="1"/>
              <a:t>arr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b) int </a:t>
            </a:r>
            <a:r>
              <a:rPr lang="en-US" dirty="0" err="1"/>
              <a:t>arr</a:t>
            </a:r>
            <a:r>
              <a:rPr lang="en-US" dirty="0"/>
              <a:t>[];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39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C752-DE62-0E29-21A9-47A0F3D0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6F09-1E0B-CABC-EEFE-B108D3BF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method is used to get the length of an array in Java?</a:t>
            </a:r>
          </a:p>
          <a:p>
            <a:r>
              <a:rPr lang="en-US" dirty="0"/>
              <a:t>a) size()</a:t>
            </a:r>
            <a:br>
              <a:rPr lang="en-US" dirty="0"/>
            </a:br>
            <a:r>
              <a:rPr lang="en-US" dirty="0"/>
              <a:t>b) length()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getLength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d) length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60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AEFA-52B3-8AC0-16C1-6FB32DCD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5BB9-86E5-FDA2-2E0D-A3AB5A3E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define a constant in Java?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static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final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constant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02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D68D-13A8-BF78-6E2E-39B04D7B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F355-B0C0-215A-50D2-6A52F71F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statements is true about Java?</a:t>
            </a:r>
          </a:p>
          <a:p>
            <a:r>
              <a:rPr lang="en-US" dirty="0"/>
              <a:t>a) Java is platform-dependent.</a:t>
            </a:r>
            <a:br>
              <a:rPr lang="en-US" dirty="0"/>
            </a:br>
            <a:r>
              <a:rPr lang="en-US" dirty="0"/>
              <a:t>b) Java is a compiled language only.</a:t>
            </a:r>
            <a:br>
              <a:rPr lang="en-US" dirty="0"/>
            </a:br>
            <a:r>
              <a:rPr lang="en-US" dirty="0"/>
              <a:t>c) Java is a purely object-oriented language.</a:t>
            </a:r>
            <a:br>
              <a:rPr lang="en-US" dirty="0"/>
            </a:br>
            <a:r>
              <a:rPr lang="en-US" dirty="0"/>
              <a:t>d) Java uses both compilation and interpretation.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B30B-E1D1-971E-8C07-1D74107E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E1C0-C60D-9941-C049-2E340B8F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default value of an integer variable in Java?</a:t>
            </a:r>
          </a:p>
          <a:p>
            <a:r>
              <a:rPr lang="en-US" dirty="0"/>
              <a:t>a) 0</a:t>
            </a:r>
            <a:br>
              <a:rPr lang="en-US" dirty="0"/>
            </a:br>
            <a:r>
              <a:rPr lang="en-US" dirty="0"/>
              <a:t>b) 1</a:t>
            </a:r>
            <a:br>
              <a:rPr lang="en-US" dirty="0"/>
            </a:br>
            <a:r>
              <a:rPr lang="en-US" dirty="0"/>
              <a:t>c) null</a:t>
            </a:r>
            <a:br>
              <a:rPr lang="en-US" dirty="0"/>
            </a:br>
            <a:r>
              <a:rPr lang="en-US" dirty="0"/>
              <a:t>d) -1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20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A9F2-F977-7A7E-CD42-4F5C4FDC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AEED-14DC-ABCF-D758-5712BC04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purpose of the this keyword in Java?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To refer to the current object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To call a static method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To initialize a class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To create a new instance of a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7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DE71-FC88-72A2-25D2-79F12BD6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BFC2-D700-C9B5-A0EA-F0BCAC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purpose of the super keyword in Java?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To call a parent class method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To create an instance of the parent class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To define a static method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To access private members of a parent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7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98A2-53F2-3499-2901-084FE19B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ED9-7685-5822-4BDF-B501AF19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 used to represent a single character in Java?</a:t>
            </a:r>
          </a:p>
          <a:p>
            <a:r>
              <a:rPr lang="en-US" dirty="0"/>
              <a:t>a) String</a:t>
            </a:r>
            <a:br>
              <a:rPr lang="en-US" dirty="0"/>
            </a:br>
            <a:r>
              <a:rPr lang="en-US" dirty="0"/>
              <a:t>b) char</a:t>
            </a:r>
            <a:br>
              <a:rPr lang="en-US" dirty="0"/>
            </a:br>
            <a:r>
              <a:rPr lang="en-US" dirty="0"/>
              <a:t>c) Character</a:t>
            </a:r>
            <a:br>
              <a:rPr lang="en-US" dirty="0"/>
            </a:br>
            <a:r>
              <a:rPr lang="en-US" dirty="0"/>
              <a:t>d) byte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4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E5A4-EAD6-26E5-098F-44ECA03D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MCQ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B20D-DCB0-357E-9DBE-DED94D58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1.Which keyword is used to prevent a method from being overridden?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static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final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abstract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private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14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A90-C721-3149-4F91-AFADC5F8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E5C3-FCAA-995B-986F-E803C4D8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you define a method that does not return any value?</a:t>
            </a:r>
          </a:p>
          <a:p>
            <a:r>
              <a:rPr lang="en-US" dirty="0"/>
              <a:t>a) void</a:t>
            </a:r>
            <a:br>
              <a:rPr lang="en-US" dirty="0"/>
            </a:br>
            <a:r>
              <a:rPr lang="en-US" dirty="0"/>
              <a:t>b) null</a:t>
            </a:r>
            <a:br>
              <a:rPr lang="en-US" dirty="0"/>
            </a:br>
            <a:r>
              <a:rPr lang="en-US" dirty="0"/>
              <a:t>c) int</a:t>
            </a:r>
            <a:br>
              <a:rPr lang="en-US" dirty="0"/>
            </a:br>
            <a:r>
              <a:rPr lang="en-US" dirty="0"/>
              <a:t>d)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73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82DE-8584-20C4-4484-B9F0454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C1B7-FD4B-F00E-7F7A-94E72997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an abstract class in Java?</a:t>
            </a:r>
          </a:p>
          <a:p>
            <a:r>
              <a:rPr lang="en-US" dirty="0"/>
              <a:t>a) A class that cannot be instantiated</a:t>
            </a:r>
            <a:br>
              <a:rPr lang="en-US" dirty="0"/>
            </a:br>
            <a:r>
              <a:rPr lang="en-US" dirty="0"/>
              <a:t>b) A class with no methods</a:t>
            </a:r>
            <a:br>
              <a:rPr lang="en-US" dirty="0"/>
            </a:br>
            <a:r>
              <a:rPr lang="en-US" dirty="0"/>
              <a:t>c) A class with all methods implemented</a:t>
            </a:r>
            <a:br>
              <a:rPr lang="en-US" dirty="0"/>
            </a:br>
            <a:r>
              <a:rPr lang="en-US" dirty="0"/>
              <a:t>d) A class that must implement all its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41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D012-1E9F-5D43-AB62-B3A56D00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C1FF-255D-735D-CCA3-2D0A9787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keyword is used to inherit a class in Java?</a:t>
            </a:r>
          </a:p>
          <a:p>
            <a:r>
              <a:rPr lang="en-US" dirty="0"/>
              <a:t>a) extend</a:t>
            </a:r>
            <a:br>
              <a:rPr lang="en-US" dirty="0"/>
            </a:br>
            <a:r>
              <a:rPr lang="en-US" dirty="0"/>
              <a:t>b) inherit</a:t>
            </a:r>
            <a:br>
              <a:rPr lang="en-US" dirty="0"/>
            </a:br>
            <a:r>
              <a:rPr lang="en-US" dirty="0"/>
              <a:t>c) implements</a:t>
            </a:r>
            <a:br>
              <a:rPr lang="en-US" dirty="0"/>
            </a:br>
            <a:r>
              <a:rPr lang="en-US" dirty="0"/>
              <a:t>d) extends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5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A79C-B68D-05FF-57C5-5F6BC10B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7B7D-4D87-7618-536C-3B99E81C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polymorphism in Java?</a:t>
            </a:r>
          </a:p>
          <a:p>
            <a:r>
              <a:rPr lang="en-US" dirty="0"/>
              <a:t>a) Ability to define multiple methods with the same name but different parameters</a:t>
            </a:r>
            <a:br>
              <a:rPr lang="en-US" dirty="0"/>
            </a:br>
            <a:r>
              <a:rPr lang="en-US" dirty="0"/>
              <a:t>b) Ability to create multiple objects of the same class</a:t>
            </a:r>
            <a:br>
              <a:rPr lang="en-US" dirty="0"/>
            </a:br>
            <a:r>
              <a:rPr lang="en-US" dirty="0"/>
              <a:t>c) Ability to override methods of a superclass</a:t>
            </a:r>
            <a:br>
              <a:rPr lang="en-US" dirty="0"/>
            </a:br>
            <a:r>
              <a:rPr lang="en-US" dirty="0"/>
              <a:t>d) Ability to use different types of objects in the same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99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5068-55DE-1C5D-65D2-335D348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6DEE-273B-2671-D503-CCB89939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 not a Java operator?</a:t>
            </a:r>
          </a:p>
          <a:p>
            <a:r>
              <a:rPr lang="en-US" dirty="0"/>
              <a:t>a) +</a:t>
            </a:r>
            <a:br>
              <a:rPr lang="en-US" dirty="0"/>
            </a:br>
            <a:r>
              <a:rPr lang="en-US" dirty="0"/>
              <a:t>b) *</a:t>
            </a:r>
            <a:br>
              <a:rPr lang="en-US" dirty="0"/>
            </a:br>
            <a:r>
              <a:rPr lang="en-US" dirty="0"/>
              <a:t>c) **</a:t>
            </a:r>
            <a:br>
              <a:rPr lang="en-US" dirty="0"/>
            </a:br>
            <a:r>
              <a:rPr lang="en-US" dirty="0"/>
              <a:t>d) %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81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584-E2FA-F1AA-F8B6-424BFBCF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880F-EB62-EB75-A901-AC03533C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loop is guaranteed to execute at least once in Java?</a:t>
            </a:r>
          </a:p>
          <a:p>
            <a:r>
              <a:rPr lang="en-US" dirty="0"/>
              <a:t>a) for</a:t>
            </a:r>
            <a:br>
              <a:rPr lang="en-US" dirty="0"/>
            </a:br>
            <a:r>
              <a:rPr lang="en-US" dirty="0"/>
              <a:t>b) while</a:t>
            </a:r>
            <a:br>
              <a:rPr lang="en-US" dirty="0"/>
            </a:br>
            <a:r>
              <a:rPr lang="en-US" dirty="0"/>
              <a:t>c) do-while</a:t>
            </a:r>
            <a:br>
              <a:rPr lang="en-US" dirty="0"/>
            </a:br>
            <a:r>
              <a:rPr lang="en-US" dirty="0"/>
              <a:t>d) foreach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87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5AC8-5F00-4D2E-7DFF-63D3E8FB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1C39-0B71-B7F8-C9E4-9CEA0314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the break statement do in a loop?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Exits the loop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Continues with the next iteration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Jumps to the end of the loop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Pauses the loop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9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606A-CE00-89B3-B078-4C09676D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F97D-2BEA-1F3C-8DF4-A211238C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method of the String class is used to find the length of a string?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length()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size()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getLength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lengthOf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50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877-0BD9-3A5D-F86F-BFB0AE6C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F6B5-BD85-D9C8-FDEA-C985A303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package is automatically imported in every Java program?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java.io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java.lang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java.net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25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38AB-9B1F-D279-AC33-6B29893F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2B50-A260-A053-DBE6-37B6C7CB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declare an interface in Java?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interface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InterfaceName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}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class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InterfaceName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}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abstract class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InterfaceName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}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InterfaceName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4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25DB-9233-10F2-D191-FA34B3C8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E34C-F779-B081-1440-D09441A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IN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size of a char in Java?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8 bits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16 bits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32 bits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64 bits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72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5AE-F646-8DDA-3641-54E052E9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56AA-7E4F-47F0-68D9-284E6B98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 a non-primitive data type in Java?</a:t>
            </a:r>
          </a:p>
          <a:p>
            <a:r>
              <a:rPr lang="en-US" dirty="0"/>
              <a:t>a) int</a:t>
            </a:r>
            <a:br>
              <a:rPr lang="en-US" dirty="0"/>
            </a:br>
            <a:r>
              <a:rPr lang="en-US" dirty="0"/>
              <a:t>b) char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boolean</a:t>
            </a:r>
            <a:br>
              <a:rPr lang="en-US" dirty="0"/>
            </a:br>
            <a:r>
              <a:rPr lang="en-US" dirty="0"/>
              <a:t>d)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324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6146-415D-C780-2562-F89FDF95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65FF-1795-C23E-4D51-7A3CFBA2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 used to implement multiple inheritance in Java?</a:t>
            </a:r>
          </a:p>
          <a:p>
            <a:r>
              <a:rPr lang="en-US" dirty="0"/>
              <a:t>a) Interfaces</a:t>
            </a:r>
            <a:br>
              <a:rPr lang="en-US" dirty="0"/>
            </a:br>
            <a:r>
              <a:rPr lang="en-US" dirty="0"/>
              <a:t>b) Abstract classes</a:t>
            </a:r>
            <a:br>
              <a:rPr lang="en-US" dirty="0"/>
            </a:br>
            <a:r>
              <a:rPr lang="en-US" dirty="0"/>
              <a:t>c) Multiple class extensions</a:t>
            </a:r>
            <a:br>
              <a:rPr lang="en-US" dirty="0"/>
            </a:br>
            <a:r>
              <a:rPr lang="en-US" dirty="0"/>
              <a:t>d) Nested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5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3A2-7143-7936-06A2-42F315DA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33FB-8B49-0405-6F09-571153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will be the output</a:t>
            </a:r>
          </a:p>
          <a:p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 = 5; </a:t>
            </a:r>
          </a:p>
          <a:p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y = x++; </a:t>
            </a:r>
          </a:p>
          <a:p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(y);</a:t>
            </a:r>
          </a:p>
          <a:p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/>
              <a:t>a) 5</a:t>
            </a:r>
            <a:br>
              <a:rPr lang="es-ES" dirty="0"/>
            </a:br>
            <a:r>
              <a:rPr lang="es-ES" dirty="0"/>
              <a:t>b) 6</a:t>
            </a:r>
            <a:br>
              <a:rPr lang="es-ES" dirty="0"/>
            </a:br>
            <a:r>
              <a:rPr lang="es-ES" dirty="0"/>
              <a:t>c) 4</a:t>
            </a:r>
            <a:br>
              <a:rPr lang="es-ES" dirty="0"/>
            </a:br>
            <a:r>
              <a:rPr lang="es-ES" dirty="0"/>
              <a:t>d) </a:t>
            </a:r>
            <a:r>
              <a:rPr lang="es-ES" dirty="0" err="1"/>
              <a:t>Compilation</a:t>
            </a:r>
            <a:r>
              <a:rPr lang="es-ES" dirty="0"/>
              <a:t> error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105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26A5-A67C-E14F-F74A-A53ED1B7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B6F2-9D5A-1CB8-7BB9-69F4AEE2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is a valid way to declare a multi-dimensional array in Java?</a:t>
            </a:r>
          </a:p>
          <a:p>
            <a:r>
              <a:rPr lang="en-US" dirty="0"/>
              <a:t>a) int[][] </a:t>
            </a:r>
            <a:r>
              <a:rPr lang="en-US" dirty="0" err="1"/>
              <a:t>arr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b) int[] </a:t>
            </a:r>
            <a:r>
              <a:rPr lang="en-US" dirty="0" err="1"/>
              <a:t>arr</a:t>
            </a:r>
            <a:r>
              <a:rPr lang="en-US" dirty="0"/>
              <a:t>[];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int </a:t>
            </a:r>
            <a:r>
              <a:rPr lang="en-US" dirty="0" err="1"/>
              <a:t>arr</a:t>
            </a:r>
            <a:r>
              <a:rPr lang="en-US" dirty="0"/>
              <a:t>[][];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637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42B-2D3A-F77E-1A57-E777A0BB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D078-FCF2-E32B-9981-096EE3B2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method overloading in Java?</a:t>
            </a:r>
          </a:p>
          <a:p>
            <a:r>
              <a:rPr lang="en-US" dirty="0"/>
              <a:t>a) Defining multiple methods with the same name but different parameters</a:t>
            </a:r>
            <a:br>
              <a:rPr lang="en-US" dirty="0"/>
            </a:br>
            <a:r>
              <a:rPr lang="en-US" dirty="0"/>
              <a:t>b) Overriding methods of the superclass</a:t>
            </a:r>
            <a:br>
              <a:rPr lang="en-US" dirty="0"/>
            </a:br>
            <a:r>
              <a:rPr lang="en-US" dirty="0"/>
              <a:t>c) Creating multiple classes with the same name</a:t>
            </a:r>
            <a:br>
              <a:rPr lang="en-US" dirty="0"/>
            </a:br>
            <a:r>
              <a:rPr lang="en-US" dirty="0"/>
              <a:t>d) Using methods in different packages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862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9F8D-E336-FD11-FF6F-F9BEC9F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7BFB-6747-3FB6-888F-5E525140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the return keyword do in a method?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Exits the method and optionally returns a value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Creates a new instance of a method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Invokes the next method in the chain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Defines the return type of a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67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3730-489B-547D-15F8-A44A150C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BA8D-AD1B-562A-ADD6-CA331FBC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access a method of a superclass in a subclass?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Use the super keyword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Use the this keyword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Use the parent keyword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Use the base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708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4CB-7C1A-FED7-9D25-255B325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179A-3A7A-AFCF-A5F3-6DDD975D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result of the following operation: </a:t>
            </a:r>
            <a:r>
              <a:rPr lang="en-IN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&lt;&lt; 1</a:t>
            </a: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10</a:t>
            </a:r>
            <a:b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5</a:t>
            </a:r>
            <a:b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2</a:t>
            </a:r>
            <a:b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20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614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CDD8-1B02-1D3F-EBF6-6822123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4C12-0B21-7F92-2024-407D18AC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define a new package in Java?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package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import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namespace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class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841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4127-464A-04F6-B10E-F5F1B6A7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1D01-2BFB-B327-54AA-27B62491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output of the following code?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("Hello".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(1));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'e'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'l'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'H'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'o'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96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D963-1BA7-98D9-6A09-71C1F05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D8A3-2A3F-FE2E-6162-7CF0FB81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default value of a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in Java?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true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false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null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894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30BF-0EE9-9796-4C26-5E43DF2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B20D-7151-E13D-2FC6-7DE76D45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be the output of the following code?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s1 = "Hello";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s2 = "Hello";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(s1 == s2);  </a:t>
            </a:r>
          </a:p>
          <a:p>
            <a:pPr marL="0" indent="0">
              <a:buNone/>
            </a:pPr>
            <a:r>
              <a:rPr lang="en-IN" dirty="0"/>
              <a:t>a) true</a:t>
            </a:r>
            <a:br>
              <a:rPr lang="en-IN" dirty="0"/>
            </a:br>
            <a:r>
              <a:rPr lang="en-IN" dirty="0"/>
              <a:t>b) false</a:t>
            </a:r>
            <a:br>
              <a:rPr lang="en-IN" dirty="0"/>
            </a:br>
            <a:r>
              <a:rPr lang="en-IN" dirty="0"/>
              <a:t>c) Compilation error</a:t>
            </a:r>
            <a:br>
              <a:rPr lang="en-IN" dirty="0"/>
            </a:br>
            <a:r>
              <a:rPr lang="en-IN" dirty="0"/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651360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594-F751-E41E-F9AD-2E2C52C8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1BC1-1C30-8D47-1D0E-1C0B567D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Which of the following is used to perform a type conversion in Java?</a:t>
            </a:r>
          </a:p>
          <a:p>
            <a:r>
              <a:rPr lang="en-US" sz="3200" dirty="0"/>
              <a:t>a) Casting</a:t>
            </a:r>
            <a:br>
              <a:rPr lang="en-US" sz="3200" dirty="0"/>
            </a:br>
            <a:r>
              <a:rPr lang="en-US" sz="3200" dirty="0"/>
              <a:t>b) Parsing</a:t>
            </a:r>
            <a:br>
              <a:rPr lang="en-US" sz="3200" dirty="0"/>
            </a:br>
            <a:r>
              <a:rPr lang="en-US" sz="3200" dirty="0"/>
              <a:t>c) Converting</a:t>
            </a:r>
            <a:br>
              <a:rPr lang="en-US" sz="3200" dirty="0"/>
            </a:br>
            <a:r>
              <a:rPr lang="en-US" sz="3200" dirty="0"/>
              <a:t>d) Transforming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88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74E1-74CC-C9EF-FC66-C67C09CC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638B-FC79-0A0A-2CEE-AB0EC204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is not a valid identifier in Java?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_identifier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identifier1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1identifier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identifier_1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7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39E8-AF1A-0040-26C3-870D9678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0076-7D0E-4419-F819-2841F024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called when an object is created in Java?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start()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IN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constructor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main()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01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CE32-9297-F405-47CE-02A495FF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DCD9-BE4C-B0B8-D1F3-75FD02A4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JVM stand for?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Java Variable Machine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Java Virtual Machine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Java Verified Machine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Java Value Machine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21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3F8-8EFE-8B7D-3331-845B02E6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FCF2-1278-BE1E-BA47-881FA283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be the output of </a:t>
            </a:r>
            <a:r>
              <a:rPr lang="en-IN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 + 2 * 3);?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11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16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21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17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0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FC11-E1F1-B6A0-5BA5-CE5F5FA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DE2E9C-6F6F-0704-2944-A34F14367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24021"/>
            <a:ext cx="916103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8.What is the range of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short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type in Java?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-128 to 127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-32,768 to 32,767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-2,147,483,648 to 2,147,483,647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0 to 65,535</a:t>
            </a:r>
          </a:p>
        </p:txBody>
      </p:sp>
    </p:spTree>
    <p:extLst>
      <p:ext uri="{BB962C8B-B14F-4D97-AF65-F5344CB8AC3E}">
        <p14:creationId xmlns:p14="http://schemas.microsoft.com/office/powerpoint/2010/main" val="42304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1437</Words>
  <Application>Microsoft Office PowerPoint</Application>
  <PresentationFormat>Widescreen</PresentationFormat>
  <Paragraphs>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Java MCQ</vt:lpstr>
      <vt:lpstr>Java MCQ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Kandhway</dc:creator>
  <cp:lastModifiedBy>Saurabh Kandhway</cp:lastModifiedBy>
  <cp:revision>38</cp:revision>
  <dcterms:created xsi:type="dcterms:W3CDTF">2024-07-29T11:25:34Z</dcterms:created>
  <dcterms:modified xsi:type="dcterms:W3CDTF">2024-07-30T13:27:09Z</dcterms:modified>
</cp:coreProperties>
</file>