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andhway" userId="c233f9120327db61" providerId="LiveId" clId="{8908DF75-6E1F-4B6A-AA0E-002D74640D04}"/>
    <pc:docChg chg="undo custSel modSld">
      <pc:chgData name="Saurabh Kandhway" userId="c233f9120327db61" providerId="LiveId" clId="{8908DF75-6E1F-4B6A-AA0E-002D74640D04}" dt="2023-05-20T12:10:55.525" v="30" actId="478"/>
      <pc:docMkLst>
        <pc:docMk/>
      </pc:docMkLst>
      <pc:sldChg chg="addSp delSp modSp mod">
        <pc:chgData name="Saurabh Kandhway" userId="c233f9120327db61" providerId="LiveId" clId="{8908DF75-6E1F-4B6A-AA0E-002D74640D04}" dt="2023-05-20T12:10:55.525" v="30" actId="478"/>
        <pc:sldMkLst>
          <pc:docMk/>
          <pc:sldMk cId="4085525716" sldId="256"/>
        </pc:sldMkLst>
        <pc:spChg chg="mod">
          <ac:chgData name="Saurabh Kandhway" userId="c233f9120327db61" providerId="LiveId" clId="{8908DF75-6E1F-4B6A-AA0E-002D74640D04}" dt="2023-05-03T13:24:00.454" v="20" actId="20577"/>
          <ac:spMkLst>
            <pc:docMk/>
            <pc:sldMk cId="4085525716" sldId="256"/>
            <ac:spMk id="3" creationId="{AC79BDF6-B393-E7FF-C163-035B6E6ECA52}"/>
          </ac:spMkLst>
        </pc:spChg>
        <pc:picChg chg="add del">
          <ac:chgData name="Saurabh Kandhway" userId="c233f9120327db61" providerId="LiveId" clId="{8908DF75-6E1F-4B6A-AA0E-002D74640D04}" dt="2023-05-03T13:25:13.363" v="22" actId="22"/>
          <ac:picMkLst>
            <pc:docMk/>
            <pc:sldMk cId="4085525716" sldId="256"/>
            <ac:picMk id="5" creationId="{F1C3A516-A566-7296-5D91-7D469FC181A0}"/>
          </ac:picMkLst>
        </pc:picChg>
        <pc:picChg chg="add del mod">
          <ac:chgData name="Saurabh Kandhway" userId="c233f9120327db61" providerId="LiveId" clId="{8908DF75-6E1F-4B6A-AA0E-002D74640D04}" dt="2023-05-20T12:10:55.525" v="30" actId="478"/>
          <ac:picMkLst>
            <pc:docMk/>
            <pc:sldMk cId="4085525716" sldId="256"/>
            <ac:picMk id="7" creationId="{91C8EB1F-C341-DEC3-E612-6A3A4B15B11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hyperlink" Target="http://download.oracle.com/otn-pub/java/jdk/8u161-b12/2f38c3b165be4555a1fa6e98c45e0808/jdk-8u161-windows-x64.exe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://download.oracle.com/otn-pub/java/jdk/8u161-b12/2f38c3b165be4555a1fa6e98c45e0808/jdk-8u161-windows-x64.exe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D812F-35D6-4545-9F92-2FFAED1250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F2910D-6940-4857-B30F-CBA348D7B3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Step 2: Download JDK</a:t>
          </a:r>
          <a:endParaRPr lang="en-US"/>
        </a:p>
      </dgm:t>
    </dgm:pt>
    <dgm:pt modelId="{03E2271A-A012-4D65-AE4D-28C8F747E6B8}" type="parTrans" cxnId="{404E97D2-63D2-4703-B87F-87C9AF65A29F}">
      <dgm:prSet/>
      <dgm:spPr/>
      <dgm:t>
        <a:bodyPr/>
        <a:lstStyle/>
        <a:p>
          <a:endParaRPr lang="en-US"/>
        </a:p>
      </dgm:t>
    </dgm:pt>
    <dgm:pt modelId="{FD207028-1060-4A89-9043-DFFC5BC63EF3}" type="sibTrans" cxnId="{404E97D2-63D2-4703-B87F-87C9AF65A29F}">
      <dgm:prSet/>
      <dgm:spPr/>
      <dgm:t>
        <a:bodyPr/>
        <a:lstStyle/>
        <a:p>
          <a:endParaRPr lang="en-US"/>
        </a:p>
      </dgm:t>
    </dgm:pt>
    <dgm:pt modelId="{03E9F9C9-061A-4D56-965E-2AE106418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the below link to download jdk 1.8 for you windows 64 bit system.</a:t>
          </a:r>
        </a:p>
      </dgm:t>
    </dgm:pt>
    <dgm:pt modelId="{EC4D0D0A-9ACE-4C86-8757-1CCAD6150D34}" type="parTrans" cxnId="{CE074EBE-9FAD-4CB1-B7F6-A48C7E328BC9}">
      <dgm:prSet/>
      <dgm:spPr/>
      <dgm:t>
        <a:bodyPr/>
        <a:lstStyle/>
        <a:p>
          <a:endParaRPr lang="en-US"/>
        </a:p>
      </dgm:t>
    </dgm:pt>
    <dgm:pt modelId="{4BC1A0DD-4A5E-46F5-9C7F-DB33EC30546C}" type="sibTrans" cxnId="{CE074EBE-9FAD-4CB1-B7F6-A48C7E328BC9}">
      <dgm:prSet/>
      <dgm:spPr/>
      <dgm:t>
        <a:bodyPr/>
        <a:lstStyle/>
        <a:p>
          <a:endParaRPr lang="en-US"/>
        </a:p>
      </dgm:t>
    </dgm:pt>
    <dgm:pt modelId="{6610757F-C063-4B6A-9298-BB7FA3FBB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hlinkClick xmlns:r="http://schemas.openxmlformats.org/officeDocument/2006/relationships" r:id="rId1"/>
            </a:rPr>
            <a:t>Download JDK For Windows</a:t>
          </a:r>
          <a:r>
            <a:rPr lang="en-US"/>
            <a:t> </a:t>
          </a:r>
          <a:br>
            <a:rPr lang="en-US"/>
          </a:br>
          <a:r>
            <a:rPr lang="en-US"/>
            <a:t>There are available releases for Linux and mac operating systems. You can visit the official link for JDK distributions i.e</a:t>
          </a:r>
        </a:p>
      </dgm:t>
    </dgm:pt>
    <dgm:pt modelId="{997B4957-4C03-451C-945B-FE8E20DCA82D}" type="parTrans" cxnId="{87D90B80-2492-455C-BB02-6BA656A85B1A}">
      <dgm:prSet/>
      <dgm:spPr/>
      <dgm:t>
        <a:bodyPr/>
        <a:lstStyle/>
        <a:p>
          <a:endParaRPr lang="en-US"/>
        </a:p>
      </dgm:t>
    </dgm:pt>
    <dgm:pt modelId="{1F855229-361F-4ABA-A160-010C6D0772D0}" type="sibTrans" cxnId="{87D90B80-2492-455C-BB02-6BA656A85B1A}">
      <dgm:prSet/>
      <dgm:spPr/>
      <dgm:t>
        <a:bodyPr/>
        <a:lstStyle/>
        <a:p>
          <a:endParaRPr lang="en-US"/>
        </a:p>
      </dgm:t>
    </dgm:pt>
    <dgm:pt modelId="{1EA59394-EC2B-4194-A54F-D3D0B1D862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hlinkClick xmlns:r="http://schemas.openxmlformats.org/officeDocument/2006/relationships" r:id="rId2"/>
            </a:rPr>
            <a:t>JDK Downloads</a:t>
          </a:r>
          <a:endParaRPr lang="en-US" dirty="0"/>
        </a:p>
      </dgm:t>
    </dgm:pt>
    <dgm:pt modelId="{8EAFE8C6-28F2-4621-88B0-B968C4A62235}" type="parTrans" cxnId="{39338D0B-4F07-436E-BECC-BE67D97C5606}">
      <dgm:prSet/>
      <dgm:spPr/>
      <dgm:t>
        <a:bodyPr/>
        <a:lstStyle/>
        <a:p>
          <a:endParaRPr lang="en-US"/>
        </a:p>
      </dgm:t>
    </dgm:pt>
    <dgm:pt modelId="{067D492D-7B8D-486C-AD6C-0125B59E07A4}" type="sibTrans" cxnId="{39338D0B-4F07-436E-BECC-BE67D97C5606}">
      <dgm:prSet/>
      <dgm:spPr/>
      <dgm:t>
        <a:bodyPr/>
        <a:lstStyle/>
        <a:p>
          <a:endParaRPr lang="en-US"/>
        </a:p>
      </dgm:t>
    </dgm:pt>
    <dgm:pt modelId="{9EBFA594-0982-481D-A87C-19BEFD288292}" type="pres">
      <dgm:prSet presAssocID="{873D812F-35D6-4545-9F92-2FFAED12502D}" presName="root" presStyleCnt="0">
        <dgm:presLayoutVars>
          <dgm:dir/>
          <dgm:resizeHandles val="exact"/>
        </dgm:presLayoutVars>
      </dgm:prSet>
      <dgm:spPr/>
    </dgm:pt>
    <dgm:pt modelId="{86BDEF08-E1AB-4AE9-A7E3-BE66AFA1054C}" type="pres">
      <dgm:prSet presAssocID="{47F2910D-6940-4857-B30F-CBA348D7B312}" presName="compNode" presStyleCnt="0"/>
      <dgm:spPr/>
    </dgm:pt>
    <dgm:pt modelId="{8605E27B-E19D-4F3A-84F3-2F5D65CBD305}" type="pres">
      <dgm:prSet presAssocID="{47F2910D-6940-4857-B30F-CBA348D7B312}" presName="bgRect" presStyleLbl="bgShp" presStyleIdx="0" presStyleCnt="4"/>
      <dgm:spPr/>
    </dgm:pt>
    <dgm:pt modelId="{12DEEDA5-F092-4A9F-940D-83DF4D27DDD2}" type="pres">
      <dgm:prSet presAssocID="{47F2910D-6940-4857-B30F-CBA348D7B312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4511387-4BC7-42EA-8B98-27E391CAB8A6}" type="pres">
      <dgm:prSet presAssocID="{47F2910D-6940-4857-B30F-CBA348D7B312}" presName="spaceRect" presStyleCnt="0"/>
      <dgm:spPr/>
    </dgm:pt>
    <dgm:pt modelId="{F03BDACD-F978-4D6A-A1DF-CD8A82014E5C}" type="pres">
      <dgm:prSet presAssocID="{47F2910D-6940-4857-B30F-CBA348D7B312}" presName="parTx" presStyleLbl="revTx" presStyleIdx="0" presStyleCnt="4">
        <dgm:presLayoutVars>
          <dgm:chMax val="0"/>
          <dgm:chPref val="0"/>
        </dgm:presLayoutVars>
      </dgm:prSet>
      <dgm:spPr/>
    </dgm:pt>
    <dgm:pt modelId="{3CF671EF-0D35-42CF-9EC9-895B3EDE5684}" type="pres">
      <dgm:prSet presAssocID="{FD207028-1060-4A89-9043-DFFC5BC63EF3}" presName="sibTrans" presStyleCnt="0"/>
      <dgm:spPr/>
    </dgm:pt>
    <dgm:pt modelId="{ED0600DF-0765-4BA4-984D-B71EE26F7CEE}" type="pres">
      <dgm:prSet presAssocID="{03E9F9C9-061A-4D56-965E-2AE106418C44}" presName="compNode" presStyleCnt="0"/>
      <dgm:spPr/>
    </dgm:pt>
    <dgm:pt modelId="{3DF6E300-905D-423E-955F-8B3E9A85BAEA}" type="pres">
      <dgm:prSet presAssocID="{03E9F9C9-061A-4D56-965E-2AE106418C44}" presName="bgRect" presStyleLbl="bgShp" presStyleIdx="1" presStyleCnt="4"/>
      <dgm:spPr/>
    </dgm:pt>
    <dgm:pt modelId="{60D2730E-7851-4152-81EC-084C5BCAC644}" type="pres">
      <dgm:prSet presAssocID="{03E9F9C9-061A-4D56-965E-2AE106418C44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00D707F-48CF-460B-91E6-25A4EC85453B}" type="pres">
      <dgm:prSet presAssocID="{03E9F9C9-061A-4D56-965E-2AE106418C44}" presName="spaceRect" presStyleCnt="0"/>
      <dgm:spPr/>
    </dgm:pt>
    <dgm:pt modelId="{2979C9CE-133C-4474-BFCE-2C9F53B54758}" type="pres">
      <dgm:prSet presAssocID="{03E9F9C9-061A-4D56-965E-2AE106418C44}" presName="parTx" presStyleLbl="revTx" presStyleIdx="1" presStyleCnt="4">
        <dgm:presLayoutVars>
          <dgm:chMax val="0"/>
          <dgm:chPref val="0"/>
        </dgm:presLayoutVars>
      </dgm:prSet>
      <dgm:spPr/>
    </dgm:pt>
    <dgm:pt modelId="{ACB51D57-238C-4054-97E8-7F9EAE40B669}" type="pres">
      <dgm:prSet presAssocID="{4BC1A0DD-4A5E-46F5-9C7F-DB33EC30546C}" presName="sibTrans" presStyleCnt="0"/>
      <dgm:spPr/>
    </dgm:pt>
    <dgm:pt modelId="{8EC696C1-B3D7-4D2D-B218-88DF5BAD7C68}" type="pres">
      <dgm:prSet presAssocID="{6610757F-C063-4B6A-9298-BB7FA3FBB72B}" presName="compNode" presStyleCnt="0"/>
      <dgm:spPr/>
    </dgm:pt>
    <dgm:pt modelId="{584C4836-ABB0-4C42-A93D-FD3B275BD77E}" type="pres">
      <dgm:prSet presAssocID="{6610757F-C063-4B6A-9298-BB7FA3FBB72B}" presName="bgRect" presStyleLbl="bgShp" presStyleIdx="2" presStyleCnt="4"/>
      <dgm:spPr/>
    </dgm:pt>
    <dgm:pt modelId="{4698CC79-B18E-459F-9D37-F3992D6CA27D}" type="pres">
      <dgm:prSet presAssocID="{6610757F-C063-4B6A-9298-BB7FA3FBB72B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BED1452-7C7A-4A9F-96F3-778C701E0AD7}" type="pres">
      <dgm:prSet presAssocID="{6610757F-C063-4B6A-9298-BB7FA3FBB72B}" presName="spaceRect" presStyleCnt="0"/>
      <dgm:spPr/>
    </dgm:pt>
    <dgm:pt modelId="{089F336C-96A7-42CB-872E-BDFCD25DDCFA}" type="pres">
      <dgm:prSet presAssocID="{6610757F-C063-4B6A-9298-BB7FA3FBB72B}" presName="parTx" presStyleLbl="revTx" presStyleIdx="2" presStyleCnt="4">
        <dgm:presLayoutVars>
          <dgm:chMax val="0"/>
          <dgm:chPref val="0"/>
        </dgm:presLayoutVars>
      </dgm:prSet>
      <dgm:spPr/>
    </dgm:pt>
    <dgm:pt modelId="{09645DCA-F953-4EEB-BEB4-BF00ECFF107B}" type="pres">
      <dgm:prSet presAssocID="{1F855229-361F-4ABA-A160-010C6D0772D0}" presName="sibTrans" presStyleCnt="0"/>
      <dgm:spPr/>
    </dgm:pt>
    <dgm:pt modelId="{B3D02D05-83C9-467D-BEDE-AEBA436F8348}" type="pres">
      <dgm:prSet presAssocID="{1EA59394-EC2B-4194-A54F-D3D0B1D8624D}" presName="compNode" presStyleCnt="0"/>
      <dgm:spPr/>
    </dgm:pt>
    <dgm:pt modelId="{F89AE555-073A-46F1-B7CF-BB804A41CF7A}" type="pres">
      <dgm:prSet presAssocID="{1EA59394-EC2B-4194-A54F-D3D0B1D8624D}" presName="bgRect" presStyleLbl="bgShp" presStyleIdx="3" presStyleCnt="4"/>
      <dgm:spPr/>
    </dgm:pt>
    <dgm:pt modelId="{2C92310E-500F-4D36-A91C-B21FDA99B854}" type="pres">
      <dgm:prSet presAssocID="{1EA59394-EC2B-4194-A54F-D3D0B1D8624D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7F09824F-0BFD-4024-86AB-E903420B260E}" type="pres">
      <dgm:prSet presAssocID="{1EA59394-EC2B-4194-A54F-D3D0B1D8624D}" presName="spaceRect" presStyleCnt="0"/>
      <dgm:spPr/>
    </dgm:pt>
    <dgm:pt modelId="{BF2E5C54-885B-45C5-803A-42A95D37EBE9}" type="pres">
      <dgm:prSet presAssocID="{1EA59394-EC2B-4194-A54F-D3D0B1D862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338D0B-4F07-436E-BECC-BE67D97C5606}" srcId="{873D812F-35D6-4545-9F92-2FFAED12502D}" destId="{1EA59394-EC2B-4194-A54F-D3D0B1D8624D}" srcOrd="3" destOrd="0" parTransId="{8EAFE8C6-28F2-4621-88B0-B968C4A62235}" sibTransId="{067D492D-7B8D-486C-AD6C-0125B59E07A4}"/>
    <dgm:cxn modelId="{043C5124-E879-4E33-B7FD-782E097BD361}" type="presOf" srcId="{6610757F-C063-4B6A-9298-BB7FA3FBB72B}" destId="{089F336C-96A7-42CB-872E-BDFCD25DDCFA}" srcOrd="0" destOrd="0" presId="urn:microsoft.com/office/officeart/2018/2/layout/IconVerticalSolidList"/>
    <dgm:cxn modelId="{8F454827-F0AE-4397-A4C2-0AB47788978B}" type="presOf" srcId="{873D812F-35D6-4545-9F92-2FFAED12502D}" destId="{9EBFA594-0982-481D-A87C-19BEFD288292}" srcOrd="0" destOrd="0" presId="urn:microsoft.com/office/officeart/2018/2/layout/IconVerticalSolidList"/>
    <dgm:cxn modelId="{87D90B80-2492-455C-BB02-6BA656A85B1A}" srcId="{873D812F-35D6-4545-9F92-2FFAED12502D}" destId="{6610757F-C063-4B6A-9298-BB7FA3FBB72B}" srcOrd="2" destOrd="0" parTransId="{997B4957-4C03-451C-945B-FE8E20DCA82D}" sibTransId="{1F855229-361F-4ABA-A160-010C6D0772D0}"/>
    <dgm:cxn modelId="{3B37FD87-5427-42F0-8D69-57FFBFD3FE21}" type="presOf" srcId="{47F2910D-6940-4857-B30F-CBA348D7B312}" destId="{F03BDACD-F978-4D6A-A1DF-CD8A82014E5C}" srcOrd="0" destOrd="0" presId="urn:microsoft.com/office/officeart/2018/2/layout/IconVerticalSolidList"/>
    <dgm:cxn modelId="{B10AA49D-3D92-4CFC-A639-BBC074E0D9D0}" type="presOf" srcId="{03E9F9C9-061A-4D56-965E-2AE106418C44}" destId="{2979C9CE-133C-4474-BFCE-2C9F53B54758}" srcOrd="0" destOrd="0" presId="urn:microsoft.com/office/officeart/2018/2/layout/IconVerticalSolidList"/>
    <dgm:cxn modelId="{E79812AC-B6CE-46D3-87EB-A3AF3A70C689}" type="presOf" srcId="{1EA59394-EC2B-4194-A54F-D3D0B1D8624D}" destId="{BF2E5C54-885B-45C5-803A-42A95D37EBE9}" srcOrd="0" destOrd="0" presId="urn:microsoft.com/office/officeart/2018/2/layout/IconVerticalSolidList"/>
    <dgm:cxn modelId="{CE074EBE-9FAD-4CB1-B7F6-A48C7E328BC9}" srcId="{873D812F-35D6-4545-9F92-2FFAED12502D}" destId="{03E9F9C9-061A-4D56-965E-2AE106418C44}" srcOrd="1" destOrd="0" parTransId="{EC4D0D0A-9ACE-4C86-8757-1CCAD6150D34}" sibTransId="{4BC1A0DD-4A5E-46F5-9C7F-DB33EC30546C}"/>
    <dgm:cxn modelId="{404E97D2-63D2-4703-B87F-87C9AF65A29F}" srcId="{873D812F-35D6-4545-9F92-2FFAED12502D}" destId="{47F2910D-6940-4857-B30F-CBA348D7B312}" srcOrd="0" destOrd="0" parTransId="{03E2271A-A012-4D65-AE4D-28C8F747E6B8}" sibTransId="{FD207028-1060-4A89-9043-DFFC5BC63EF3}"/>
    <dgm:cxn modelId="{8DA75DF5-360E-4EDE-BC47-D0AAD9B4D77A}" type="presParOf" srcId="{9EBFA594-0982-481D-A87C-19BEFD288292}" destId="{86BDEF08-E1AB-4AE9-A7E3-BE66AFA1054C}" srcOrd="0" destOrd="0" presId="urn:microsoft.com/office/officeart/2018/2/layout/IconVerticalSolidList"/>
    <dgm:cxn modelId="{8EC50F9D-E5A6-4407-BFE1-591D13D66B42}" type="presParOf" srcId="{86BDEF08-E1AB-4AE9-A7E3-BE66AFA1054C}" destId="{8605E27B-E19D-4F3A-84F3-2F5D65CBD305}" srcOrd="0" destOrd="0" presId="urn:microsoft.com/office/officeart/2018/2/layout/IconVerticalSolidList"/>
    <dgm:cxn modelId="{8BBF34B2-97C2-4909-8C0E-2C0F172CFD1A}" type="presParOf" srcId="{86BDEF08-E1AB-4AE9-A7E3-BE66AFA1054C}" destId="{12DEEDA5-F092-4A9F-940D-83DF4D27DDD2}" srcOrd="1" destOrd="0" presId="urn:microsoft.com/office/officeart/2018/2/layout/IconVerticalSolidList"/>
    <dgm:cxn modelId="{895B174C-AF9D-4E24-967E-EB4D83F00913}" type="presParOf" srcId="{86BDEF08-E1AB-4AE9-A7E3-BE66AFA1054C}" destId="{14511387-4BC7-42EA-8B98-27E391CAB8A6}" srcOrd="2" destOrd="0" presId="urn:microsoft.com/office/officeart/2018/2/layout/IconVerticalSolidList"/>
    <dgm:cxn modelId="{58511971-F903-4011-B0CE-C8CA10BFAC73}" type="presParOf" srcId="{86BDEF08-E1AB-4AE9-A7E3-BE66AFA1054C}" destId="{F03BDACD-F978-4D6A-A1DF-CD8A82014E5C}" srcOrd="3" destOrd="0" presId="urn:microsoft.com/office/officeart/2018/2/layout/IconVerticalSolidList"/>
    <dgm:cxn modelId="{01B16C26-AE9B-44DC-A6FB-B2E7E52DC703}" type="presParOf" srcId="{9EBFA594-0982-481D-A87C-19BEFD288292}" destId="{3CF671EF-0D35-42CF-9EC9-895B3EDE5684}" srcOrd="1" destOrd="0" presId="urn:microsoft.com/office/officeart/2018/2/layout/IconVerticalSolidList"/>
    <dgm:cxn modelId="{4B294E53-70D7-425A-A762-0184900AE80F}" type="presParOf" srcId="{9EBFA594-0982-481D-A87C-19BEFD288292}" destId="{ED0600DF-0765-4BA4-984D-B71EE26F7CEE}" srcOrd="2" destOrd="0" presId="urn:microsoft.com/office/officeart/2018/2/layout/IconVerticalSolidList"/>
    <dgm:cxn modelId="{0BBF1A2E-8C1B-4E7B-A57E-FFF49AE9BACF}" type="presParOf" srcId="{ED0600DF-0765-4BA4-984D-B71EE26F7CEE}" destId="{3DF6E300-905D-423E-955F-8B3E9A85BAEA}" srcOrd="0" destOrd="0" presId="urn:microsoft.com/office/officeart/2018/2/layout/IconVerticalSolidList"/>
    <dgm:cxn modelId="{1399CFD6-F07E-4456-A4BF-D1E16FB26B38}" type="presParOf" srcId="{ED0600DF-0765-4BA4-984D-B71EE26F7CEE}" destId="{60D2730E-7851-4152-81EC-084C5BCAC644}" srcOrd="1" destOrd="0" presId="urn:microsoft.com/office/officeart/2018/2/layout/IconVerticalSolidList"/>
    <dgm:cxn modelId="{83C82BBC-A3F3-4C4D-83D6-0182B3CD97E1}" type="presParOf" srcId="{ED0600DF-0765-4BA4-984D-B71EE26F7CEE}" destId="{100D707F-48CF-460B-91E6-25A4EC85453B}" srcOrd="2" destOrd="0" presId="urn:microsoft.com/office/officeart/2018/2/layout/IconVerticalSolidList"/>
    <dgm:cxn modelId="{31DF7569-7E1B-481B-91F5-91A341AD860F}" type="presParOf" srcId="{ED0600DF-0765-4BA4-984D-B71EE26F7CEE}" destId="{2979C9CE-133C-4474-BFCE-2C9F53B54758}" srcOrd="3" destOrd="0" presId="urn:microsoft.com/office/officeart/2018/2/layout/IconVerticalSolidList"/>
    <dgm:cxn modelId="{28DEF568-0FC1-47C5-87B9-CB5BBF2FD5B4}" type="presParOf" srcId="{9EBFA594-0982-481D-A87C-19BEFD288292}" destId="{ACB51D57-238C-4054-97E8-7F9EAE40B669}" srcOrd="3" destOrd="0" presId="urn:microsoft.com/office/officeart/2018/2/layout/IconVerticalSolidList"/>
    <dgm:cxn modelId="{C75A00E4-3AC1-401E-BA56-3B3734F98294}" type="presParOf" srcId="{9EBFA594-0982-481D-A87C-19BEFD288292}" destId="{8EC696C1-B3D7-4D2D-B218-88DF5BAD7C68}" srcOrd="4" destOrd="0" presId="urn:microsoft.com/office/officeart/2018/2/layout/IconVerticalSolidList"/>
    <dgm:cxn modelId="{AA89F9A5-7CA2-4DA7-AEB7-F56D5844DE63}" type="presParOf" srcId="{8EC696C1-B3D7-4D2D-B218-88DF5BAD7C68}" destId="{584C4836-ABB0-4C42-A93D-FD3B275BD77E}" srcOrd="0" destOrd="0" presId="urn:microsoft.com/office/officeart/2018/2/layout/IconVerticalSolidList"/>
    <dgm:cxn modelId="{522ACBB2-C48F-41A2-B529-472E154A0FAD}" type="presParOf" srcId="{8EC696C1-B3D7-4D2D-B218-88DF5BAD7C68}" destId="{4698CC79-B18E-459F-9D37-F3992D6CA27D}" srcOrd="1" destOrd="0" presId="urn:microsoft.com/office/officeart/2018/2/layout/IconVerticalSolidList"/>
    <dgm:cxn modelId="{43054E57-93FE-427D-A453-28BAD95ED305}" type="presParOf" srcId="{8EC696C1-B3D7-4D2D-B218-88DF5BAD7C68}" destId="{6BED1452-7C7A-4A9F-96F3-778C701E0AD7}" srcOrd="2" destOrd="0" presId="urn:microsoft.com/office/officeart/2018/2/layout/IconVerticalSolidList"/>
    <dgm:cxn modelId="{D6A53474-79AF-4639-AB65-DCAED44E5152}" type="presParOf" srcId="{8EC696C1-B3D7-4D2D-B218-88DF5BAD7C68}" destId="{089F336C-96A7-42CB-872E-BDFCD25DDCFA}" srcOrd="3" destOrd="0" presId="urn:microsoft.com/office/officeart/2018/2/layout/IconVerticalSolidList"/>
    <dgm:cxn modelId="{B464B39A-B2A8-418C-8AAA-8B6C46D8EB67}" type="presParOf" srcId="{9EBFA594-0982-481D-A87C-19BEFD288292}" destId="{09645DCA-F953-4EEB-BEB4-BF00ECFF107B}" srcOrd="5" destOrd="0" presId="urn:microsoft.com/office/officeart/2018/2/layout/IconVerticalSolidList"/>
    <dgm:cxn modelId="{2FCA24AF-D195-4D62-937C-CC9CC6993711}" type="presParOf" srcId="{9EBFA594-0982-481D-A87C-19BEFD288292}" destId="{B3D02D05-83C9-467D-BEDE-AEBA436F8348}" srcOrd="6" destOrd="0" presId="urn:microsoft.com/office/officeart/2018/2/layout/IconVerticalSolidList"/>
    <dgm:cxn modelId="{49A61E5F-1742-4317-8A9F-BBC20E62C5B9}" type="presParOf" srcId="{B3D02D05-83C9-467D-BEDE-AEBA436F8348}" destId="{F89AE555-073A-46F1-B7CF-BB804A41CF7A}" srcOrd="0" destOrd="0" presId="urn:microsoft.com/office/officeart/2018/2/layout/IconVerticalSolidList"/>
    <dgm:cxn modelId="{09692EA2-E905-48DC-BFD4-1810DFCA4D7B}" type="presParOf" srcId="{B3D02D05-83C9-467D-BEDE-AEBA436F8348}" destId="{2C92310E-500F-4D36-A91C-B21FDA99B854}" srcOrd="1" destOrd="0" presId="urn:microsoft.com/office/officeart/2018/2/layout/IconVerticalSolidList"/>
    <dgm:cxn modelId="{C003181E-74CA-427B-AFF8-8E730DA9D570}" type="presParOf" srcId="{B3D02D05-83C9-467D-BEDE-AEBA436F8348}" destId="{7F09824F-0BFD-4024-86AB-E903420B260E}" srcOrd="2" destOrd="0" presId="urn:microsoft.com/office/officeart/2018/2/layout/IconVerticalSolidList"/>
    <dgm:cxn modelId="{0B55C7E9-2716-4CFE-9589-6E101B3E2E30}" type="presParOf" srcId="{B3D02D05-83C9-467D-BEDE-AEBA436F8348}" destId="{BF2E5C54-885B-45C5-803A-42A95D37E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5E27B-E19D-4F3A-84F3-2F5D65CBD305}">
      <dsp:nvSpPr>
        <dsp:cNvPr id="0" name=""/>
        <dsp:cNvSpPr/>
      </dsp:nvSpPr>
      <dsp:spPr>
        <a:xfrm>
          <a:off x="0" y="1669"/>
          <a:ext cx="9720262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EEDA5-F092-4A9F-940D-83DF4D27DDD2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BDACD-F978-4D6A-A1DF-CD8A82014E5C}">
      <dsp:nvSpPr>
        <dsp:cNvPr id="0" name=""/>
        <dsp:cNvSpPr/>
      </dsp:nvSpPr>
      <dsp:spPr>
        <a:xfrm>
          <a:off x="977345" y="1669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Step 2: Download JDK</a:t>
          </a:r>
          <a:endParaRPr lang="en-US" sz="1600" kern="1200"/>
        </a:p>
      </dsp:txBody>
      <dsp:txXfrm>
        <a:off x="977345" y="1669"/>
        <a:ext cx="8742916" cy="846186"/>
      </dsp:txXfrm>
    </dsp:sp>
    <dsp:sp modelId="{3DF6E300-905D-423E-955F-8B3E9A85BAEA}">
      <dsp:nvSpPr>
        <dsp:cNvPr id="0" name=""/>
        <dsp:cNvSpPr/>
      </dsp:nvSpPr>
      <dsp:spPr>
        <a:xfrm>
          <a:off x="0" y="1059402"/>
          <a:ext cx="9720262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2730E-7851-4152-81EC-084C5BCAC644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9C9CE-133C-4474-BFCE-2C9F53B54758}">
      <dsp:nvSpPr>
        <dsp:cNvPr id="0" name=""/>
        <dsp:cNvSpPr/>
      </dsp:nvSpPr>
      <dsp:spPr>
        <a:xfrm>
          <a:off x="977345" y="1059402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Click the below link to download jdk 1.8 for you windows 64 bit system.</a:t>
          </a:r>
        </a:p>
      </dsp:txBody>
      <dsp:txXfrm>
        <a:off x="977345" y="1059402"/>
        <a:ext cx="8742916" cy="846186"/>
      </dsp:txXfrm>
    </dsp:sp>
    <dsp:sp modelId="{584C4836-ABB0-4C42-A93D-FD3B275BD77E}">
      <dsp:nvSpPr>
        <dsp:cNvPr id="0" name=""/>
        <dsp:cNvSpPr/>
      </dsp:nvSpPr>
      <dsp:spPr>
        <a:xfrm>
          <a:off x="0" y="2117135"/>
          <a:ext cx="9720262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8CC79-B18E-459F-9D37-F3992D6CA27D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F336C-96A7-42CB-872E-BDFCD25DDCFA}">
      <dsp:nvSpPr>
        <dsp:cNvPr id="0" name=""/>
        <dsp:cNvSpPr/>
      </dsp:nvSpPr>
      <dsp:spPr>
        <a:xfrm>
          <a:off x="977345" y="2117135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hlinkClick xmlns:r="http://schemas.openxmlformats.org/officeDocument/2006/relationships" r:id="rId7"/>
            </a:rPr>
            <a:t>Download JDK For Windows</a:t>
          </a:r>
          <a:r>
            <a:rPr lang="en-US" sz="1600" kern="1200"/>
            <a:t> </a:t>
          </a:r>
          <a:br>
            <a:rPr lang="en-US" sz="1600" kern="1200"/>
          </a:br>
          <a:r>
            <a:rPr lang="en-US" sz="1600" kern="1200"/>
            <a:t>There are available releases for Linux and mac operating systems. You can visit the official link for JDK distributions i.e</a:t>
          </a:r>
        </a:p>
      </dsp:txBody>
      <dsp:txXfrm>
        <a:off x="977345" y="2117135"/>
        <a:ext cx="8742916" cy="846186"/>
      </dsp:txXfrm>
    </dsp:sp>
    <dsp:sp modelId="{F89AE555-073A-46F1-B7CF-BB804A41CF7A}">
      <dsp:nvSpPr>
        <dsp:cNvPr id="0" name=""/>
        <dsp:cNvSpPr/>
      </dsp:nvSpPr>
      <dsp:spPr>
        <a:xfrm>
          <a:off x="0" y="3174868"/>
          <a:ext cx="9720262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2310E-500F-4D36-A91C-B21FDA99B854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5C54-885B-45C5-803A-42A95D37EBE9}">
      <dsp:nvSpPr>
        <dsp:cNvPr id="0" name=""/>
        <dsp:cNvSpPr/>
      </dsp:nvSpPr>
      <dsp:spPr>
        <a:xfrm>
          <a:off x="977345" y="3174868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hlinkClick xmlns:r="http://schemas.openxmlformats.org/officeDocument/2006/relationships" r:id="rId10"/>
            </a:rPr>
            <a:t>JDK Downloads</a:t>
          </a:r>
          <a:endParaRPr lang="en-US" sz="1600" kern="1200" dirty="0"/>
        </a:p>
      </dsp:txBody>
      <dsp:txXfrm>
        <a:off x="977345" y="3174868"/>
        <a:ext cx="8742916" cy="84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6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0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7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2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237AFA-D804-4EC4-A986-1EABB425D7D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3FEC2C-03E8-45BA-BFC8-E7465A57061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B1E85-98FF-A200-A4C1-A4AF2C06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Set Up and Installation of Required  Softwares 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9BDF6-B393-E7FF-C163-035B6E6EC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Saurabh Kandhway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91F67-D3CC-B669-FD26-62870E54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N" dirty="0"/>
              <a:t>Set Up Eclipse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5EFFF-2A43-A745-3BDF-56CA10BF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1693415"/>
            <a:ext cx="3530267" cy="10943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D4082-DC64-4D67-7DF1-CBAC1D11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24" y="4799855"/>
            <a:ext cx="3291514" cy="933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5320-88B7-8361-A00A-6AC6E910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>
            <a:normAutofit/>
          </a:bodyPr>
          <a:lstStyle/>
          <a:p>
            <a:r>
              <a:rPr lang="en-IN" dirty="0"/>
              <a:t>Step 1 </a:t>
            </a:r>
          </a:p>
          <a:p>
            <a:r>
              <a:rPr lang="en-IN" b="1" dirty="0"/>
              <a:t>Step 1)</a:t>
            </a:r>
            <a:r>
              <a:rPr lang="en-IN" dirty="0"/>
              <a:t> Installing Eclipse</a:t>
            </a:r>
          </a:p>
          <a:p>
            <a:endParaRPr lang="en-IN" dirty="0"/>
          </a:p>
          <a:p>
            <a:r>
              <a:rPr lang="en-US" dirty="0"/>
              <a:t>Open your browser and type </a:t>
            </a:r>
            <a:r>
              <a:rPr lang="en-US" dirty="0">
                <a:hlinkClick r:id="rId4"/>
              </a:rPr>
              <a:t>https://www.eclipse.org/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55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606A-0A4A-6441-350E-5688067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for Installing Eclipse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1860-1033-5192-83E4-709F72D8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4) </a:t>
            </a:r>
            <a:r>
              <a:rPr lang="en-US" dirty="0"/>
              <a:t>Click on “Download” button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9A031-2A6F-2209-657D-D494BF0DB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0" y="2717230"/>
            <a:ext cx="8916647" cy="31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5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F66E-C46B-49BE-E9F2-B0F5A560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2EA8-1192-9639-1153-41284C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 4) </a:t>
            </a:r>
            <a:r>
              <a:rPr lang="en-US">
                <a:solidFill>
                  <a:srgbClr val="FFFFFF"/>
                </a:solidFill>
              </a:rPr>
              <a:t>Install Eclipse.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</a:rPr>
              <a:t>Click on “downloads” in Windows file explorer.</a:t>
            </a:r>
            <a:r>
              <a:rPr lang="en-US" b="1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</a:rPr>
              <a:t>Click on “eclipse-inst-win64.exe” file.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1EAB-90EE-AC67-6919-E5DD6B26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1915"/>
            <a:ext cx="5455921" cy="21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94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A9402-3BCE-A4D7-FB3A-76C234B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5FC-8DE3-A554-BC07-537EEA0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Click on “Eclipse IDE for Java Developers”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0AE21-1A5A-3AF2-B5B7-C957D53A2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4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C5488-5541-0C4D-69AB-D48C9E9E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 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3669-C8D2-F693-E9B6-D86B3F52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Click on “INSTALL” button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BB50C-F739-889F-ED3B-E3F5B8B49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13280" b="-4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9572A-F220-5BA7-1EC2-7AC8CF96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 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4A6B-1F63-F6B2-BA84-A275832F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Click on Launch button </a:t>
            </a: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F101-92D7-E59E-5373-A54B0222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1376"/>
            <a:ext cx="5455921" cy="55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DBB7B-C68E-B31A-5018-B5E678E3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Steps to Install Java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3B5D-88CE-1474-E417-4F916255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erdana"/>
              </a:rPr>
              <a:t>Step 1: Verify that it is already installed or not</a:t>
            </a:r>
          </a:p>
          <a:p>
            <a:r>
              <a:rPr lang="en-US" b="0" i="0">
                <a:solidFill>
                  <a:srgbClr val="FFFFFF"/>
                </a:solidFill>
                <a:effectLst/>
                <a:latin typeface="inter-regular"/>
              </a:rPr>
              <a:t>Check whether Java is already installed on the system or not. In my case, it is not installed therefore I need to install JDK 1.8 on my computer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F544F-32A9-2F78-8BA2-7766B6DE3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051"/>
            <a:ext cx="5455921" cy="23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B5FA-4C94-EFB4-B1A0-9B989C98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/>
              <a:t>Step 2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A5E4D6-3889-0680-9AF7-158005BFF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827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5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F103-8907-6B31-1AD2-441F6F88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3BF45-009B-5145-4C3A-D943D57D7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1209969"/>
            <a:ext cx="7650480" cy="5062815"/>
          </a:xfrm>
        </p:spPr>
      </p:pic>
    </p:spTree>
    <p:extLst>
      <p:ext uri="{BB962C8B-B14F-4D97-AF65-F5344CB8AC3E}">
        <p14:creationId xmlns:p14="http://schemas.microsoft.com/office/powerpoint/2010/main" val="291938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1E1-3218-3DCA-A295-49070BA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FB488-12B9-58D9-F28E-103787DA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84" y="1787426"/>
            <a:ext cx="8437908" cy="4196814"/>
          </a:xfrm>
        </p:spPr>
      </p:pic>
    </p:spTree>
    <p:extLst>
      <p:ext uri="{BB962C8B-B14F-4D97-AF65-F5344CB8AC3E}">
        <p14:creationId xmlns:p14="http://schemas.microsoft.com/office/powerpoint/2010/main" val="58112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68C2-042C-C097-1EE1-BDB8A8AE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7DE39-68F0-4C6D-AAEA-58183483C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77481" cy="3734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26A93-A0DB-DC22-3ACB-34DBD5784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39" y="1690688"/>
            <a:ext cx="487748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559F-65B0-4F3B-DFC3-17087733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BBB2D-45AB-037B-1C12-5656DF5A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9660"/>
            <a:ext cx="4877481" cy="3715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FAA26-7A1D-752D-01E2-988935CB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0" y="1939981"/>
            <a:ext cx="493463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D4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07DE5-1417-18AC-F271-A2BCDCB2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Path Setting for Java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5D6B51-BC4E-AAC0-F015-7A0B863A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 execute Java applications from command line, we need to set Java Path. To set the path, follow the following steps.</a:t>
            </a:r>
          </a:p>
          <a:p>
            <a:r>
              <a:rPr lang="en-US">
                <a:solidFill>
                  <a:srgbClr val="FFFFFF"/>
                </a:solidFill>
              </a:rPr>
              <a:t>Right click on "this PC". It can be named as "My Computer" in some systems. Choose "properties" from the options.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7F35D0-32DA-A99A-0B5F-6A01C76B4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r="-2" b="4865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42E59668-3C21-4C75-9F1D-FC8FC2F32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2A002CF-6EAF-497D-9B9B-EF9F4451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BF631B04-CB79-4ABB-B631-511E05B2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9">
            <a:extLst>
              <a:ext uri="{FF2B5EF4-FFF2-40B4-BE49-F238E27FC236}">
                <a16:creationId xmlns:a16="http://schemas.microsoft.com/office/drawing/2014/main" id="{0481CA86-EF04-4CCF-855B-0D3FA1216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F6AAADF3-4504-485E-9FD1-A0115962B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9349" y="0"/>
            <a:ext cx="46200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9CA87-D6E1-F1B3-5A12-76144463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271" y="681318"/>
            <a:ext cx="3492552" cy="32214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rgbClr val="FFFFFF"/>
                </a:solidFill>
              </a:rPr>
              <a:t>Path Setting in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A2B8-E1E7-4494-6BD0-EAFF8116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271" y="4069976"/>
            <a:ext cx="3492552" cy="2143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The screen look alike the above image will open. Click on "Advanced system settings" to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59F1D-10AE-42CA-3769-1BE48D06C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 r="5" b="11479"/>
          <a:stretch/>
        </p:blipFill>
        <p:spPr>
          <a:xfrm>
            <a:off x="-1" y="-975"/>
            <a:ext cx="3629321" cy="3356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301B7-0693-3E13-E3BE-22852786C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539"/>
          <a:stretch/>
        </p:blipFill>
        <p:spPr>
          <a:xfrm>
            <a:off x="3789575" y="10"/>
            <a:ext cx="3633464" cy="335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51C7C-E0C6-8467-E74F-FBC76AE72B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0" r="595" b="-1"/>
          <a:stretch/>
        </p:blipFill>
        <p:spPr>
          <a:xfrm>
            <a:off x="-4144" y="3494689"/>
            <a:ext cx="7423238" cy="3363311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1511B80B-EF72-4801-A384-8D8275769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566" y="3925122"/>
            <a:ext cx="29260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19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283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erdana</vt:lpstr>
      <vt:lpstr>inter-regular</vt:lpstr>
      <vt:lpstr>Tw Cen MT</vt:lpstr>
      <vt:lpstr>Tw Cen MT Condensed</vt:lpstr>
      <vt:lpstr>Wingdings 3</vt:lpstr>
      <vt:lpstr>Integral</vt:lpstr>
      <vt:lpstr>Set Up and Installation of Required  Softwares </vt:lpstr>
      <vt:lpstr>Steps to Install Java </vt:lpstr>
      <vt:lpstr>Step 2</vt:lpstr>
      <vt:lpstr>Step 3</vt:lpstr>
      <vt:lpstr>Step 4</vt:lpstr>
      <vt:lpstr>Step 5</vt:lpstr>
      <vt:lpstr>Step 6</vt:lpstr>
      <vt:lpstr>Path Setting for Java </vt:lpstr>
      <vt:lpstr>Path Setting in Java </vt:lpstr>
      <vt:lpstr>Set Up Eclipse </vt:lpstr>
      <vt:lpstr>Step 2 for Installing Eclipse </vt:lpstr>
      <vt:lpstr>Step 3</vt:lpstr>
      <vt:lpstr>Step 4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and Installation of Required  Softwares</dc:title>
  <dc:creator>Saurabh Kandhway</dc:creator>
  <cp:lastModifiedBy>Saurabh Kandhway</cp:lastModifiedBy>
  <cp:revision>6</cp:revision>
  <dcterms:created xsi:type="dcterms:W3CDTF">2023-04-11T11:18:07Z</dcterms:created>
  <dcterms:modified xsi:type="dcterms:W3CDTF">2023-05-20T12:10:56Z</dcterms:modified>
</cp:coreProperties>
</file>