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6" r:id="rId3"/>
    <p:sldId id="257" r:id="rId4"/>
    <p:sldId id="259" r:id="rId5"/>
    <p:sldId id="260" r:id="rId6"/>
    <p:sldId id="261" r:id="rId7"/>
    <p:sldId id="262" r:id="rId8"/>
    <p:sldId id="263" r:id="rId9"/>
    <p:sldId id="264" r:id="rId10"/>
    <p:sldId id="265"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4CA818-828A-44CB-9DCF-F718B6C5CA63}" v="2" dt="2024-04-04T10:51:12.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ndhway" userId="c233f9120327db61" providerId="LiveId" clId="{F26AF38F-2CAA-498E-B2D7-22D26F2C686E}"/>
    <pc:docChg chg="custSel modSld">
      <pc:chgData name="Saurabh Kandhway" userId="c233f9120327db61" providerId="LiveId" clId="{F26AF38F-2CAA-498E-B2D7-22D26F2C686E}" dt="2023-05-20T12:11:11.305" v="58" actId="20577"/>
      <pc:docMkLst>
        <pc:docMk/>
      </pc:docMkLst>
      <pc:sldChg chg="addSp delSp modSp mod">
        <pc:chgData name="Saurabh Kandhway" userId="c233f9120327db61" providerId="LiveId" clId="{F26AF38F-2CAA-498E-B2D7-22D26F2C686E}" dt="2023-05-20T12:11:11.305" v="58" actId="20577"/>
        <pc:sldMkLst>
          <pc:docMk/>
          <pc:sldMk cId="2579529436" sldId="256"/>
        </pc:sldMkLst>
        <pc:spChg chg="mod">
          <ac:chgData name="Saurabh Kandhway" userId="c233f9120327db61" providerId="LiveId" clId="{F26AF38F-2CAA-498E-B2D7-22D26F2C686E}" dt="2023-05-04T13:45:43.939" v="56" actId="14100"/>
          <ac:spMkLst>
            <pc:docMk/>
            <pc:sldMk cId="2579529436" sldId="256"/>
            <ac:spMk id="2" creationId="{F2B96E57-3C43-3F7A-FBAE-158F38BD9DBC}"/>
          </ac:spMkLst>
        </pc:spChg>
        <pc:spChg chg="mod">
          <ac:chgData name="Saurabh Kandhway" userId="c233f9120327db61" providerId="LiveId" clId="{F26AF38F-2CAA-498E-B2D7-22D26F2C686E}" dt="2023-05-20T12:11:11.305" v="58" actId="20577"/>
          <ac:spMkLst>
            <pc:docMk/>
            <pc:sldMk cId="2579529436" sldId="256"/>
            <ac:spMk id="3" creationId="{AEDA926D-D43F-F029-DA32-DDAABD103F1B}"/>
          </ac:spMkLst>
        </pc:spChg>
        <pc:picChg chg="add del mod">
          <ac:chgData name="Saurabh Kandhway" userId="c233f9120327db61" providerId="LiveId" clId="{F26AF38F-2CAA-498E-B2D7-22D26F2C686E}" dt="2023-05-20T12:11:07.891" v="57" actId="478"/>
          <ac:picMkLst>
            <pc:docMk/>
            <pc:sldMk cId="2579529436" sldId="256"/>
            <ac:picMk id="4" creationId="{CF6D883A-5D19-296E-744C-E929DE4609DF}"/>
          </ac:picMkLst>
        </pc:picChg>
      </pc:sldChg>
      <pc:sldChg chg="modSp mod">
        <pc:chgData name="Saurabh Kandhway" userId="c233f9120327db61" providerId="LiveId" clId="{F26AF38F-2CAA-498E-B2D7-22D26F2C686E}" dt="2023-05-04T13:44:45.012" v="41" actId="1076"/>
        <pc:sldMkLst>
          <pc:docMk/>
          <pc:sldMk cId="1297537319" sldId="275"/>
        </pc:sldMkLst>
        <pc:picChg chg="mod">
          <ac:chgData name="Saurabh Kandhway" userId="c233f9120327db61" providerId="LiveId" clId="{F26AF38F-2CAA-498E-B2D7-22D26F2C686E}" dt="2023-05-04T13:44:45.012" v="41" actId="1076"/>
          <ac:picMkLst>
            <pc:docMk/>
            <pc:sldMk cId="1297537319" sldId="275"/>
            <ac:picMk id="5" creationId="{0193AB74-D558-2875-BC8E-86BD6C402D2F}"/>
          </ac:picMkLst>
        </pc:picChg>
      </pc:sldChg>
    </pc:docChg>
  </pc:docChgLst>
  <pc:docChgLst>
    <pc:chgData name="Saurabh Kandhway" userId="c233f9120327db61" providerId="LiveId" clId="{984CA818-828A-44CB-9DCF-F718B6C5CA63}"/>
    <pc:docChg chg="addSld delSld modSld">
      <pc:chgData name="Saurabh Kandhway" userId="c233f9120327db61" providerId="LiveId" clId="{984CA818-828A-44CB-9DCF-F718B6C5CA63}" dt="2024-04-04T10:59:37.656" v="9" actId="1076"/>
      <pc:docMkLst>
        <pc:docMk/>
      </pc:docMkLst>
      <pc:sldChg chg="del">
        <pc:chgData name="Saurabh Kandhway" userId="c233f9120327db61" providerId="LiveId" clId="{984CA818-828A-44CB-9DCF-F718B6C5CA63}" dt="2024-03-23T08:58:27.361" v="0" actId="2696"/>
        <pc:sldMkLst>
          <pc:docMk/>
          <pc:sldMk cId="279953645" sldId="258"/>
        </pc:sldMkLst>
      </pc:sldChg>
      <pc:sldChg chg="addSp modSp new mod">
        <pc:chgData name="Saurabh Kandhway" userId="c233f9120327db61" providerId="LiveId" clId="{984CA818-828A-44CB-9DCF-F718B6C5CA63}" dt="2024-04-04T10:59:37.656" v="9" actId="1076"/>
        <pc:sldMkLst>
          <pc:docMk/>
          <pc:sldMk cId="3065422808" sldId="276"/>
        </pc:sldMkLst>
        <pc:picChg chg="add mod">
          <ac:chgData name="Saurabh Kandhway" userId="c233f9120327db61" providerId="LiveId" clId="{984CA818-828A-44CB-9DCF-F718B6C5CA63}" dt="2024-04-04T10:59:37.656" v="9" actId="1076"/>
          <ac:picMkLst>
            <pc:docMk/>
            <pc:sldMk cId="3065422808" sldId="276"/>
            <ac:picMk id="5" creationId="{C053ADD2-D6C8-2C4A-C96E-7F45E150D806}"/>
          </ac:picMkLst>
        </pc:picChg>
      </pc:sldChg>
      <pc:sldChg chg="addSp delSp add del setBg delDesignElem">
        <pc:chgData name="Saurabh Kandhway" userId="c233f9120327db61" providerId="LiveId" clId="{984CA818-828A-44CB-9DCF-F718B6C5CA63}" dt="2024-04-04T10:51:12.888" v="4"/>
        <pc:sldMkLst>
          <pc:docMk/>
          <pc:sldMk cId="705587751" sldId="277"/>
        </pc:sldMkLst>
        <pc:spChg chg="add del">
          <ac:chgData name="Saurabh Kandhway" userId="c233f9120327db61" providerId="LiveId" clId="{984CA818-828A-44CB-9DCF-F718B6C5CA63}" dt="2024-04-04T10:51:12.888" v="4"/>
          <ac:spMkLst>
            <pc:docMk/>
            <pc:sldMk cId="705587751" sldId="277"/>
            <ac:spMk id="47" creationId="{4FAE1107-CEC3-4041-8BAA-CDB6F6759B35}"/>
          </ac:spMkLst>
        </pc:spChg>
        <pc:cxnChg chg="add del">
          <ac:chgData name="Saurabh Kandhway" userId="c233f9120327db61" providerId="LiveId" clId="{984CA818-828A-44CB-9DCF-F718B6C5CA63}" dt="2024-04-04T10:51:12.888" v="4"/>
          <ac:cxnSpMkLst>
            <pc:docMk/>
            <pc:sldMk cId="705587751" sldId="277"/>
            <ac:cxnSpMk id="48" creationId="{1AEA88FB-F5DD-45CE-AAE1-7B33D0ABDD25}"/>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EA5A1-34D4-4085-BB1C-D4616C78B985}"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FA5B5A89-9EEE-4188-9659-E460EECD472B}">
      <dgm:prSet/>
      <dgm:spPr/>
      <dgm:t>
        <a:bodyPr/>
        <a:lstStyle/>
        <a:p>
          <a:r>
            <a:rPr lang="en-US" b="0" i="0" baseline="0"/>
            <a:t>Declare a class with name A. </a:t>
          </a:r>
          <a:endParaRPr lang="en-US"/>
        </a:p>
      </dgm:t>
    </dgm:pt>
    <dgm:pt modelId="{FC1BB095-8D0D-4C9E-9DB3-69F064CE56E0}" type="parTrans" cxnId="{18156F24-1CD0-44AA-896D-299C2F597235}">
      <dgm:prSet/>
      <dgm:spPr/>
      <dgm:t>
        <a:bodyPr/>
        <a:lstStyle/>
        <a:p>
          <a:endParaRPr lang="en-US"/>
        </a:p>
      </dgm:t>
    </dgm:pt>
    <dgm:pt modelId="{B4C9B3DE-36E3-40FE-BF11-3529756351B0}" type="sibTrans" cxnId="{18156F24-1CD0-44AA-896D-299C2F597235}">
      <dgm:prSet phldrT="1" phldr="0"/>
      <dgm:spPr/>
      <dgm:t>
        <a:bodyPr/>
        <a:lstStyle/>
        <a:p>
          <a:r>
            <a:rPr lang="en-US"/>
            <a:t>1</a:t>
          </a:r>
        </a:p>
      </dgm:t>
    </dgm:pt>
    <dgm:pt modelId="{EC2A9699-288A-4F24-9458-88643E1891D7}">
      <dgm:prSet/>
      <dgm:spPr/>
      <dgm:t>
        <a:bodyPr/>
        <a:lstStyle/>
        <a:p>
          <a:r>
            <a:rPr lang="en-US" b="0" i="0" baseline="0"/>
            <a:t>Declare the main method </a:t>
          </a:r>
          <a:r>
            <a:rPr lang="en-US" b="1" i="0" baseline="0"/>
            <a:t>public static void main(String args[]){</a:t>
          </a:r>
          <a:r>
            <a:rPr lang="en-US" b="0" i="0" baseline="0"/>
            <a:t> </a:t>
          </a:r>
          <a:endParaRPr lang="en-US"/>
        </a:p>
      </dgm:t>
    </dgm:pt>
    <dgm:pt modelId="{4F33714A-8222-4C45-9E6D-729AE49CB497}" type="parTrans" cxnId="{D0D585FE-6FB4-41D8-90F7-E183A881850D}">
      <dgm:prSet/>
      <dgm:spPr/>
      <dgm:t>
        <a:bodyPr/>
        <a:lstStyle/>
        <a:p>
          <a:endParaRPr lang="en-US"/>
        </a:p>
      </dgm:t>
    </dgm:pt>
    <dgm:pt modelId="{6F96239D-5DFA-4A4C-856C-B0CEF47BEE07}" type="sibTrans" cxnId="{D0D585FE-6FB4-41D8-90F7-E183A881850D}">
      <dgm:prSet phldrT="2" phldr="0"/>
      <dgm:spPr/>
      <dgm:t>
        <a:bodyPr/>
        <a:lstStyle/>
        <a:p>
          <a:r>
            <a:rPr lang="en-US"/>
            <a:t>2</a:t>
          </a:r>
        </a:p>
      </dgm:t>
    </dgm:pt>
    <dgm:pt modelId="{9883E9B9-37B0-4AB2-9FB8-5EF7512C0EEE}">
      <dgm:prSet/>
      <dgm:spPr/>
      <dgm:t>
        <a:bodyPr/>
        <a:lstStyle/>
        <a:p>
          <a:r>
            <a:rPr lang="en-US" b="0" i="0" baseline="0"/>
            <a:t>Now Type the </a:t>
          </a:r>
          <a:r>
            <a:rPr lang="en-US" b="1" i="0" baseline="0"/>
            <a:t>System.out.println(“Hello World”);</a:t>
          </a:r>
          <a:r>
            <a:rPr lang="en-US" b="0" i="0" baseline="0"/>
            <a:t> which will print Hello World in Java </a:t>
          </a:r>
          <a:endParaRPr lang="en-US"/>
        </a:p>
      </dgm:t>
    </dgm:pt>
    <dgm:pt modelId="{D4CB7AD4-7179-4EC6-9BE3-BBE6CEEF89B8}" type="parTrans" cxnId="{2DA906DD-82C5-4A5F-8A17-FB24EA2DBBF4}">
      <dgm:prSet/>
      <dgm:spPr/>
      <dgm:t>
        <a:bodyPr/>
        <a:lstStyle/>
        <a:p>
          <a:endParaRPr lang="en-US"/>
        </a:p>
      </dgm:t>
    </dgm:pt>
    <dgm:pt modelId="{39FBC64F-2E68-4224-BDBE-3ED055A42D59}" type="sibTrans" cxnId="{2DA906DD-82C5-4A5F-8A17-FB24EA2DBBF4}">
      <dgm:prSet phldrT="3" phldr="0"/>
      <dgm:spPr/>
      <dgm:t>
        <a:bodyPr/>
        <a:lstStyle/>
        <a:p>
          <a:r>
            <a:rPr lang="en-US"/>
            <a:t>3</a:t>
          </a:r>
        </a:p>
      </dgm:t>
    </dgm:pt>
    <dgm:pt modelId="{C731A798-9979-48DB-94EC-9845486F35AE}" type="pres">
      <dgm:prSet presAssocID="{4FCEA5A1-34D4-4085-BB1C-D4616C78B985}" presName="linearFlow" presStyleCnt="0">
        <dgm:presLayoutVars>
          <dgm:dir/>
          <dgm:animLvl val="lvl"/>
          <dgm:resizeHandles val="exact"/>
        </dgm:presLayoutVars>
      </dgm:prSet>
      <dgm:spPr/>
    </dgm:pt>
    <dgm:pt modelId="{551BE4B8-EEDA-4F7C-B573-AFCE985AB6F0}" type="pres">
      <dgm:prSet presAssocID="{FA5B5A89-9EEE-4188-9659-E460EECD472B}" presName="compositeNode" presStyleCnt="0"/>
      <dgm:spPr/>
    </dgm:pt>
    <dgm:pt modelId="{66B4F264-92DD-45D9-A3DF-360F3AD52EE3}" type="pres">
      <dgm:prSet presAssocID="{FA5B5A89-9EEE-4188-9659-E460EECD472B}" presName="parTx" presStyleLbl="node1" presStyleIdx="0" presStyleCnt="0">
        <dgm:presLayoutVars>
          <dgm:chMax val="0"/>
          <dgm:chPref val="0"/>
          <dgm:bulletEnabled val="1"/>
        </dgm:presLayoutVars>
      </dgm:prSet>
      <dgm:spPr/>
    </dgm:pt>
    <dgm:pt modelId="{EDFB5BD4-33DB-4CE1-AF9D-527B9867919F}" type="pres">
      <dgm:prSet presAssocID="{FA5B5A89-9EEE-4188-9659-E460EECD472B}" presName="parSh" presStyleCnt="0"/>
      <dgm:spPr/>
    </dgm:pt>
    <dgm:pt modelId="{6601900B-C30B-4BEC-868D-C5F273E85920}" type="pres">
      <dgm:prSet presAssocID="{FA5B5A89-9EEE-4188-9659-E460EECD472B}" presName="lineNode" presStyleLbl="alignAccFollowNode1" presStyleIdx="0" presStyleCnt="9"/>
      <dgm:spPr/>
    </dgm:pt>
    <dgm:pt modelId="{D0BF7154-11E4-4121-A7EF-305947F18D4E}" type="pres">
      <dgm:prSet presAssocID="{FA5B5A89-9EEE-4188-9659-E460EECD472B}" presName="lineArrowNode" presStyleLbl="alignAccFollowNode1" presStyleIdx="1" presStyleCnt="9"/>
      <dgm:spPr/>
    </dgm:pt>
    <dgm:pt modelId="{990C2BE0-C2EC-452F-8AC0-19CA6B82DE77}" type="pres">
      <dgm:prSet presAssocID="{B4C9B3DE-36E3-40FE-BF11-3529756351B0}" presName="sibTransNodeCircle" presStyleLbl="alignNode1" presStyleIdx="0" presStyleCnt="3">
        <dgm:presLayoutVars>
          <dgm:chMax val="0"/>
          <dgm:bulletEnabled/>
        </dgm:presLayoutVars>
      </dgm:prSet>
      <dgm:spPr/>
    </dgm:pt>
    <dgm:pt modelId="{B324ABEC-AB8C-4FE3-B553-4D3E4C33A674}" type="pres">
      <dgm:prSet presAssocID="{B4C9B3DE-36E3-40FE-BF11-3529756351B0}" presName="spacerBetweenCircleAndCallout" presStyleCnt="0">
        <dgm:presLayoutVars/>
      </dgm:prSet>
      <dgm:spPr/>
    </dgm:pt>
    <dgm:pt modelId="{0C10180E-9964-4E1B-B8C6-F8BE5B6FF7F4}" type="pres">
      <dgm:prSet presAssocID="{FA5B5A89-9EEE-4188-9659-E460EECD472B}" presName="nodeText" presStyleLbl="alignAccFollowNode1" presStyleIdx="2" presStyleCnt="9">
        <dgm:presLayoutVars>
          <dgm:bulletEnabled val="1"/>
        </dgm:presLayoutVars>
      </dgm:prSet>
      <dgm:spPr/>
    </dgm:pt>
    <dgm:pt modelId="{4C726797-6B5F-40DF-BBC7-EA991C769B48}" type="pres">
      <dgm:prSet presAssocID="{B4C9B3DE-36E3-40FE-BF11-3529756351B0}" presName="sibTransComposite" presStyleCnt="0"/>
      <dgm:spPr/>
    </dgm:pt>
    <dgm:pt modelId="{564D4EE0-9568-428F-B1DD-22E43FE378EC}" type="pres">
      <dgm:prSet presAssocID="{EC2A9699-288A-4F24-9458-88643E1891D7}" presName="compositeNode" presStyleCnt="0"/>
      <dgm:spPr/>
    </dgm:pt>
    <dgm:pt modelId="{E4A03656-5624-45CF-879F-F0B7E2F37DED}" type="pres">
      <dgm:prSet presAssocID="{EC2A9699-288A-4F24-9458-88643E1891D7}" presName="parTx" presStyleLbl="node1" presStyleIdx="0" presStyleCnt="0">
        <dgm:presLayoutVars>
          <dgm:chMax val="0"/>
          <dgm:chPref val="0"/>
          <dgm:bulletEnabled val="1"/>
        </dgm:presLayoutVars>
      </dgm:prSet>
      <dgm:spPr/>
    </dgm:pt>
    <dgm:pt modelId="{08D2EC6C-4222-4C4E-B4D8-189ED6787226}" type="pres">
      <dgm:prSet presAssocID="{EC2A9699-288A-4F24-9458-88643E1891D7}" presName="parSh" presStyleCnt="0"/>
      <dgm:spPr/>
    </dgm:pt>
    <dgm:pt modelId="{12164359-9DD2-454C-A01E-46AE903C1860}" type="pres">
      <dgm:prSet presAssocID="{EC2A9699-288A-4F24-9458-88643E1891D7}" presName="lineNode" presStyleLbl="alignAccFollowNode1" presStyleIdx="3" presStyleCnt="9"/>
      <dgm:spPr/>
    </dgm:pt>
    <dgm:pt modelId="{E534A0BC-E9DB-4E00-9889-927C05C5891E}" type="pres">
      <dgm:prSet presAssocID="{EC2A9699-288A-4F24-9458-88643E1891D7}" presName="lineArrowNode" presStyleLbl="alignAccFollowNode1" presStyleIdx="4" presStyleCnt="9"/>
      <dgm:spPr/>
    </dgm:pt>
    <dgm:pt modelId="{5CE5DD44-FF76-492C-B939-0F429F397CB1}" type="pres">
      <dgm:prSet presAssocID="{6F96239D-5DFA-4A4C-856C-B0CEF47BEE07}" presName="sibTransNodeCircle" presStyleLbl="alignNode1" presStyleIdx="1" presStyleCnt="3">
        <dgm:presLayoutVars>
          <dgm:chMax val="0"/>
          <dgm:bulletEnabled/>
        </dgm:presLayoutVars>
      </dgm:prSet>
      <dgm:spPr/>
    </dgm:pt>
    <dgm:pt modelId="{FF9A8E45-050A-4592-B9AB-01AB4BB0AFA6}" type="pres">
      <dgm:prSet presAssocID="{6F96239D-5DFA-4A4C-856C-B0CEF47BEE07}" presName="spacerBetweenCircleAndCallout" presStyleCnt="0">
        <dgm:presLayoutVars/>
      </dgm:prSet>
      <dgm:spPr/>
    </dgm:pt>
    <dgm:pt modelId="{6CE03D0A-7208-4938-9019-211E5B84A3FF}" type="pres">
      <dgm:prSet presAssocID="{EC2A9699-288A-4F24-9458-88643E1891D7}" presName="nodeText" presStyleLbl="alignAccFollowNode1" presStyleIdx="5" presStyleCnt="9">
        <dgm:presLayoutVars>
          <dgm:bulletEnabled val="1"/>
        </dgm:presLayoutVars>
      </dgm:prSet>
      <dgm:spPr/>
    </dgm:pt>
    <dgm:pt modelId="{7B112385-831C-41E4-95DB-1141EBC6CE9F}" type="pres">
      <dgm:prSet presAssocID="{6F96239D-5DFA-4A4C-856C-B0CEF47BEE07}" presName="sibTransComposite" presStyleCnt="0"/>
      <dgm:spPr/>
    </dgm:pt>
    <dgm:pt modelId="{B42FD72A-DB8F-4044-9C79-52576F23BF6E}" type="pres">
      <dgm:prSet presAssocID="{9883E9B9-37B0-4AB2-9FB8-5EF7512C0EEE}" presName="compositeNode" presStyleCnt="0"/>
      <dgm:spPr/>
    </dgm:pt>
    <dgm:pt modelId="{1F20501E-C6B4-4C7D-AEA6-B8A9CA5F4D59}" type="pres">
      <dgm:prSet presAssocID="{9883E9B9-37B0-4AB2-9FB8-5EF7512C0EEE}" presName="parTx" presStyleLbl="node1" presStyleIdx="0" presStyleCnt="0">
        <dgm:presLayoutVars>
          <dgm:chMax val="0"/>
          <dgm:chPref val="0"/>
          <dgm:bulletEnabled val="1"/>
        </dgm:presLayoutVars>
      </dgm:prSet>
      <dgm:spPr/>
    </dgm:pt>
    <dgm:pt modelId="{9D650681-8AEF-4887-A448-B77296ADBE38}" type="pres">
      <dgm:prSet presAssocID="{9883E9B9-37B0-4AB2-9FB8-5EF7512C0EEE}" presName="parSh" presStyleCnt="0"/>
      <dgm:spPr/>
    </dgm:pt>
    <dgm:pt modelId="{F2578891-40C2-4DEA-B297-AA64D71CC08A}" type="pres">
      <dgm:prSet presAssocID="{9883E9B9-37B0-4AB2-9FB8-5EF7512C0EEE}" presName="lineNode" presStyleLbl="alignAccFollowNode1" presStyleIdx="6" presStyleCnt="9"/>
      <dgm:spPr/>
    </dgm:pt>
    <dgm:pt modelId="{8D650762-C6CA-4237-8EE8-8E2009981E21}" type="pres">
      <dgm:prSet presAssocID="{9883E9B9-37B0-4AB2-9FB8-5EF7512C0EEE}" presName="lineArrowNode" presStyleLbl="alignAccFollowNode1" presStyleIdx="7" presStyleCnt="9"/>
      <dgm:spPr/>
    </dgm:pt>
    <dgm:pt modelId="{1CD02F3D-B4B2-45B7-B536-1BA4B9CBC791}" type="pres">
      <dgm:prSet presAssocID="{39FBC64F-2E68-4224-BDBE-3ED055A42D59}" presName="sibTransNodeCircle" presStyleLbl="alignNode1" presStyleIdx="2" presStyleCnt="3">
        <dgm:presLayoutVars>
          <dgm:chMax val="0"/>
          <dgm:bulletEnabled/>
        </dgm:presLayoutVars>
      </dgm:prSet>
      <dgm:spPr/>
    </dgm:pt>
    <dgm:pt modelId="{99890689-E6E4-4356-912C-8C65C46F18C8}" type="pres">
      <dgm:prSet presAssocID="{39FBC64F-2E68-4224-BDBE-3ED055A42D59}" presName="spacerBetweenCircleAndCallout" presStyleCnt="0">
        <dgm:presLayoutVars/>
      </dgm:prSet>
      <dgm:spPr/>
    </dgm:pt>
    <dgm:pt modelId="{3A37E2B1-8BF9-430D-957E-F38D31242A04}" type="pres">
      <dgm:prSet presAssocID="{9883E9B9-37B0-4AB2-9FB8-5EF7512C0EEE}" presName="nodeText" presStyleLbl="alignAccFollowNode1" presStyleIdx="8" presStyleCnt="9">
        <dgm:presLayoutVars>
          <dgm:bulletEnabled val="1"/>
        </dgm:presLayoutVars>
      </dgm:prSet>
      <dgm:spPr/>
    </dgm:pt>
  </dgm:ptLst>
  <dgm:cxnLst>
    <dgm:cxn modelId="{18156F24-1CD0-44AA-896D-299C2F597235}" srcId="{4FCEA5A1-34D4-4085-BB1C-D4616C78B985}" destId="{FA5B5A89-9EEE-4188-9659-E460EECD472B}" srcOrd="0" destOrd="0" parTransId="{FC1BB095-8D0D-4C9E-9DB3-69F064CE56E0}" sibTransId="{B4C9B3DE-36E3-40FE-BF11-3529756351B0}"/>
    <dgm:cxn modelId="{46F84A5A-637D-401B-AEAB-F64DD66010C1}" type="presOf" srcId="{9883E9B9-37B0-4AB2-9FB8-5EF7512C0EEE}" destId="{3A37E2B1-8BF9-430D-957E-F38D31242A04}" srcOrd="0" destOrd="0" presId="urn:microsoft.com/office/officeart/2016/7/layout/LinearArrowProcessNumbered"/>
    <dgm:cxn modelId="{B9DFFA85-9DDD-4172-A4CB-856688ABD67E}" type="presOf" srcId="{6F96239D-5DFA-4A4C-856C-B0CEF47BEE07}" destId="{5CE5DD44-FF76-492C-B939-0F429F397CB1}" srcOrd="0" destOrd="0" presId="urn:microsoft.com/office/officeart/2016/7/layout/LinearArrowProcessNumbered"/>
    <dgm:cxn modelId="{2EF3C791-7617-428A-AC38-1FFFD0B68874}" type="presOf" srcId="{FA5B5A89-9EEE-4188-9659-E460EECD472B}" destId="{0C10180E-9964-4E1B-B8C6-F8BE5B6FF7F4}" srcOrd="0" destOrd="0" presId="urn:microsoft.com/office/officeart/2016/7/layout/LinearArrowProcessNumbered"/>
    <dgm:cxn modelId="{FC03509C-9F6D-4649-8C6D-2D5318DECA56}" type="presOf" srcId="{39FBC64F-2E68-4224-BDBE-3ED055A42D59}" destId="{1CD02F3D-B4B2-45B7-B536-1BA4B9CBC791}" srcOrd="0" destOrd="0" presId="urn:microsoft.com/office/officeart/2016/7/layout/LinearArrowProcessNumbered"/>
    <dgm:cxn modelId="{AAB792C6-5040-4E3A-AF42-A840641DA33F}" type="presOf" srcId="{4FCEA5A1-34D4-4085-BB1C-D4616C78B985}" destId="{C731A798-9979-48DB-94EC-9845486F35AE}" srcOrd="0" destOrd="0" presId="urn:microsoft.com/office/officeart/2016/7/layout/LinearArrowProcessNumbered"/>
    <dgm:cxn modelId="{FE83B2C6-0A77-4A5A-9251-E42F8CDA002C}" type="presOf" srcId="{B4C9B3DE-36E3-40FE-BF11-3529756351B0}" destId="{990C2BE0-C2EC-452F-8AC0-19CA6B82DE77}" srcOrd="0" destOrd="0" presId="urn:microsoft.com/office/officeart/2016/7/layout/LinearArrowProcessNumbered"/>
    <dgm:cxn modelId="{E51FD3D1-85DC-40D1-976A-2D4A55599888}" type="presOf" srcId="{EC2A9699-288A-4F24-9458-88643E1891D7}" destId="{6CE03D0A-7208-4938-9019-211E5B84A3FF}" srcOrd="0" destOrd="0" presId="urn:microsoft.com/office/officeart/2016/7/layout/LinearArrowProcessNumbered"/>
    <dgm:cxn modelId="{2DA906DD-82C5-4A5F-8A17-FB24EA2DBBF4}" srcId="{4FCEA5A1-34D4-4085-BB1C-D4616C78B985}" destId="{9883E9B9-37B0-4AB2-9FB8-5EF7512C0EEE}" srcOrd="2" destOrd="0" parTransId="{D4CB7AD4-7179-4EC6-9BE3-BBE6CEEF89B8}" sibTransId="{39FBC64F-2E68-4224-BDBE-3ED055A42D59}"/>
    <dgm:cxn modelId="{D0D585FE-6FB4-41D8-90F7-E183A881850D}" srcId="{4FCEA5A1-34D4-4085-BB1C-D4616C78B985}" destId="{EC2A9699-288A-4F24-9458-88643E1891D7}" srcOrd="1" destOrd="0" parTransId="{4F33714A-8222-4C45-9E6D-729AE49CB497}" sibTransId="{6F96239D-5DFA-4A4C-856C-B0CEF47BEE07}"/>
    <dgm:cxn modelId="{00C10723-3D68-44CA-9D9A-DF111E589276}" type="presParOf" srcId="{C731A798-9979-48DB-94EC-9845486F35AE}" destId="{551BE4B8-EEDA-4F7C-B573-AFCE985AB6F0}" srcOrd="0" destOrd="0" presId="urn:microsoft.com/office/officeart/2016/7/layout/LinearArrowProcessNumbered"/>
    <dgm:cxn modelId="{D6CD35CF-E2AF-4D07-9B9A-56ECE0AE7427}" type="presParOf" srcId="{551BE4B8-EEDA-4F7C-B573-AFCE985AB6F0}" destId="{66B4F264-92DD-45D9-A3DF-360F3AD52EE3}" srcOrd="0" destOrd="0" presId="urn:microsoft.com/office/officeart/2016/7/layout/LinearArrowProcessNumbered"/>
    <dgm:cxn modelId="{343D1BBE-6CAE-4C8E-B93C-F1BE0F75878B}" type="presParOf" srcId="{551BE4B8-EEDA-4F7C-B573-AFCE985AB6F0}" destId="{EDFB5BD4-33DB-4CE1-AF9D-527B9867919F}" srcOrd="1" destOrd="0" presId="urn:microsoft.com/office/officeart/2016/7/layout/LinearArrowProcessNumbered"/>
    <dgm:cxn modelId="{B2ACF028-B55E-4292-B799-68E6A22F76F8}" type="presParOf" srcId="{EDFB5BD4-33DB-4CE1-AF9D-527B9867919F}" destId="{6601900B-C30B-4BEC-868D-C5F273E85920}" srcOrd="0" destOrd="0" presId="urn:microsoft.com/office/officeart/2016/7/layout/LinearArrowProcessNumbered"/>
    <dgm:cxn modelId="{0DAA4A5D-F677-4F7D-81C6-C11A04B327AB}" type="presParOf" srcId="{EDFB5BD4-33DB-4CE1-AF9D-527B9867919F}" destId="{D0BF7154-11E4-4121-A7EF-305947F18D4E}" srcOrd="1" destOrd="0" presId="urn:microsoft.com/office/officeart/2016/7/layout/LinearArrowProcessNumbered"/>
    <dgm:cxn modelId="{5DDD01DA-1E2F-44F7-B7F9-4F2E2F03199E}" type="presParOf" srcId="{EDFB5BD4-33DB-4CE1-AF9D-527B9867919F}" destId="{990C2BE0-C2EC-452F-8AC0-19CA6B82DE77}" srcOrd="2" destOrd="0" presId="urn:microsoft.com/office/officeart/2016/7/layout/LinearArrowProcessNumbered"/>
    <dgm:cxn modelId="{5920F7D1-3386-4EBC-ABEF-FA71D87635EF}" type="presParOf" srcId="{EDFB5BD4-33DB-4CE1-AF9D-527B9867919F}" destId="{B324ABEC-AB8C-4FE3-B553-4D3E4C33A674}" srcOrd="3" destOrd="0" presId="urn:microsoft.com/office/officeart/2016/7/layout/LinearArrowProcessNumbered"/>
    <dgm:cxn modelId="{90F66047-4DAA-4201-8F5C-6D093E5005C3}" type="presParOf" srcId="{551BE4B8-EEDA-4F7C-B573-AFCE985AB6F0}" destId="{0C10180E-9964-4E1B-B8C6-F8BE5B6FF7F4}" srcOrd="2" destOrd="0" presId="urn:microsoft.com/office/officeart/2016/7/layout/LinearArrowProcessNumbered"/>
    <dgm:cxn modelId="{D3DF5D63-23C8-4B24-8A6E-DB2F3556B9BD}" type="presParOf" srcId="{C731A798-9979-48DB-94EC-9845486F35AE}" destId="{4C726797-6B5F-40DF-BBC7-EA991C769B48}" srcOrd="1" destOrd="0" presId="urn:microsoft.com/office/officeart/2016/7/layout/LinearArrowProcessNumbered"/>
    <dgm:cxn modelId="{F2F1AEB1-3325-4B91-84EF-B0B66027D58C}" type="presParOf" srcId="{C731A798-9979-48DB-94EC-9845486F35AE}" destId="{564D4EE0-9568-428F-B1DD-22E43FE378EC}" srcOrd="2" destOrd="0" presId="urn:microsoft.com/office/officeart/2016/7/layout/LinearArrowProcessNumbered"/>
    <dgm:cxn modelId="{BFBF210A-A9E9-49D5-B7B3-76575178BDAE}" type="presParOf" srcId="{564D4EE0-9568-428F-B1DD-22E43FE378EC}" destId="{E4A03656-5624-45CF-879F-F0B7E2F37DED}" srcOrd="0" destOrd="0" presId="urn:microsoft.com/office/officeart/2016/7/layout/LinearArrowProcessNumbered"/>
    <dgm:cxn modelId="{99053E8A-7881-4E97-B06B-5C56FDC7C7E5}" type="presParOf" srcId="{564D4EE0-9568-428F-B1DD-22E43FE378EC}" destId="{08D2EC6C-4222-4C4E-B4D8-189ED6787226}" srcOrd="1" destOrd="0" presId="urn:microsoft.com/office/officeart/2016/7/layout/LinearArrowProcessNumbered"/>
    <dgm:cxn modelId="{FE08DA32-AFE2-405F-97C7-B67F50AADFAB}" type="presParOf" srcId="{08D2EC6C-4222-4C4E-B4D8-189ED6787226}" destId="{12164359-9DD2-454C-A01E-46AE903C1860}" srcOrd="0" destOrd="0" presId="urn:microsoft.com/office/officeart/2016/7/layout/LinearArrowProcessNumbered"/>
    <dgm:cxn modelId="{13546424-6451-43C5-AF12-9D3A25E9AC73}" type="presParOf" srcId="{08D2EC6C-4222-4C4E-B4D8-189ED6787226}" destId="{E534A0BC-E9DB-4E00-9889-927C05C5891E}" srcOrd="1" destOrd="0" presId="urn:microsoft.com/office/officeart/2016/7/layout/LinearArrowProcessNumbered"/>
    <dgm:cxn modelId="{DDE1A466-978F-44B8-8275-271E5094A8BA}" type="presParOf" srcId="{08D2EC6C-4222-4C4E-B4D8-189ED6787226}" destId="{5CE5DD44-FF76-492C-B939-0F429F397CB1}" srcOrd="2" destOrd="0" presId="urn:microsoft.com/office/officeart/2016/7/layout/LinearArrowProcessNumbered"/>
    <dgm:cxn modelId="{4673C043-2DB8-4102-9F47-21D54E01E026}" type="presParOf" srcId="{08D2EC6C-4222-4C4E-B4D8-189ED6787226}" destId="{FF9A8E45-050A-4592-B9AB-01AB4BB0AFA6}" srcOrd="3" destOrd="0" presId="urn:microsoft.com/office/officeart/2016/7/layout/LinearArrowProcessNumbered"/>
    <dgm:cxn modelId="{ABE424FC-BC78-4214-8326-AA1F6D7C4925}" type="presParOf" srcId="{564D4EE0-9568-428F-B1DD-22E43FE378EC}" destId="{6CE03D0A-7208-4938-9019-211E5B84A3FF}" srcOrd="2" destOrd="0" presId="urn:microsoft.com/office/officeart/2016/7/layout/LinearArrowProcessNumbered"/>
    <dgm:cxn modelId="{0F982A53-4FC1-4927-85EA-DA43AD0F52FD}" type="presParOf" srcId="{C731A798-9979-48DB-94EC-9845486F35AE}" destId="{7B112385-831C-41E4-95DB-1141EBC6CE9F}" srcOrd="3" destOrd="0" presId="urn:microsoft.com/office/officeart/2016/7/layout/LinearArrowProcessNumbered"/>
    <dgm:cxn modelId="{3452EBF1-5CD6-4877-A6CD-0F024CB3D096}" type="presParOf" srcId="{C731A798-9979-48DB-94EC-9845486F35AE}" destId="{B42FD72A-DB8F-4044-9C79-52576F23BF6E}" srcOrd="4" destOrd="0" presId="urn:microsoft.com/office/officeart/2016/7/layout/LinearArrowProcessNumbered"/>
    <dgm:cxn modelId="{F64769EE-D607-45BD-A5FF-F9A19CBBA5BC}" type="presParOf" srcId="{B42FD72A-DB8F-4044-9C79-52576F23BF6E}" destId="{1F20501E-C6B4-4C7D-AEA6-B8A9CA5F4D59}" srcOrd="0" destOrd="0" presId="urn:microsoft.com/office/officeart/2016/7/layout/LinearArrowProcessNumbered"/>
    <dgm:cxn modelId="{472219FF-AEDF-40E4-9331-C175DD5FF811}" type="presParOf" srcId="{B42FD72A-DB8F-4044-9C79-52576F23BF6E}" destId="{9D650681-8AEF-4887-A448-B77296ADBE38}" srcOrd="1" destOrd="0" presId="urn:microsoft.com/office/officeart/2016/7/layout/LinearArrowProcessNumbered"/>
    <dgm:cxn modelId="{4CC5C4E7-4488-406C-86E5-36CA98C7D79E}" type="presParOf" srcId="{9D650681-8AEF-4887-A448-B77296ADBE38}" destId="{F2578891-40C2-4DEA-B297-AA64D71CC08A}" srcOrd="0" destOrd="0" presId="urn:microsoft.com/office/officeart/2016/7/layout/LinearArrowProcessNumbered"/>
    <dgm:cxn modelId="{9DB74DFC-1F73-4627-8AC3-0D80A2A86BAD}" type="presParOf" srcId="{9D650681-8AEF-4887-A448-B77296ADBE38}" destId="{8D650762-C6CA-4237-8EE8-8E2009981E21}" srcOrd="1" destOrd="0" presId="urn:microsoft.com/office/officeart/2016/7/layout/LinearArrowProcessNumbered"/>
    <dgm:cxn modelId="{E13250A1-71FE-4996-9F7E-C1F00A97D97C}" type="presParOf" srcId="{9D650681-8AEF-4887-A448-B77296ADBE38}" destId="{1CD02F3D-B4B2-45B7-B536-1BA4B9CBC791}" srcOrd="2" destOrd="0" presId="urn:microsoft.com/office/officeart/2016/7/layout/LinearArrowProcessNumbered"/>
    <dgm:cxn modelId="{91AE14E3-36E8-4AE6-B2C2-6AA710B5B0C8}" type="presParOf" srcId="{9D650681-8AEF-4887-A448-B77296ADBE38}" destId="{99890689-E6E4-4356-912C-8C65C46F18C8}" srcOrd="3" destOrd="0" presId="urn:microsoft.com/office/officeart/2016/7/layout/LinearArrowProcessNumbered"/>
    <dgm:cxn modelId="{AD25DADC-E917-47B8-942A-41C8FFCC0CA0}" type="presParOf" srcId="{B42FD72A-DB8F-4044-9C79-52576F23BF6E}" destId="{3A37E2B1-8BF9-430D-957E-F38D31242A04}"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9745FC-85E4-43D4-BDC8-B4D748ECF7F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D1926CE-9F69-4F3D-90F8-6DD69E16F978}">
      <dgm:prSet/>
      <dgm:spPr/>
      <dgm:t>
        <a:bodyPr/>
        <a:lstStyle/>
        <a:p>
          <a:pPr>
            <a:lnSpc>
              <a:spcPct val="100000"/>
            </a:lnSpc>
          </a:pPr>
          <a:r>
            <a:rPr lang="en-US"/>
            <a:t>In the case of Java, </a:t>
          </a:r>
          <a:r>
            <a:rPr lang="en-US" b="1"/>
            <a:t>it is the magic of Bytecode that makes it platform independent</a:t>
          </a:r>
          <a:r>
            <a:rPr lang="en-US"/>
            <a:t>.</a:t>
          </a:r>
        </a:p>
      </dgm:t>
    </dgm:pt>
    <dgm:pt modelId="{81531360-91E8-4829-9CAD-8636E3E24F4B}" type="parTrans" cxnId="{051C21B9-E4DC-4F9E-A2CF-EB5F4A212724}">
      <dgm:prSet/>
      <dgm:spPr/>
      <dgm:t>
        <a:bodyPr/>
        <a:lstStyle/>
        <a:p>
          <a:endParaRPr lang="en-US"/>
        </a:p>
      </dgm:t>
    </dgm:pt>
    <dgm:pt modelId="{3491B667-F73E-4499-9822-FC7EEBDF9020}" type="sibTrans" cxnId="{051C21B9-E4DC-4F9E-A2CF-EB5F4A212724}">
      <dgm:prSet/>
      <dgm:spPr/>
      <dgm:t>
        <a:bodyPr/>
        <a:lstStyle/>
        <a:p>
          <a:endParaRPr lang="en-US"/>
        </a:p>
      </dgm:t>
    </dgm:pt>
    <dgm:pt modelId="{C4652056-3713-41C8-B4DB-58332BD67DA8}">
      <dgm:prSet/>
      <dgm:spPr/>
      <dgm:t>
        <a:bodyPr/>
        <a:lstStyle/>
        <a:p>
          <a:pPr>
            <a:lnSpc>
              <a:spcPct val="100000"/>
            </a:lnSpc>
          </a:pPr>
          <a:r>
            <a:rPr lang="en-US"/>
            <a:t>This adds to an important feature in the JAVA language termed as </a:t>
          </a:r>
          <a:r>
            <a:rPr lang="en-US" b="1"/>
            <a:t>portability</a:t>
          </a:r>
          <a:r>
            <a:rPr lang="en-US"/>
            <a:t>. Every system has its own JVM which gets installed automatically when the jdk software is installed. For every operating system separate JVM is available which is capable to read the .class file or byte code.</a:t>
          </a:r>
        </a:p>
      </dgm:t>
    </dgm:pt>
    <dgm:pt modelId="{B19FE068-087F-49BA-B120-F32F790F7DA4}" type="parTrans" cxnId="{EC8650E4-5C5A-4E1E-A921-D5B7FCDB1D69}">
      <dgm:prSet/>
      <dgm:spPr/>
      <dgm:t>
        <a:bodyPr/>
        <a:lstStyle/>
        <a:p>
          <a:endParaRPr lang="en-US"/>
        </a:p>
      </dgm:t>
    </dgm:pt>
    <dgm:pt modelId="{8143E6DA-5F33-4B53-A572-026D42251ED9}" type="sibTrans" cxnId="{EC8650E4-5C5A-4E1E-A921-D5B7FCDB1D69}">
      <dgm:prSet/>
      <dgm:spPr/>
      <dgm:t>
        <a:bodyPr/>
        <a:lstStyle/>
        <a:p>
          <a:endParaRPr lang="en-US"/>
        </a:p>
      </dgm:t>
    </dgm:pt>
    <dgm:pt modelId="{0CC4B5F4-6AE3-47FD-B535-6FA752251D31}">
      <dgm:prSet/>
      <dgm:spPr/>
      <dgm:t>
        <a:bodyPr/>
        <a:lstStyle/>
        <a:p>
          <a:pPr>
            <a:lnSpc>
              <a:spcPct val="100000"/>
            </a:lnSpc>
          </a:pPr>
          <a:r>
            <a:rPr lang="en-US"/>
            <a:t>An important point to be noted is that while </a:t>
          </a:r>
          <a:r>
            <a:rPr lang="en-US" b="1"/>
            <a:t>JAVA is platform-independent language, the JVM is platform-dependent.</a:t>
          </a:r>
          <a:r>
            <a:rPr lang="en-US"/>
            <a:t> Different JVM is designed for different OS and byte code is able to run on different OS.</a:t>
          </a:r>
        </a:p>
      </dgm:t>
    </dgm:pt>
    <dgm:pt modelId="{18B0E38E-D252-4B3B-92E1-0E83056101C7}" type="parTrans" cxnId="{6557F908-33F7-48F0-A75F-180D77362A8C}">
      <dgm:prSet/>
      <dgm:spPr/>
      <dgm:t>
        <a:bodyPr/>
        <a:lstStyle/>
        <a:p>
          <a:endParaRPr lang="en-US"/>
        </a:p>
      </dgm:t>
    </dgm:pt>
    <dgm:pt modelId="{CC911800-647F-4BB5-BC13-3BDE2C86CEB0}" type="sibTrans" cxnId="{6557F908-33F7-48F0-A75F-180D77362A8C}">
      <dgm:prSet/>
      <dgm:spPr/>
      <dgm:t>
        <a:bodyPr/>
        <a:lstStyle/>
        <a:p>
          <a:endParaRPr lang="en-US"/>
        </a:p>
      </dgm:t>
    </dgm:pt>
    <dgm:pt modelId="{095FFA73-075B-4D9E-A8CA-349C1A9603CC}" type="pres">
      <dgm:prSet presAssocID="{AF9745FC-85E4-43D4-BDC8-B4D748ECF7F0}" presName="root" presStyleCnt="0">
        <dgm:presLayoutVars>
          <dgm:dir/>
          <dgm:resizeHandles val="exact"/>
        </dgm:presLayoutVars>
      </dgm:prSet>
      <dgm:spPr/>
    </dgm:pt>
    <dgm:pt modelId="{70071794-A588-4AE1-B785-2F914BAF115A}" type="pres">
      <dgm:prSet presAssocID="{2D1926CE-9F69-4F3D-90F8-6DD69E16F978}" presName="compNode" presStyleCnt="0"/>
      <dgm:spPr/>
    </dgm:pt>
    <dgm:pt modelId="{DEAD6683-0E71-4CA5-882E-3BB685142C9F}" type="pres">
      <dgm:prSet presAssocID="{2D1926CE-9F69-4F3D-90F8-6DD69E16F978}" presName="bgRect" presStyleLbl="bgShp" presStyleIdx="0" presStyleCnt="3"/>
      <dgm:spPr/>
    </dgm:pt>
    <dgm:pt modelId="{3900C2AB-03D9-4605-879C-28E89DD6216E}" type="pres">
      <dgm:prSet presAssocID="{2D1926CE-9F69-4F3D-90F8-6DD69E16F9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051FF472-1E42-40EE-B9F2-627BB87B917B}" type="pres">
      <dgm:prSet presAssocID="{2D1926CE-9F69-4F3D-90F8-6DD69E16F978}" presName="spaceRect" presStyleCnt="0"/>
      <dgm:spPr/>
    </dgm:pt>
    <dgm:pt modelId="{C0CB1904-7697-4E6F-9418-652F97B01DC2}" type="pres">
      <dgm:prSet presAssocID="{2D1926CE-9F69-4F3D-90F8-6DD69E16F978}" presName="parTx" presStyleLbl="revTx" presStyleIdx="0" presStyleCnt="3">
        <dgm:presLayoutVars>
          <dgm:chMax val="0"/>
          <dgm:chPref val="0"/>
        </dgm:presLayoutVars>
      </dgm:prSet>
      <dgm:spPr/>
    </dgm:pt>
    <dgm:pt modelId="{27F26E0E-4FCB-42B4-A771-40373B2E63F9}" type="pres">
      <dgm:prSet presAssocID="{3491B667-F73E-4499-9822-FC7EEBDF9020}" presName="sibTrans" presStyleCnt="0"/>
      <dgm:spPr/>
    </dgm:pt>
    <dgm:pt modelId="{2BF1F3A7-F950-4230-99A0-ED3EAF3326F6}" type="pres">
      <dgm:prSet presAssocID="{C4652056-3713-41C8-B4DB-58332BD67DA8}" presName="compNode" presStyleCnt="0"/>
      <dgm:spPr/>
    </dgm:pt>
    <dgm:pt modelId="{036205B5-AF64-4B42-AF63-8650A6A5CF39}" type="pres">
      <dgm:prSet presAssocID="{C4652056-3713-41C8-B4DB-58332BD67DA8}" presName="bgRect" presStyleLbl="bgShp" presStyleIdx="1" presStyleCnt="3"/>
      <dgm:spPr/>
    </dgm:pt>
    <dgm:pt modelId="{5636262C-8713-40F2-AE35-241780FE2358}" type="pres">
      <dgm:prSet presAssocID="{C4652056-3713-41C8-B4DB-58332BD67D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6C97E07-AA96-4302-AAC9-69793BD7DF38}" type="pres">
      <dgm:prSet presAssocID="{C4652056-3713-41C8-B4DB-58332BD67DA8}" presName="spaceRect" presStyleCnt="0"/>
      <dgm:spPr/>
    </dgm:pt>
    <dgm:pt modelId="{4D547030-09C9-472B-83F4-FBD223887784}" type="pres">
      <dgm:prSet presAssocID="{C4652056-3713-41C8-B4DB-58332BD67DA8}" presName="parTx" presStyleLbl="revTx" presStyleIdx="1" presStyleCnt="3">
        <dgm:presLayoutVars>
          <dgm:chMax val="0"/>
          <dgm:chPref val="0"/>
        </dgm:presLayoutVars>
      </dgm:prSet>
      <dgm:spPr/>
    </dgm:pt>
    <dgm:pt modelId="{58E8DD66-DCBF-44E1-B10C-481498691FEF}" type="pres">
      <dgm:prSet presAssocID="{8143E6DA-5F33-4B53-A572-026D42251ED9}" presName="sibTrans" presStyleCnt="0"/>
      <dgm:spPr/>
    </dgm:pt>
    <dgm:pt modelId="{E29EEBDD-C2B9-4CF5-8D41-36BF8434FB35}" type="pres">
      <dgm:prSet presAssocID="{0CC4B5F4-6AE3-47FD-B535-6FA752251D31}" presName="compNode" presStyleCnt="0"/>
      <dgm:spPr/>
    </dgm:pt>
    <dgm:pt modelId="{A305986E-1448-41E3-9EEC-0DBE3D794289}" type="pres">
      <dgm:prSet presAssocID="{0CC4B5F4-6AE3-47FD-B535-6FA752251D31}" presName="bgRect" presStyleLbl="bgShp" presStyleIdx="2" presStyleCnt="3"/>
      <dgm:spPr/>
    </dgm:pt>
    <dgm:pt modelId="{553F20BC-4FE4-4A1C-B9D0-899690838C69}" type="pres">
      <dgm:prSet presAssocID="{0CC4B5F4-6AE3-47FD-B535-6FA752251D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492978F8-7C2D-4068-8599-AD6982216A6E}" type="pres">
      <dgm:prSet presAssocID="{0CC4B5F4-6AE3-47FD-B535-6FA752251D31}" presName="spaceRect" presStyleCnt="0"/>
      <dgm:spPr/>
    </dgm:pt>
    <dgm:pt modelId="{52DF338A-599C-4770-B0A0-EC178D898406}" type="pres">
      <dgm:prSet presAssocID="{0CC4B5F4-6AE3-47FD-B535-6FA752251D31}" presName="parTx" presStyleLbl="revTx" presStyleIdx="2" presStyleCnt="3">
        <dgm:presLayoutVars>
          <dgm:chMax val="0"/>
          <dgm:chPref val="0"/>
        </dgm:presLayoutVars>
      </dgm:prSet>
      <dgm:spPr/>
    </dgm:pt>
  </dgm:ptLst>
  <dgm:cxnLst>
    <dgm:cxn modelId="{6557F908-33F7-48F0-A75F-180D77362A8C}" srcId="{AF9745FC-85E4-43D4-BDC8-B4D748ECF7F0}" destId="{0CC4B5F4-6AE3-47FD-B535-6FA752251D31}" srcOrd="2" destOrd="0" parTransId="{18B0E38E-D252-4B3B-92E1-0E83056101C7}" sibTransId="{CC911800-647F-4BB5-BC13-3BDE2C86CEB0}"/>
    <dgm:cxn modelId="{A2EEB43B-8854-44A9-9176-DC5E00D06A0B}" type="presOf" srcId="{C4652056-3713-41C8-B4DB-58332BD67DA8}" destId="{4D547030-09C9-472B-83F4-FBD223887784}" srcOrd="0" destOrd="0" presId="urn:microsoft.com/office/officeart/2018/2/layout/IconVerticalSolidList"/>
    <dgm:cxn modelId="{75608A74-5B40-4965-9FE9-0C82F5CEDFEE}" type="presOf" srcId="{2D1926CE-9F69-4F3D-90F8-6DD69E16F978}" destId="{C0CB1904-7697-4E6F-9418-652F97B01DC2}" srcOrd="0" destOrd="0" presId="urn:microsoft.com/office/officeart/2018/2/layout/IconVerticalSolidList"/>
    <dgm:cxn modelId="{F957FFB7-F098-4EB1-A8C2-9E25D918E546}" type="presOf" srcId="{0CC4B5F4-6AE3-47FD-B535-6FA752251D31}" destId="{52DF338A-599C-4770-B0A0-EC178D898406}" srcOrd="0" destOrd="0" presId="urn:microsoft.com/office/officeart/2018/2/layout/IconVerticalSolidList"/>
    <dgm:cxn modelId="{051C21B9-E4DC-4F9E-A2CF-EB5F4A212724}" srcId="{AF9745FC-85E4-43D4-BDC8-B4D748ECF7F0}" destId="{2D1926CE-9F69-4F3D-90F8-6DD69E16F978}" srcOrd="0" destOrd="0" parTransId="{81531360-91E8-4829-9CAD-8636E3E24F4B}" sibTransId="{3491B667-F73E-4499-9822-FC7EEBDF9020}"/>
    <dgm:cxn modelId="{2DBCC7BE-91D5-45BD-B8B9-F4C6F7E996D9}" type="presOf" srcId="{AF9745FC-85E4-43D4-BDC8-B4D748ECF7F0}" destId="{095FFA73-075B-4D9E-A8CA-349C1A9603CC}" srcOrd="0" destOrd="0" presId="urn:microsoft.com/office/officeart/2018/2/layout/IconVerticalSolidList"/>
    <dgm:cxn modelId="{EC8650E4-5C5A-4E1E-A921-D5B7FCDB1D69}" srcId="{AF9745FC-85E4-43D4-BDC8-B4D748ECF7F0}" destId="{C4652056-3713-41C8-B4DB-58332BD67DA8}" srcOrd="1" destOrd="0" parTransId="{B19FE068-087F-49BA-B120-F32F790F7DA4}" sibTransId="{8143E6DA-5F33-4B53-A572-026D42251ED9}"/>
    <dgm:cxn modelId="{77450814-D7D0-4A28-848A-BAA873F8A9CD}" type="presParOf" srcId="{095FFA73-075B-4D9E-A8CA-349C1A9603CC}" destId="{70071794-A588-4AE1-B785-2F914BAF115A}" srcOrd="0" destOrd="0" presId="urn:microsoft.com/office/officeart/2018/2/layout/IconVerticalSolidList"/>
    <dgm:cxn modelId="{660975E6-DB24-4864-B4CB-D9C4E07B6060}" type="presParOf" srcId="{70071794-A588-4AE1-B785-2F914BAF115A}" destId="{DEAD6683-0E71-4CA5-882E-3BB685142C9F}" srcOrd="0" destOrd="0" presId="urn:microsoft.com/office/officeart/2018/2/layout/IconVerticalSolidList"/>
    <dgm:cxn modelId="{0A5FCE60-7A65-4764-AFC6-4B524FA4E52E}" type="presParOf" srcId="{70071794-A588-4AE1-B785-2F914BAF115A}" destId="{3900C2AB-03D9-4605-879C-28E89DD6216E}" srcOrd="1" destOrd="0" presId="urn:microsoft.com/office/officeart/2018/2/layout/IconVerticalSolidList"/>
    <dgm:cxn modelId="{642C9E55-AA2F-406B-8F25-A5FADEB9D6E9}" type="presParOf" srcId="{70071794-A588-4AE1-B785-2F914BAF115A}" destId="{051FF472-1E42-40EE-B9F2-627BB87B917B}" srcOrd="2" destOrd="0" presId="urn:microsoft.com/office/officeart/2018/2/layout/IconVerticalSolidList"/>
    <dgm:cxn modelId="{CCDFBD4C-6A7F-4CE7-80EF-691F9146C15D}" type="presParOf" srcId="{70071794-A588-4AE1-B785-2F914BAF115A}" destId="{C0CB1904-7697-4E6F-9418-652F97B01DC2}" srcOrd="3" destOrd="0" presId="urn:microsoft.com/office/officeart/2018/2/layout/IconVerticalSolidList"/>
    <dgm:cxn modelId="{E714C9FE-4759-450E-ACB8-4527A38ADB6F}" type="presParOf" srcId="{095FFA73-075B-4D9E-A8CA-349C1A9603CC}" destId="{27F26E0E-4FCB-42B4-A771-40373B2E63F9}" srcOrd="1" destOrd="0" presId="urn:microsoft.com/office/officeart/2018/2/layout/IconVerticalSolidList"/>
    <dgm:cxn modelId="{0164667A-C485-40E8-AA5F-7C51816BC5C5}" type="presParOf" srcId="{095FFA73-075B-4D9E-A8CA-349C1A9603CC}" destId="{2BF1F3A7-F950-4230-99A0-ED3EAF3326F6}" srcOrd="2" destOrd="0" presId="urn:microsoft.com/office/officeart/2018/2/layout/IconVerticalSolidList"/>
    <dgm:cxn modelId="{E1262A4F-4390-4495-9FF3-41383029813A}" type="presParOf" srcId="{2BF1F3A7-F950-4230-99A0-ED3EAF3326F6}" destId="{036205B5-AF64-4B42-AF63-8650A6A5CF39}" srcOrd="0" destOrd="0" presId="urn:microsoft.com/office/officeart/2018/2/layout/IconVerticalSolidList"/>
    <dgm:cxn modelId="{313B8989-13BE-4A92-ABBE-CFCAF1C89A93}" type="presParOf" srcId="{2BF1F3A7-F950-4230-99A0-ED3EAF3326F6}" destId="{5636262C-8713-40F2-AE35-241780FE2358}" srcOrd="1" destOrd="0" presId="urn:microsoft.com/office/officeart/2018/2/layout/IconVerticalSolidList"/>
    <dgm:cxn modelId="{8C7FB5D0-8E79-45E0-9659-8F9EEBF54E90}" type="presParOf" srcId="{2BF1F3A7-F950-4230-99A0-ED3EAF3326F6}" destId="{86C97E07-AA96-4302-AAC9-69793BD7DF38}" srcOrd="2" destOrd="0" presId="urn:microsoft.com/office/officeart/2018/2/layout/IconVerticalSolidList"/>
    <dgm:cxn modelId="{4B7E61B2-E489-413F-BCEE-4AF93F290EDB}" type="presParOf" srcId="{2BF1F3A7-F950-4230-99A0-ED3EAF3326F6}" destId="{4D547030-09C9-472B-83F4-FBD223887784}" srcOrd="3" destOrd="0" presId="urn:microsoft.com/office/officeart/2018/2/layout/IconVerticalSolidList"/>
    <dgm:cxn modelId="{97779918-499D-463C-9D66-D654D95B6BF7}" type="presParOf" srcId="{095FFA73-075B-4D9E-A8CA-349C1A9603CC}" destId="{58E8DD66-DCBF-44E1-B10C-481498691FEF}" srcOrd="3" destOrd="0" presId="urn:microsoft.com/office/officeart/2018/2/layout/IconVerticalSolidList"/>
    <dgm:cxn modelId="{844B06A7-093D-40A3-AD44-859FBC7F25B1}" type="presParOf" srcId="{095FFA73-075B-4D9E-A8CA-349C1A9603CC}" destId="{E29EEBDD-C2B9-4CF5-8D41-36BF8434FB35}" srcOrd="4" destOrd="0" presId="urn:microsoft.com/office/officeart/2018/2/layout/IconVerticalSolidList"/>
    <dgm:cxn modelId="{6FB22893-5654-491E-9D14-D89CBA3D9414}" type="presParOf" srcId="{E29EEBDD-C2B9-4CF5-8D41-36BF8434FB35}" destId="{A305986E-1448-41E3-9EEC-0DBE3D794289}" srcOrd="0" destOrd="0" presId="urn:microsoft.com/office/officeart/2018/2/layout/IconVerticalSolidList"/>
    <dgm:cxn modelId="{333BF066-BF56-470F-8B7D-EF05D23E6BAB}" type="presParOf" srcId="{E29EEBDD-C2B9-4CF5-8D41-36BF8434FB35}" destId="{553F20BC-4FE4-4A1C-B9D0-899690838C69}" srcOrd="1" destOrd="0" presId="urn:microsoft.com/office/officeart/2018/2/layout/IconVerticalSolidList"/>
    <dgm:cxn modelId="{A5FFE1EB-2D46-4184-8A6C-DF9122611DB0}" type="presParOf" srcId="{E29EEBDD-C2B9-4CF5-8D41-36BF8434FB35}" destId="{492978F8-7C2D-4068-8599-AD6982216A6E}" srcOrd="2" destOrd="0" presId="urn:microsoft.com/office/officeart/2018/2/layout/IconVerticalSolidList"/>
    <dgm:cxn modelId="{AF915E47-30AE-4E91-A41D-2E4CD12722D8}" type="presParOf" srcId="{E29EEBDD-C2B9-4CF5-8D41-36BF8434FB35}" destId="{52DF338A-599C-4770-B0A0-EC178D8984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1900B-C30B-4BEC-868D-C5F273E85920}">
      <dsp:nvSpPr>
        <dsp:cNvPr id="0" name=""/>
        <dsp:cNvSpPr/>
      </dsp:nvSpPr>
      <dsp:spPr>
        <a:xfrm>
          <a:off x="1101490" y="1404052"/>
          <a:ext cx="878616" cy="71"/>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BF7154-11E4-4121-A7EF-305947F18D4E}">
      <dsp:nvSpPr>
        <dsp:cNvPr id="0" name=""/>
        <dsp:cNvSpPr/>
      </dsp:nvSpPr>
      <dsp:spPr>
        <a:xfrm>
          <a:off x="2032824" y="1330284"/>
          <a:ext cx="101040" cy="189246"/>
        </a:xfrm>
        <a:prstGeom prst="chevron">
          <a:avLst>
            <a:gd name="adj" fmla="val 90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0C2BE0-C2EC-452F-8AC0-19CA6B82DE77}">
      <dsp:nvSpPr>
        <dsp:cNvPr id="0" name=""/>
        <dsp:cNvSpPr/>
      </dsp:nvSpPr>
      <dsp:spPr>
        <a:xfrm>
          <a:off x="547061" y="959485"/>
          <a:ext cx="889205" cy="889205"/>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06" tIns="34506" rIns="34506" bIns="34506"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677282" y="1089706"/>
        <a:ext cx="628763" cy="628763"/>
      </dsp:txXfrm>
    </dsp:sp>
    <dsp:sp modelId="{0C10180E-9964-4E1B-B8C6-F8BE5B6FF7F4}">
      <dsp:nvSpPr>
        <dsp:cNvPr id="0" name=""/>
        <dsp:cNvSpPr/>
      </dsp:nvSpPr>
      <dsp:spPr>
        <a:xfrm>
          <a:off x="3220" y="2013824"/>
          <a:ext cx="1976886"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939" tIns="165100" rIns="155939" bIns="165100" numCol="1" spcCol="1270" anchor="t" anchorCtr="0">
          <a:noAutofit/>
        </a:bodyPr>
        <a:lstStyle/>
        <a:p>
          <a:pPr marL="0" lvl="0" indent="0" algn="l" defTabSz="533400">
            <a:lnSpc>
              <a:spcPct val="90000"/>
            </a:lnSpc>
            <a:spcBef>
              <a:spcPct val="0"/>
            </a:spcBef>
            <a:spcAft>
              <a:spcPct val="35000"/>
            </a:spcAft>
            <a:buNone/>
          </a:pPr>
          <a:r>
            <a:rPr lang="en-US" sz="1200" b="0" i="0" kern="1200" baseline="0"/>
            <a:t>Declare a class with name A. </a:t>
          </a:r>
          <a:endParaRPr lang="en-US" sz="1200" kern="1200"/>
        </a:p>
      </dsp:txBody>
      <dsp:txXfrm>
        <a:off x="3220" y="2406944"/>
        <a:ext cx="1976886" cy="1572480"/>
      </dsp:txXfrm>
    </dsp:sp>
    <dsp:sp modelId="{12164359-9DD2-454C-A01E-46AE903C1860}">
      <dsp:nvSpPr>
        <dsp:cNvPr id="0" name=""/>
        <dsp:cNvSpPr/>
      </dsp:nvSpPr>
      <dsp:spPr>
        <a:xfrm>
          <a:off x="2199761" y="1405308"/>
          <a:ext cx="1976886" cy="72"/>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4A0BC-E9DB-4E00-9889-927C05C5891E}">
      <dsp:nvSpPr>
        <dsp:cNvPr id="0" name=""/>
        <dsp:cNvSpPr/>
      </dsp:nvSpPr>
      <dsp:spPr>
        <a:xfrm>
          <a:off x="4229364" y="1331331"/>
          <a:ext cx="101040" cy="190317"/>
        </a:xfrm>
        <a:prstGeom prst="chevron">
          <a:avLst>
            <a:gd name="adj" fmla="val 90000"/>
          </a:avLst>
        </a:prstGeom>
        <a:solidFill>
          <a:schemeClr val="accent6">
            <a:tint val="40000"/>
            <a:alpha val="90000"/>
            <a:hueOff val="0"/>
            <a:satOff val="0"/>
            <a:lumOff val="0"/>
            <a:alphaOff val="0"/>
          </a:schemeClr>
        </a:solidFill>
        <a:ln w="15875"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E5DD44-FF76-492C-B939-0F429F397CB1}">
      <dsp:nvSpPr>
        <dsp:cNvPr id="0" name=""/>
        <dsp:cNvSpPr/>
      </dsp:nvSpPr>
      <dsp:spPr>
        <a:xfrm>
          <a:off x="2743601" y="960741"/>
          <a:ext cx="889205" cy="889205"/>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06" tIns="34506" rIns="34506" bIns="34506"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2873822" y="1090962"/>
        <a:ext cx="628763" cy="628763"/>
      </dsp:txXfrm>
    </dsp:sp>
    <dsp:sp modelId="{6CE03D0A-7208-4938-9019-211E5B84A3FF}">
      <dsp:nvSpPr>
        <dsp:cNvPr id="0" name=""/>
        <dsp:cNvSpPr/>
      </dsp:nvSpPr>
      <dsp:spPr>
        <a:xfrm>
          <a:off x="2199761" y="2016802"/>
          <a:ext cx="1976886"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939" tIns="165100" rIns="155939" bIns="165100" numCol="1" spcCol="1270" anchor="t" anchorCtr="0">
          <a:noAutofit/>
        </a:bodyPr>
        <a:lstStyle/>
        <a:p>
          <a:pPr marL="0" lvl="0" indent="0" algn="l" defTabSz="533400">
            <a:lnSpc>
              <a:spcPct val="90000"/>
            </a:lnSpc>
            <a:spcBef>
              <a:spcPct val="0"/>
            </a:spcBef>
            <a:spcAft>
              <a:spcPct val="35000"/>
            </a:spcAft>
            <a:buNone/>
          </a:pPr>
          <a:r>
            <a:rPr lang="en-US" sz="1200" b="0" i="0" kern="1200" baseline="0"/>
            <a:t>Declare the main method </a:t>
          </a:r>
          <a:r>
            <a:rPr lang="en-US" sz="1200" b="1" i="0" kern="1200" baseline="0"/>
            <a:t>public static void main(String args[]){</a:t>
          </a:r>
          <a:r>
            <a:rPr lang="en-US" sz="1200" b="0" i="0" kern="1200" baseline="0"/>
            <a:t> </a:t>
          </a:r>
          <a:endParaRPr lang="en-US" sz="1200" kern="1200"/>
        </a:p>
      </dsp:txBody>
      <dsp:txXfrm>
        <a:off x="2199761" y="2409922"/>
        <a:ext cx="1976886" cy="1572480"/>
      </dsp:txXfrm>
    </dsp:sp>
    <dsp:sp modelId="{F2578891-40C2-4DEA-B297-AA64D71CC08A}">
      <dsp:nvSpPr>
        <dsp:cNvPr id="0" name=""/>
        <dsp:cNvSpPr/>
      </dsp:nvSpPr>
      <dsp:spPr>
        <a:xfrm>
          <a:off x="4396301" y="1405308"/>
          <a:ext cx="988443" cy="72"/>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D02F3D-B4B2-45B7-B536-1BA4B9CBC791}">
      <dsp:nvSpPr>
        <dsp:cNvPr id="0" name=""/>
        <dsp:cNvSpPr/>
      </dsp:nvSpPr>
      <dsp:spPr>
        <a:xfrm>
          <a:off x="4940142" y="960741"/>
          <a:ext cx="889205" cy="889205"/>
        </a:xfrm>
        <a:prstGeom prst="ellips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506" tIns="34506" rIns="34506" bIns="34506"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070363" y="1090962"/>
        <a:ext cx="628763" cy="628763"/>
      </dsp:txXfrm>
    </dsp:sp>
    <dsp:sp modelId="{3A37E2B1-8BF9-430D-957E-F38D31242A04}">
      <dsp:nvSpPr>
        <dsp:cNvPr id="0" name=""/>
        <dsp:cNvSpPr/>
      </dsp:nvSpPr>
      <dsp:spPr>
        <a:xfrm>
          <a:off x="4396301" y="2016802"/>
          <a:ext cx="1976886"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939" tIns="165100" rIns="155939" bIns="165100" numCol="1" spcCol="1270" anchor="t" anchorCtr="0">
          <a:noAutofit/>
        </a:bodyPr>
        <a:lstStyle/>
        <a:p>
          <a:pPr marL="0" lvl="0" indent="0" algn="l" defTabSz="533400">
            <a:lnSpc>
              <a:spcPct val="90000"/>
            </a:lnSpc>
            <a:spcBef>
              <a:spcPct val="0"/>
            </a:spcBef>
            <a:spcAft>
              <a:spcPct val="35000"/>
            </a:spcAft>
            <a:buNone/>
          </a:pPr>
          <a:r>
            <a:rPr lang="en-US" sz="1200" b="0" i="0" kern="1200" baseline="0"/>
            <a:t>Now Type the </a:t>
          </a:r>
          <a:r>
            <a:rPr lang="en-US" sz="1200" b="1" i="0" kern="1200" baseline="0"/>
            <a:t>System.out.println(“Hello World”);</a:t>
          </a:r>
          <a:r>
            <a:rPr lang="en-US" sz="1200" b="0" i="0" kern="1200" baseline="0"/>
            <a:t> which will print Hello World in Java </a:t>
          </a:r>
          <a:endParaRPr lang="en-US" sz="1200" kern="1200"/>
        </a:p>
      </dsp:txBody>
      <dsp:txXfrm>
        <a:off x="4396301" y="2409922"/>
        <a:ext cx="1976886" cy="157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D6683-0E71-4CA5-882E-3BB685142C9F}">
      <dsp:nvSpPr>
        <dsp:cNvPr id="0" name=""/>
        <dsp:cNvSpPr/>
      </dsp:nvSpPr>
      <dsp:spPr>
        <a:xfrm>
          <a:off x="0" y="491"/>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0C2AB-03D9-4605-879C-28E89DD6216E}">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CB1904-7697-4E6F-9418-652F97B01DC2}">
      <dsp:nvSpPr>
        <dsp:cNvPr id="0" name=""/>
        <dsp:cNvSpPr/>
      </dsp:nvSpPr>
      <dsp:spPr>
        <a:xfrm>
          <a:off x="1327384" y="491"/>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kern="1200"/>
            <a:t>In the case of Java, </a:t>
          </a:r>
          <a:r>
            <a:rPr lang="en-US" sz="1600" b="1" kern="1200"/>
            <a:t>it is the magic of Bytecode that makes it platform independent</a:t>
          </a:r>
          <a:r>
            <a:rPr lang="en-US" sz="1600" kern="1200"/>
            <a:t>.</a:t>
          </a:r>
        </a:p>
      </dsp:txBody>
      <dsp:txXfrm>
        <a:off x="1327384" y="491"/>
        <a:ext cx="8392688" cy="1149250"/>
      </dsp:txXfrm>
    </dsp:sp>
    <dsp:sp modelId="{036205B5-AF64-4B42-AF63-8650A6A5CF39}">
      <dsp:nvSpPr>
        <dsp:cNvPr id="0" name=""/>
        <dsp:cNvSpPr/>
      </dsp:nvSpPr>
      <dsp:spPr>
        <a:xfrm>
          <a:off x="0" y="1437054"/>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6262C-8713-40F2-AE35-241780FE2358}">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47030-09C9-472B-83F4-FBD223887784}">
      <dsp:nvSpPr>
        <dsp:cNvPr id="0" name=""/>
        <dsp:cNvSpPr/>
      </dsp:nvSpPr>
      <dsp:spPr>
        <a:xfrm>
          <a:off x="1327384" y="1437054"/>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kern="1200"/>
            <a:t>This adds to an important feature in the JAVA language termed as </a:t>
          </a:r>
          <a:r>
            <a:rPr lang="en-US" sz="1600" b="1" kern="1200"/>
            <a:t>portability</a:t>
          </a:r>
          <a:r>
            <a:rPr lang="en-US" sz="1600" kern="1200"/>
            <a:t>. Every system has its own JVM which gets installed automatically when the jdk software is installed. For every operating system separate JVM is available which is capable to read the .class file or byte code.</a:t>
          </a:r>
        </a:p>
      </dsp:txBody>
      <dsp:txXfrm>
        <a:off x="1327384" y="1437054"/>
        <a:ext cx="8392688" cy="1149250"/>
      </dsp:txXfrm>
    </dsp:sp>
    <dsp:sp modelId="{A305986E-1448-41E3-9EEC-0DBE3D794289}">
      <dsp:nvSpPr>
        <dsp:cNvPr id="0" name=""/>
        <dsp:cNvSpPr/>
      </dsp:nvSpPr>
      <dsp:spPr>
        <a:xfrm>
          <a:off x="0" y="2873618"/>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F20BC-4FE4-4A1C-B9D0-899690838C69}">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DF338A-599C-4770-B0A0-EC178D898406}">
      <dsp:nvSpPr>
        <dsp:cNvPr id="0" name=""/>
        <dsp:cNvSpPr/>
      </dsp:nvSpPr>
      <dsp:spPr>
        <a:xfrm>
          <a:off x="1327384" y="2873618"/>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kern="1200"/>
            <a:t>An important point to be noted is that while </a:t>
          </a:r>
          <a:r>
            <a:rPr lang="en-US" sz="1600" b="1" kern="1200"/>
            <a:t>JAVA is platform-independent language, the JVM is platform-dependent.</a:t>
          </a:r>
          <a:r>
            <a:rPr lang="en-US" sz="1600" kern="1200"/>
            <a:t> Different JVM is designed for different OS and byte code is able to run on different OS.</a:t>
          </a:r>
        </a:p>
      </dsp:txBody>
      <dsp:txXfrm>
        <a:off x="1327384" y="2873618"/>
        <a:ext cx="8392688" cy="114925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94A1DD7-A191-4CED-A12A-BC9A20F1B11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D40742-7D81-401A-A6F2-853E8512612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9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A1DD7-A191-4CED-A12A-BC9A20F1B11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281146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A1DD7-A191-4CED-A12A-BC9A20F1B11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D40742-7D81-401A-A6F2-853E8512612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63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A1DD7-A191-4CED-A12A-BC9A20F1B11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157456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4A1DD7-A191-4CED-A12A-BC9A20F1B11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D40742-7D81-401A-A6F2-853E8512612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62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4A1DD7-A191-4CED-A12A-BC9A20F1B11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205787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4A1DD7-A191-4CED-A12A-BC9A20F1B11E}"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330330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4A1DD7-A191-4CED-A12A-BC9A20F1B11E}"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271894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A1DD7-A191-4CED-A12A-BC9A20F1B11E}"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262478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4A1DD7-A191-4CED-A12A-BC9A20F1B11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D40742-7D81-401A-A6F2-853E85126125}" type="slidenum">
              <a:rPr lang="en-IN" smtClean="0"/>
              <a:t>‹#›</a:t>
            </a:fld>
            <a:endParaRPr lang="en-IN"/>
          </a:p>
        </p:txBody>
      </p:sp>
    </p:spTree>
    <p:extLst>
      <p:ext uri="{BB962C8B-B14F-4D97-AF65-F5344CB8AC3E}">
        <p14:creationId xmlns:p14="http://schemas.microsoft.com/office/powerpoint/2010/main" val="89241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4A1DD7-A191-4CED-A12A-BC9A20F1B11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D40742-7D81-401A-A6F2-853E8512612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6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94A1DD7-A191-4CED-A12A-BC9A20F1B11E}" type="datetimeFigureOut">
              <a:rPr lang="en-IN" smtClean="0"/>
              <a:t>04-04-2024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D40742-7D81-401A-A6F2-853E8512612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7375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4F47E8-C2CA-43A6-9404-03BADA34D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6A995F0-906C-4573-A739-16EED217D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96E57-3C43-3F7A-FBAE-158F38BD9DBC}"/>
              </a:ext>
            </a:extLst>
          </p:cNvPr>
          <p:cNvSpPr>
            <a:spLocks noGrp="1"/>
          </p:cNvSpPr>
          <p:nvPr>
            <p:ph type="ctrTitle"/>
          </p:nvPr>
        </p:nvSpPr>
        <p:spPr>
          <a:xfrm>
            <a:off x="5590120" y="772161"/>
            <a:ext cx="5477071" cy="3357172"/>
          </a:xfrm>
        </p:spPr>
        <p:txBody>
          <a:bodyPr anchor="b">
            <a:normAutofit/>
          </a:bodyPr>
          <a:lstStyle/>
          <a:p>
            <a:pPr algn="l"/>
            <a:r>
              <a:rPr lang="en-US" sz="4400" dirty="0">
                <a:solidFill>
                  <a:schemeClr val="bg1"/>
                </a:solidFill>
              </a:rPr>
              <a:t>Idea on Classes , Objects ,Writing My first Java Program ,OOPS Concepts</a:t>
            </a:r>
            <a:endParaRPr lang="en-IN" sz="4400" dirty="0">
              <a:solidFill>
                <a:schemeClr val="bg1"/>
              </a:solidFill>
            </a:endParaRPr>
          </a:p>
        </p:txBody>
      </p:sp>
      <p:sp>
        <p:nvSpPr>
          <p:cNvPr id="3" name="Subtitle 2">
            <a:extLst>
              <a:ext uri="{FF2B5EF4-FFF2-40B4-BE49-F238E27FC236}">
                <a16:creationId xmlns:a16="http://schemas.microsoft.com/office/drawing/2014/main" id="{AEDA926D-D43F-F029-DA32-DDAABD103F1B}"/>
              </a:ext>
            </a:extLst>
          </p:cNvPr>
          <p:cNvSpPr>
            <a:spLocks noGrp="1"/>
          </p:cNvSpPr>
          <p:nvPr>
            <p:ph type="subTitle" idx="1"/>
          </p:nvPr>
        </p:nvSpPr>
        <p:spPr>
          <a:xfrm>
            <a:off x="5590120" y="4297556"/>
            <a:ext cx="5477071" cy="1431695"/>
          </a:xfrm>
        </p:spPr>
        <p:txBody>
          <a:bodyPr anchor="t">
            <a:normAutofit/>
          </a:bodyPr>
          <a:lstStyle/>
          <a:p>
            <a:r>
              <a:rPr lang="en-IN" sz="2800" dirty="0">
                <a:solidFill>
                  <a:schemeClr val="bg1"/>
                </a:solidFill>
              </a:rPr>
              <a:t>Saurabh </a:t>
            </a:r>
            <a:r>
              <a:rPr lang="en-IN" sz="2800">
                <a:solidFill>
                  <a:schemeClr val="bg1"/>
                </a:solidFill>
              </a:rPr>
              <a:t>Kandhway </a:t>
            </a:r>
            <a:endParaRPr lang="en-IN" sz="2800" dirty="0">
              <a:solidFill>
                <a:schemeClr val="bg1"/>
              </a:solidFill>
            </a:endParaRPr>
          </a:p>
        </p:txBody>
      </p:sp>
      <p:sp>
        <p:nvSpPr>
          <p:cNvPr id="22" name="Rectangle 11">
            <a:extLst>
              <a:ext uri="{FF2B5EF4-FFF2-40B4-BE49-F238E27FC236}">
                <a16:creationId xmlns:a16="http://schemas.microsoft.com/office/drawing/2014/main" id="{D7E9942E-93C8-4B24-9978-DBD698E1E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cxnSp>
        <p:nvCxnSpPr>
          <p:cNvPr id="14" name="Straight Connector 13">
            <a:extLst>
              <a:ext uri="{FF2B5EF4-FFF2-40B4-BE49-F238E27FC236}">
                <a16:creationId xmlns:a16="http://schemas.microsoft.com/office/drawing/2014/main" id="{C3F5F06D-7250-43A5-9B61-0B7F1FD7E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529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C4C8-0B16-8183-92CD-05CB8D53F0E7}"/>
              </a:ext>
            </a:extLst>
          </p:cNvPr>
          <p:cNvSpPr>
            <a:spLocks noGrp="1"/>
          </p:cNvSpPr>
          <p:nvPr>
            <p:ph type="title"/>
          </p:nvPr>
        </p:nvSpPr>
        <p:spPr>
          <a:xfrm>
            <a:off x="1024128" y="585216"/>
            <a:ext cx="3133581" cy="1499616"/>
          </a:xfrm>
        </p:spPr>
        <p:txBody>
          <a:bodyPr>
            <a:normAutofit/>
          </a:bodyPr>
          <a:lstStyle/>
          <a:p>
            <a:r>
              <a:rPr lang="en-IN" sz="3700"/>
              <a:t>Who Am I in Public static void main </a:t>
            </a:r>
          </a:p>
        </p:txBody>
      </p:sp>
      <p:pic>
        <p:nvPicPr>
          <p:cNvPr id="5" name="Content Placeholder 4" descr="Diagram&#10;&#10;Description automatically generated">
            <a:extLst>
              <a:ext uri="{FF2B5EF4-FFF2-40B4-BE49-F238E27FC236}">
                <a16:creationId xmlns:a16="http://schemas.microsoft.com/office/drawing/2014/main" id="{C1F5E0A0-1B3B-940D-B69C-77F632DB8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258" y="2567880"/>
            <a:ext cx="6909577" cy="3454788"/>
          </a:xfrm>
          <a:prstGeom prst="rect">
            <a:avLst/>
          </a:prstGeom>
        </p:spPr>
      </p:pic>
    </p:spTree>
    <p:extLst>
      <p:ext uri="{BB962C8B-B14F-4D97-AF65-F5344CB8AC3E}">
        <p14:creationId xmlns:p14="http://schemas.microsoft.com/office/powerpoint/2010/main" val="297926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C89F-093B-4DBE-7D5A-2B5CD49F833A}"/>
              </a:ext>
            </a:extLst>
          </p:cNvPr>
          <p:cNvSpPr>
            <a:spLocks noGrp="1"/>
          </p:cNvSpPr>
          <p:nvPr>
            <p:ph type="title"/>
          </p:nvPr>
        </p:nvSpPr>
        <p:spPr/>
        <p:txBody>
          <a:bodyPr/>
          <a:lstStyle/>
          <a:p>
            <a:r>
              <a:rPr lang="en-IN"/>
              <a:t>Important Points</a:t>
            </a:r>
            <a:endParaRPr lang="en-IN" dirty="0"/>
          </a:p>
        </p:txBody>
      </p:sp>
      <p:graphicFrame>
        <p:nvGraphicFramePr>
          <p:cNvPr id="17" name="Content Placeholder 2">
            <a:extLst>
              <a:ext uri="{FF2B5EF4-FFF2-40B4-BE49-F238E27FC236}">
                <a16:creationId xmlns:a16="http://schemas.microsoft.com/office/drawing/2014/main" id="{48B52B0E-20BF-B3EF-28D5-E11BE2D4FDD4}"/>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76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6F66B-A3B7-FAE8-F0F9-574D9E46A189}"/>
              </a:ext>
            </a:extLst>
          </p:cNvPr>
          <p:cNvSpPr>
            <a:spLocks noGrp="1"/>
          </p:cNvSpPr>
          <p:nvPr>
            <p:ph type="title"/>
          </p:nvPr>
        </p:nvSpPr>
        <p:spPr>
          <a:xfrm>
            <a:off x="1024129" y="585216"/>
            <a:ext cx="3779085" cy="1499616"/>
          </a:xfrm>
        </p:spPr>
        <p:txBody>
          <a:bodyPr>
            <a:normAutofit/>
          </a:bodyPr>
          <a:lstStyle/>
          <a:p>
            <a:r>
              <a:rPr lang="en-IN">
                <a:solidFill>
                  <a:srgbClr val="FFFFFF"/>
                </a:solidFill>
              </a:rPr>
              <a:t>OOPS Concept in java</a:t>
            </a:r>
            <a:endParaRPr lang="en-US">
              <a:solidFill>
                <a:srgbClr val="FFFFFF"/>
              </a:solidFill>
            </a:endParaRP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2F4D75-9263-1930-21CF-633994BB0B29}"/>
              </a:ext>
            </a:extLst>
          </p:cNvPr>
          <p:cNvSpPr>
            <a:spLocks noGrp="1"/>
          </p:cNvSpPr>
          <p:nvPr>
            <p:ph idx="1"/>
          </p:nvPr>
        </p:nvSpPr>
        <p:spPr>
          <a:xfrm>
            <a:off x="1024129" y="2286000"/>
            <a:ext cx="3791711" cy="3931920"/>
          </a:xfrm>
        </p:spPr>
        <p:txBody>
          <a:bodyPr>
            <a:normAutofit/>
          </a:bodyPr>
          <a:lstStyle/>
          <a:p>
            <a:r>
              <a:rPr lang="en-US" b="1" i="0">
                <a:solidFill>
                  <a:srgbClr val="FFFFFF"/>
                </a:solidFill>
                <a:effectLst/>
                <a:latin typeface="inter-bold"/>
              </a:rPr>
              <a:t>Object-Oriented Programming</a:t>
            </a:r>
            <a:r>
              <a:rPr lang="en-US" b="0" i="0">
                <a:solidFill>
                  <a:srgbClr val="FFFFFF"/>
                </a:solidFill>
                <a:effectLst/>
                <a:latin typeface="inter-regular"/>
              </a:rPr>
              <a:t> is a methodology or paradigm to design a program using classes and objects.</a:t>
            </a:r>
          </a:p>
          <a:p>
            <a:r>
              <a:rPr lang="en-US">
                <a:solidFill>
                  <a:srgbClr val="FFFFFF"/>
                </a:solidFill>
                <a:latin typeface="inter-regular"/>
              </a:rPr>
              <a:t>There are major 4 OOPs Concept in Java </a:t>
            </a:r>
          </a:p>
          <a:p>
            <a:pPr marL="0" indent="0">
              <a:buNone/>
            </a:pPr>
            <a:endParaRPr lang="en-US">
              <a:solidFill>
                <a:srgbClr val="FFFFFF"/>
              </a:solidFill>
            </a:endParaRPr>
          </a:p>
        </p:txBody>
      </p:sp>
      <p:pic>
        <p:nvPicPr>
          <p:cNvPr id="7" name="Picture 6">
            <a:extLst>
              <a:ext uri="{FF2B5EF4-FFF2-40B4-BE49-F238E27FC236}">
                <a16:creationId xmlns:a16="http://schemas.microsoft.com/office/drawing/2014/main" id="{34DF0417-8033-39A9-AE6B-BE99708A1482}"/>
              </a:ext>
            </a:extLst>
          </p:cNvPr>
          <p:cNvPicPr>
            <a:picLocks noChangeAspect="1"/>
          </p:cNvPicPr>
          <p:nvPr/>
        </p:nvPicPr>
        <p:blipFill>
          <a:blip r:embed="rId2"/>
          <a:stretch>
            <a:fillRect/>
          </a:stretch>
        </p:blipFill>
        <p:spPr>
          <a:xfrm>
            <a:off x="6096000" y="1662645"/>
            <a:ext cx="5455921" cy="3532709"/>
          </a:xfrm>
          <a:prstGeom prst="rect">
            <a:avLst/>
          </a:prstGeom>
        </p:spPr>
      </p:pic>
    </p:spTree>
    <p:extLst>
      <p:ext uri="{BB962C8B-B14F-4D97-AF65-F5344CB8AC3E}">
        <p14:creationId xmlns:p14="http://schemas.microsoft.com/office/powerpoint/2010/main" val="317901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81BF9-8D39-0374-0DA0-91B61F034F48}"/>
              </a:ext>
            </a:extLst>
          </p:cNvPr>
          <p:cNvSpPr>
            <a:spLocks noGrp="1"/>
          </p:cNvSpPr>
          <p:nvPr>
            <p:ph type="title"/>
          </p:nvPr>
        </p:nvSpPr>
        <p:spPr>
          <a:xfrm>
            <a:off x="1024128" y="459317"/>
            <a:ext cx="4389120" cy="1749552"/>
          </a:xfrm>
        </p:spPr>
        <p:txBody>
          <a:bodyPr>
            <a:normAutofit/>
          </a:bodyPr>
          <a:lstStyle/>
          <a:p>
            <a:r>
              <a:rPr lang="en-IN" sz="4400"/>
              <a:t>Inheritance in java</a:t>
            </a:r>
            <a:endParaRPr lang="en-US" sz="4400"/>
          </a:p>
        </p:txBody>
      </p:sp>
      <p:cxnSp>
        <p:nvCxnSpPr>
          <p:cNvPr id="1033" name="Straight Connector 1032">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039B2C-5603-1EF0-6338-8C5987F5A20A}"/>
              </a:ext>
            </a:extLst>
          </p:cNvPr>
          <p:cNvSpPr>
            <a:spLocks noGrp="1"/>
          </p:cNvSpPr>
          <p:nvPr>
            <p:ph idx="1"/>
          </p:nvPr>
        </p:nvSpPr>
        <p:spPr>
          <a:xfrm>
            <a:off x="1024129" y="2286000"/>
            <a:ext cx="4389120" cy="3931920"/>
          </a:xfrm>
        </p:spPr>
        <p:txBody>
          <a:bodyPr>
            <a:normAutofit/>
          </a:bodyPr>
          <a:lstStyle/>
          <a:p>
            <a:r>
              <a:rPr lang="en-US" sz="1800" b="1" i="0">
                <a:effectLst/>
                <a:latin typeface="inter-bold"/>
              </a:rPr>
              <a:t>Inheritance in Java</a:t>
            </a:r>
            <a:r>
              <a:rPr lang="en-US" sz="1800" b="0" i="0">
                <a:effectLst/>
                <a:latin typeface="inter-regular"/>
              </a:rPr>
              <a:t> is a mechanism in which one object acquires all the properties and behaviors of a parent object. It is an important part of </a:t>
            </a:r>
            <a:r>
              <a:rPr lang="en-US" sz="1800" b="0" i="0" u="none" strike="noStrike">
                <a:effectLst/>
                <a:latin typeface="inter-regular"/>
                <a:hlinkClick r:id="rId2"/>
              </a:rPr>
              <a:t>OOPs</a:t>
            </a:r>
            <a:r>
              <a:rPr lang="en-US" sz="1800" b="0" i="0">
                <a:effectLst/>
                <a:latin typeface="inter-regular"/>
              </a:rPr>
              <a:t> (Object Oriented programming system).</a:t>
            </a:r>
            <a:endParaRPr lang="en-US" sz="1800"/>
          </a:p>
        </p:txBody>
      </p:sp>
      <p:pic>
        <p:nvPicPr>
          <p:cNvPr id="1026" name="Picture 2" descr="Inheritance in Java | Example, Use, Advantage - Scientech Easy">
            <a:extLst>
              <a:ext uri="{FF2B5EF4-FFF2-40B4-BE49-F238E27FC236}">
                <a16:creationId xmlns:a16="http://schemas.microsoft.com/office/drawing/2014/main" id="{F4B180C5-1B78-7C14-895D-E08F617BA7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56116" y="2038625"/>
            <a:ext cx="4175762" cy="278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892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0" name="Rectangle 205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B6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6227C-5529-EB92-0B3E-04EF17012CBD}"/>
              </a:ext>
            </a:extLst>
          </p:cNvPr>
          <p:cNvSpPr>
            <a:spLocks noGrp="1"/>
          </p:cNvSpPr>
          <p:nvPr>
            <p:ph type="title"/>
          </p:nvPr>
        </p:nvSpPr>
        <p:spPr>
          <a:xfrm>
            <a:off x="524256" y="4767072"/>
            <a:ext cx="6594189" cy="1625210"/>
          </a:xfrm>
        </p:spPr>
        <p:txBody>
          <a:bodyPr>
            <a:normAutofit/>
          </a:bodyPr>
          <a:lstStyle/>
          <a:p>
            <a:pPr algn="r"/>
            <a:r>
              <a:rPr lang="en-IN">
                <a:solidFill>
                  <a:srgbClr val="FFFFFF"/>
                </a:solidFill>
              </a:rPr>
              <a:t>Encapsulation</a:t>
            </a:r>
            <a:endParaRPr lang="en-US">
              <a:solidFill>
                <a:srgbClr val="FFFFFF"/>
              </a:solidFill>
            </a:endParaRPr>
          </a:p>
        </p:txBody>
      </p:sp>
      <p:pic>
        <p:nvPicPr>
          <p:cNvPr id="2052" name="Picture 4" descr="Encapsulation in Java with Realtime Example and its Advantages - DataFlair">
            <a:extLst>
              <a:ext uri="{FF2B5EF4-FFF2-40B4-BE49-F238E27FC236}">
                <a16:creationId xmlns:a16="http://schemas.microsoft.com/office/drawing/2014/main" id="{B2099F7B-864B-7394-BBC9-1777B496DF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3" r="2882"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2E1A4E-5604-EF77-15DD-1AE8361772B6}"/>
              </a:ext>
            </a:extLst>
          </p:cNvPr>
          <p:cNvSpPr>
            <a:spLocks noGrp="1"/>
          </p:cNvSpPr>
          <p:nvPr>
            <p:ph idx="1"/>
          </p:nvPr>
        </p:nvSpPr>
        <p:spPr>
          <a:xfrm>
            <a:off x="8029319" y="917725"/>
            <a:ext cx="3424739" cy="4852362"/>
          </a:xfrm>
        </p:spPr>
        <p:txBody>
          <a:bodyPr anchor="ctr">
            <a:normAutofit/>
          </a:bodyPr>
          <a:lstStyle/>
          <a:p>
            <a:r>
              <a:rPr lang="en-US" b="1" i="0">
                <a:solidFill>
                  <a:srgbClr val="FFFFFF"/>
                </a:solidFill>
                <a:effectLst/>
                <a:latin typeface="inter-bold"/>
              </a:rPr>
              <a:t>Encapsulation in Java</a:t>
            </a:r>
            <a:r>
              <a:rPr lang="en-US" b="0" i="0">
                <a:solidFill>
                  <a:srgbClr val="FFFFFF"/>
                </a:solidFill>
                <a:effectLst/>
                <a:latin typeface="inter-regular"/>
              </a:rPr>
              <a:t> is a </a:t>
            </a:r>
            <a:r>
              <a:rPr lang="en-US" b="0" i="1">
                <a:solidFill>
                  <a:srgbClr val="FFFFFF"/>
                </a:solidFill>
                <a:effectLst/>
                <a:latin typeface="inter-regular"/>
              </a:rPr>
              <a:t>process of wrapping code and data together into a single unit</a:t>
            </a:r>
            <a:r>
              <a:rPr lang="en-US" b="0" i="0">
                <a:solidFill>
                  <a:srgbClr val="FFFFFF"/>
                </a:solidFill>
                <a:effectLst/>
                <a:latin typeface="inter-regular"/>
              </a:rPr>
              <a:t>, for example, a capsule which is mixed of several medicines.</a:t>
            </a:r>
          </a:p>
          <a:p>
            <a:r>
              <a:rPr lang="en-US" b="0" i="0">
                <a:solidFill>
                  <a:srgbClr val="FFFFFF"/>
                </a:solidFill>
                <a:effectLst/>
                <a:latin typeface="inter-regular"/>
              </a:rPr>
              <a:t>We can create a fully encapsulated class in Java by making all the data members of the class private. Now we can use setter and getter methods to set and get the data in it.</a:t>
            </a:r>
            <a:endParaRPr lang="en-US">
              <a:solidFill>
                <a:srgbClr val="FFFFFF"/>
              </a:solidFill>
            </a:endParaRPr>
          </a:p>
        </p:txBody>
      </p:sp>
      <p:sp>
        <p:nvSpPr>
          <p:cNvPr id="4" name="AutoShape 2" descr="encapsulation in java">
            <a:extLst>
              <a:ext uri="{FF2B5EF4-FFF2-40B4-BE49-F238E27FC236}">
                <a16:creationId xmlns:a16="http://schemas.microsoft.com/office/drawing/2014/main" id="{AE5B6549-EA3B-A88E-1ADD-593F44E8BD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377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E03BD-2681-C858-A552-EA9FAC872410}"/>
              </a:ext>
            </a:extLst>
          </p:cNvPr>
          <p:cNvSpPr>
            <a:spLocks noGrp="1"/>
          </p:cNvSpPr>
          <p:nvPr>
            <p:ph type="title"/>
          </p:nvPr>
        </p:nvSpPr>
        <p:spPr>
          <a:xfrm>
            <a:off x="1024129" y="585216"/>
            <a:ext cx="3779085" cy="1499616"/>
          </a:xfrm>
        </p:spPr>
        <p:txBody>
          <a:bodyPr>
            <a:normAutofit/>
          </a:bodyPr>
          <a:lstStyle/>
          <a:p>
            <a:r>
              <a:rPr lang="en-IN">
                <a:solidFill>
                  <a:srgbClr val="FFFFFF"/>
                </a:solidFill>
              </a:rPr>
              <a:t>Polymorphism</a:t>
            </a:r>
            <a:endParaRPr lang="en-US">
              <a:solidFill>
                <a:srgbClr val="FFFFFF"/>
              </a:solidFill>
            </a:endParaRPr>
          </a:p>
        </p:txBody>
      </p:sp>
      <p:cxnSp>
        <p:nvCxnSpPr>
          <p:cNvPr id="3084" name="Straight Connector 308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C82009-C8F9-A40F-759F-810998AFF275}"/>
              </a:ext>
            </a:extLst>
          </p:cNvPr>
          <p:cNvSpPr>
            <a:spLocks noGrp="1"/>
          </p:cNvSpPr>
          <p:nvPr>
            <p:ph idx="1"/>
          </p:nvPr>
        </p:nvSpPr>
        <p:spPr>
          <a:xfrm>
            <a:off x="1024129" y="2286000"/>
            <a:ext cx="3791711" cy="3931920"/>
          </a:xfrm>
        </p:spPr>
        <p:txBody>
          <a:bodyPr>
            <a:normAutofit/>
          </a:bodyPr>
          <a:lstStyle/>
          <a:p>
            <a:r>
              <a:rPr lang="en-US" b="1" i="0">
                <a:solidFill>
                  <a:srgbClr val="FFFFFF"/>
                </a:solidFill>
                <a:effectLst/>
                <a:latin typeface="inter-bold"/>
              </a:rPr>
              <a:t>Polymorphism in Java</a:t>
            </a:r>
            <a:r>
              <a:rPr lang="en-US" b="0" i="0">
                <a:solidFill>
                  <a:srgbClr val="FFFFFF"/>
                </a:solidFill>
                <a:effectLst/>
                <a:latin typeface="inter-regular"/>
              </a:rPr>
              <a:t> is a concept by which we can perform a </a:t>
            </a:r>
            <a:r>
              <a:rPr lang="en-US" b="0" i="1">
                <a:solidFill>
                  <a:srgbClr val="FFFFFF"/>
                </a:solidFill>
                <a:effectLst/>
                <a:latin typeface="inter-regular"/>
              </a:rPr>
              <a:t>single action in different ways</a:t>
            </a:r>
            <a:r>
              <a:rPr lang="en-US" b="0" i="0">
                <a:solidFill>
                  <a:srgbClr val="FFFFFF"/>
                </a:solidFill>
                <a:effectLst/>
                <a:latin typeface="inter-regular"/>
              </a:rPr>
              <a:t>. Polymorphism is derived from 2 Greek words: poly and morphs. The word "poly" means many and "morphs" means forms. So polymorphism means many forms.</a:t>
            </a:r>
            <a:endParaRPr lang="en-US">
              <a:solidFill>
                <a:srgbClr val="FFFFFF"/>
              </a:solidFill>
            </a:endParaRPr>
          </a:p>
        </p:txBody>
      </p:sp>
      <p:pic>
        <p:nvPicPr>
          <p:cNvPr id="3074" name="Picture 2" descr="Java Tutorial : Polymorphism in Java | Java Polymorphism | learntek.org">
            <a:extLst>
              <a:ext uri="{FF2B5EF4-FFF2-40B4-BE49-F238E27FC236}">
                <a16:creationId xmlns:a16="http://schemas.microsoft.com/office/drawing/2014/main" id="{79F41790-7FC1-222F-A7E4-2C56827429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099119"/>
            <a:ext cx="5455921" cy="2659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29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5BB40-E533-1EA7-9FBF-12D7D52B628A}"/>
              </a:ext>
            </a:extLst>
          </p:cNvPr>
          <p:cNvSpPr>
            <a:spLocks noGrp="1"/>
          </p:cNvSpPr>
          <p:nvPr>
            <p:ph type="title"/>
          </p:nvPr>
        </p:nvSpPr>
        <p:spPr>
          <a:xfrm>
            <a:off x="310039" y="640080"/>
            <a:ext cx="3429855" cy="5613236"/>
          </a:xfrm>
        </p:spPr>
        <p:txBody>
          <a:bodyPr anchor="ctr">
            <a:normAutofit/>
          </a:bodyPr>
          <a:lstStyle/>
          <a:p>
            <a:r>
              <a:rPr lang="en-IN">
                <a:solidFill>
                  <a:srgbClr val="FFFFFF"/>
                </a:solidFill>
              </a:rPr>
              <a:t>Abstraction in java </a:t>
            </a:r>
            <a:endParaRPr lang="en-US">
              <a:solidFill>
                <a:srgbClr val="FFFFFF"/>
              </a:solidFill>
            </a:endParaRPr>
          </a:p>
        </p:txBody>
      </p:sp>
      <p:sp>
        <p:nvSpPr>
          <p:cNvPr id="3" name="Content Placeholder 2">
            <a:extLst>
              <a:ext uri="{FF2B5EF4-FFF2-40B4-BE49-F238E27FC236}">
                <a16:creationId xmlns:a16="http://schemas.microsoft.com/office/drawing/2014/main" id="{68C6A307-4D30-13B7-7217-95DF821F218B}"/>
              </a:ext>
            </a:extLst>
          </p:cNvPr>
          <p:cNvSpPr>
            <a:spLocks noGrp="1"/>
          </p:cNvSpPr>
          <p:nvPr>
            <p:ph idx="1"/>
          </p:nvPr>
        </p:nvSpPr>
        <p:spPr>
          <a:xfrm>
            <a:off x="4699818" y="640080"/>
            <a:ext cx="7172138" cy="3745107"/>
          </a:xfrm>
        </p:spPr>
        <p:txBody>
          <a:bodyPr>
            <a:normAutofit/>
          </a:bodyPr>
          <a:lstStyle/>
          <a:p>
            <a:r>
              <a:rPr lang="en-US" b="1" i="0">
                <a:effectLst/>
                <a:latin typeface="Nunito" panose="020B0604020202020204" pitchFamily="2" charset="0"/>
              </a:rPr>
              <a:t>Data Abstraction</a:t>
            </a:r>
            <a:r>
              <a:rPr lang="en-US" b="0" i="0">
                <a:effectLst/>
                <a:latin typeface="Nunito" panose="020B0604020202020204" pitchFamily="2" charset="0"/>
              </a:rPr>
              <a:t> is the property by virtue of which only the essential details are displayed to the user. The trivial or the non-essential units are not displayed to the user. Ex: A car is viewed as a car rather than its individual components.</a:t>
            </a:r>
            <a:endParaRPr lang="en-US" dirty="0"/>
          </a:p>
        </p:txBody>
      </p:sp>
      <p:pic>
        <p:nvPicPr>
          <p:cNvPr id="5" name="Picture 4">
            <a:extLst>
              <a:ext uri="{FF2B5EF4-FFF2-40B4-BE49-F238E27FC236}">
                <a16:creationId xmlns:a16="http://schemas.microsoft.com/office/drawing/2014/main" id="{0193AB74-D558-2875-BC8E-86BD6C402D2F}"/>
              </a:ext>
            </a:extLst>
          </p:cNvPr>
          <p:cNvPicPr>
            <a:picLocks noChangeAspect="1"/>
          </p:cNvPicPr>
          <p:nvPr/>
        </p:nvPicPr>
        <p:blipFill>
          <a:blip r:embed="rId2"/>
          <a:stretch>
            <a:fillRect/>
          </a:stretch>
        </p:blipFill>
        <p:spPr>
          <a:xfrm>
            <a:off x="5512038" y="2692400"/>
            <a:ext cx="4962921" cy="3130101"/>
          </a:xfrm>
          <a:prstGeom prst="rect">
            <a:avLst/>
          </a:prstGeom>
        </p:spPr>
      </p:pic>
    </p:spTree>
    <p:extLst>
      <p:ext uri="{BB962C8B-B14F-4D97-AF65-F5344CB8AC3E}">
        <p14:creationId xmlns:p14="http://schemas.microsoft.com/office/powerpoint/2010/main" val="129753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2ACC-D129-FE68-6F0D-648D45F298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5F7541-F2F4-E08D-904C-88E354CE00C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053ADD2-D6C8-2C4A-C96E-7F45E150D806}"/>
              </a:ext>
            </a:extLst>
          </p:cNvPr>
          <p:cNvPicPr>
            <a:picLocks noChangeAspect="1"/>
          </p:cNvPicPr>
          <p:nvPr/>
        </p:nvPicPr>
        <p:blipFill>
          <a:blip r:embed="rId2"/>
          <a:stretch>
            <a:fillRect/>
          </a:stretch>
        </p:blipFill>
        <p:spPr>
          <a:xfrm>
            <a:off x="221488" y="211518"/>
            <a:ext cx="11411712" cy="6434963"/>
          </a:xfrm>
          <a:prstGeom prst="rect">
            <a:avLst/>
          </a:prstGeom>
        </p:spPr>
      </p:pic>
    </p:spTree>
    <p:extLst>
      <p:ext uri="{BB962C8B-B14F-4D97-AF65-F5344CB8AC3E}">
        <p14:creationId xmlns:p14="http://schemas.microsoft.com/office/powerpoint/2010/main" val="306542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FCB8E-BBB9-A419-8902-6D23F45B68D4}"/>
              </a:ext>
            </a:extLst>
          </p:cNvPr>
          <p:cNvSpPr>
            <a:spLocks noGrp="1"/>
          </p:cNvSpPr>
          <p:nvPr>
            <p:ph type="title"/>
          </p:nvPr>
        </p:nvSpPr>
        <p:spPr>
          <a:xfrm>
            <a:off x="1024128" y="459317"/>
            <a:ext cx="4389120" cy="1749552"/>
          </a:xfrm>
        </p:spPr>
        <p:txBody>
          <a:bodyPr>
            <a:normAutofit/>
          </a:bodyPr>
          <a:lstStyle/>
          <a:p>
            <a:r>
              <a:rPr lang="en-US" sz="4400" b="1"/>
              <a:t>Objects and Classes in Java</a:t>
            </a:r>
            <a:br>
              <a:rPr lang="en-US" sz="4400" b="1"/>
            </a:br>
            <a:endParaRPr lang="en-IN" sz="4400"/>
          </a:p>
        </p:txBody>
      </p:sp>
      <p:cxnSp>
        <p:nvCxnSpPr>
          <p:cNvPr id="12" name="Straight Connector 11">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D55160-9AA3-148D-D8BB-92D518EEC761}"/>
              </a:ext>
            </a:extLst>
          </p:cNvPr>
          <p:cNvSpPr>
            <a:spLocks noGrp="1"/>
          </p:cNvSpPr>
          <p:nvPr>
            <p:ph idx="1"/>
          </p:nvPr>
        </p:nvSpPr>
        <p:spPr>
          <a:xfrm>
            <a:off x="1024129" y="2286000"/>
            <a:ext cx="4389120" cy="3931920"/>
          </a:xfrm>
        </p:spPr>
        <p:txBody>
          <a:bodyPr>
            <a:normAutofit/>
          </a:bodyPr>
          <a:lstStyle/>
          <a:p>
            <a:r>
              <a:rPr lang="en-US" sz="1800"/>
              <a:t>An object in Java is the physical as well as a logical entity, whereas, a class in Java is a logical entity only. </a:t>
            </a:r>
          </a:p>
          <a:p>
            <a:r>
              <a:rPr lang="en-US" sz="1800"/>
              <a:t>An entity that has state and behavior is known as an object e.g., chair, bike, marker, pen, table, car, etc. It can be physical or logical (tangible and intangible). The example of an intangible object is the banking system. </a:t>
            </a:r>
            <a:endParaRPr lang="en-IN" sz="1800"/>
          </a:p>
        </p:txBody>
      </p:sp>
      <p:pic>
        <p:nvPicPr>
          <p:cNvPr id="5" name="Picture 4">
            <a:extLst>
              <a:ext uri="{FF2B5EF4-FFF2-40B4-BE49-F238E27FC236}">
                <a16:creationId xmlns:a16="http://schemas.microsoft.com/office/drawing/2014/main" id="{EF8E32F8-2E92-B7B1-4DE4-CF28AA863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116" y="1154926"/>
            <a:ext cx="4175762" cy="4551239"/>
          </a:xfrm>
          <a:prstGeom prst="rect">
            <a:avLst/>
          </a:prstGeom>
        </p:spPr>
      </p:pic>
    </p:spTree>
    <p:extLst>
      <p:ext uri="{BB962C8B-B14F-4D97-AF65-F5344CB8AC3E}">
        <p14:creationId xmlns:p14="http://schemas.microsoft.com/office/powerpoint/2010/main" val="315189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7CC97-04CE-B215-EAA4-DF086A24A258}"/>
              </a:ext>
            </a:extLst>
          </p:cNvPr>
          <p:cNvSpPr>
            <a:spLocks noGrp="1"/>
          </p:cNvSpPr>
          <p:nvPr>
            <p:ph type="title"/>
          </p:nvPr>
        </p:nvSpPr>
        <p:spPr>
          <a:xfrm>
            <a:off x="1024128" y="459317"/>
            <a:ext cx="4389120" cy="1749552"/>
          </a:xfrm>
        </p:spPr>
        <p:txBody>
          <a:bodyPr>
            <a:normAutofit/>
          </a:bodyPr>
          <a:lstStyle/>
          <a:p>
            <a:r>
              <a:rPr lang="en-IN" sz="4400"/>
              <a:t>What is Class in Java</a:t>
            </a:r>
          </a:p>
        </p:txBody>
      </p:sp>
      <p:cxnSp>
        <p:nvCxnSpPr>
          <p:cNvPr id="12" name="Straight Connector 11">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2EDBA4-9D24-E886-CFE2-509011AE3B1C}"/>
              </a:ext>
            </a:extLst>
          </p:cNvPr>
          <p:cNvSpPr>
            <a:spLocks noGrp="1"/>
          </p:cNvSpPr>
          <p:nvPr>
            <p:ph idx="1"/>
          </p:nvPr>
        </p:nvSpPr>
        <p:spPr>
          <a:xfrm>
            <a:off x="1024129" y="2286000"/>
            <a:ext cx="4389120" cy="3931920"/>
          </a:xfrm>
        </p:spPr>
        <p:txBody>
          <a:bodyPr>
            <a:normAutofit/>
          </a:bodyPr>
          <a:lstStyle/>
          <a:p>
            <a:r>
              <a:rPr lang="en-US" sz="1800"/>
              <a:t>A class is a group of objects which have common properties. It is a template or blueprint from which objects are created. It is a logical entity. It can't be physical.</a:t>
            </a:r>
          </a:p>
          <a:p>
            <a:r>
              <a:rPr lang="en-US" sz="1800"/>
              <a:t>A class in Java can contain:</a:t>
            </a:r>
          </a:p>
          <a:p>
            <a:pPr>
              <a:buFont typeface="Arial" panose="020B0604020202020204" pitchFamily="34" charset="0"/>
              <a:buChar char="•"/>
            </a:pPr>
            <a:r>
              <a:rPr lang="en-US" sz="1800" b="1"/>
              <a:t>Fields</a:t>
            </a:r>
            <a:endParaRPr lang="en-US" sz="1800"/>
          </a:p>
          <a:p>
            <a:pPr>
              <a:buFont typeface="Arial" panose="020B0604020202020204" pitchFamily="34" charset="0"/>
              <a:buChar char="•"/>
            </a:pPr>
            <a:r>
              <a:rPr lang="en-US" sz="1800" b="1"/>
              <a:t>Methods</a:t>
            </a:r>
            <a:endParaRPr lang="en-US" sz="1800"/>
          </a:p>
          <a:p>
            <a:pPr>
              <a:buFont typeface="Arial" panose="020B0604020202020204" pitchFamily="34" charset="0"/>
              <a:buChar char="•"/>
            </a:pPr>
            <a:r>
              <a:rPr lang="en-US" sz="1800" b="1"/>
              <a:t>Constructors</a:t>
            </a:r>
            <a:endParaRPr lang="en-US" sz="1800"/>
          </a:p>
          <a:p>
            <a:pPr>
              <a:buFont typeface="Arial" panose="020B0604020202020204" pitchFamily="34" charset="0"/>
              <a:buChar char="•"/>
            </a:pPr>
            <a:r>
              <a:rPr lang="en-US" sz="1800" b="1"/>
              <a:t>Blocks</a:t>
            </a:r>
            <a:endParaRPr lang="en-US" sz="1800"/>
          </a:p>
          <a:p>
            <a:pPr>
              <a:buFont typeface="Arial" panose="020B0604020202020204" pitchFamily="34" charset="0"/>
              <a:buChar char="•"/>
            </a:pPr>
            <a:r>
              <a:rPr lang="en-US" sz="1800" b="1"/>
              <a:t>Nested class and interface</a:t>
            </a:r>
            <a:endParaRPr lang="en-US" sz="1800"/>
          </a:p>
          <a:p>
            <a:endParaRPr lang="en-IN" sz="1800"/>
          </a:p>
        </p:txBody>
      </p:sp>
      <p:pic>
        <p:nvPicPr>
          <p:cNvPr id="5" name="Picture 4" descr="Diagram&#10;&#10;Description automatically generated with low confidence">
            <a:extLst>
              <a:ext uri="{FF2B5EF4-FFF2-40B4-BE49-F238E27FC236}">
                <a16:creationId xmlns:a16="http://schemas.microsoft.com/office/drawing/2014/main" id="{DDBF319E-A32B-0E31-7EFC-CA2C1A931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873" y="960120"/>
            <a:ext cx="3376248" cy="4940852"/>
          </a:xfrm>
          <a:prstGeom prst="rect">
            <a:avLst/>
          </a:prstGeom>
        </p:spPr>
      </p:pic>
    </p:spTree>
    <p:extLst>
      <p:ext uri="{BB962C8B-B14F-4D97-AF65-F5344CB8AC3E}">
        <p14:creationId xmlns:p14="http://schemas.microsoft.com/office/powerpoint/2010/main" val="297287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B512-7118-0DFC-98E5-E8597752FAE4}"/>
              </a:ext>
            </a:extLst>
          </p:cNvPr>
          <p:cNvSpPr>
            <a:spLocks noGrp="1"/>
          </p:cNvSpPr>
          <p:nvPr>
            <p:ph type="title"/>
          </p:nvPr>
        </p:nvSpPr>
        <p:spPr>
          <a:xfrm>
            <a:off x="1024128" y="585216"/>
            <a:ext cx="8018272" cy="1499616"/>
          </a:xfrm>
        </p:spPr>
        <p:txBody>
          <a:bodyPr>
            <a:normAutofit/>
          </a:bodyPr>
          <a:lstStyle/>
          <a:p>
            <a:r>
              <a:rPr lang="en-IN" dirty="0"/>
              <a:t>My First Java Program </a:t>
            </a:r>
          </a:p>
        </p:txBody>
      </p:sp>
      <p:sp>
        <p:nvSpPr>
          <p:cNvPr id="3" name="Content Placeholder 2">
            <a:extLst>
              <a:ext uri="{FF2B5EF4-FFF2-40B4-BE49-F238E27FC236}">
                <a16:creationId xmlns:a16="http://schemas.microsoft.com/office/drawing/2014/main" id="{49BEDB3B-F5A3-EA42-ABED-BA467D31F592}"/>
              </a:ext>
            </a:extLst>
          </p:cNvPr>
          <p:cNvSpPr>
            <a:spLocks noGrp="1"/>
          </p:cNvSpPr>
          <p:nvPr>
            <p:ph idx="1"/>
          </p:nvPr>
        </p:nvSpPr>
        <p:spPr>
          <a:xfrm>
            <a:off x="1024128" y="2286000"/>
            <a:ext cx="8018271" cy="4023360"/>
          </a:xfrm>
        </p:spPr>
        <p:txBody>
          <a:bodyPr>
            <a:normAutofit lnSpcReduction="10000"/>
          </a:bodyPr>
          <a:lstStyle/>
          <a:p>
            <a:r>
              <a:rPr lang="en-IN" dirty="0"/>
              <a:t> class A</a:t>
            </a:r>
          </a:p>
          <a:p>
            <a:r>
              <a:rPr lang="en-IN" dirty="0"/>
              <a:t> {</a:t>
            </a:r>
          </a:p>
          <a:p>
            <a:endParaRPr lang="en-IN" dirty="0"/>
          </a:p>
          <a:p>
            <a:r>
              <a:rPr lang="en-IN" dirty="0"/>
              <a:t> public static void main(String </a:t>
            </a:r>
            <a:r>
              <a:rPr lang="en-IN" dirty="0" err="1"/>
              <a:t>args</a:t>
            </a:r>
            <a:r>
              <a:rPr lang="en-IN" dirty="0"/>
              <a:t>[])</a:t>
            </a:r>
          </a:p>
          <a:p>
            <a:r>
              <a:rPr lang="en-IN" dirty="0"/>
              <a:t>{</a:t>
            </a:r>
          </a:p>
          <a:p>
            <a:endParaRPr lang="en-IN" dirty="0"/>
          </a:p>
          <a:p>
            <a:r>
              <a:rPr lang="en-IN" dirty="0"/>
              <a:t>     </a:t>
            </a:r>
            <a:r>
              <a:rPr lang="en-IN" dirty="0" err="1"/>
              <a:t>System.out.println</a:t>
            </a:r>
            <a:r>
              <a:rPr lang="en-IN" dirty="0"/>
              <a:t>("Hello World");</a:t>
            </a:r>
          </a:p>
          <a:p>
            <a:r>
              <a:rPr lang="en-IN" dirty="0"/>
              <a:t> }</a:t>
            </a:r>
          </a:p>
          <a:p>
            <a:r>
              <a:rPr lang="en-IN" dirty="0"/>
              <a:t>}</a:t>
            </a:r>
          </a:p>
          <a:p>
            <a:endParaRPr lang="en-IN"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19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E62D9-12E5-C15E-FC82-8DB5AECDD37D}"/>
              </a:ext>
            </a:extLst>
          </p:cNvPr>
          <p:cNvSpPr>
            <a:spLocks noGrp="1"/>
          </p:cNvSpPr>
          <p:nvPr>
            <p:ph type="title"/>
          </p:nvPr>
        </p:nvSpPr>
        <p:spPr>
          <a:xfrm>
            <a:off x="8129872" y="643467"/>
            <a:ext cx="3473009" cy="5571066"/>
          </a:xfrm>
        </p:spPr>
        <p:txBody>
          <a:bodyPr>
            <a:normAutofit/>
          </a:bodyPr>
          <a:lstStyle/>
          <a:p>
            <a:r>
              <a:rPr lang="en-IN"/>
              <a:t>Steps to Write First Java Program </a:t>
            </a:r>
            <a:endParaRPr lang="en-IN" dirty="0"/>
          </a:p>
        </p:txBody>
      </p:sp>
      <p:cxnSp>
        <p:nvCxnSpPr>
          <p:cNvPr id="11"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ABECE52C-65E4-9253-196C-66ED76B7A164}"/>
              </a:ext>
            </a:extLst>
          </p:cNvPr>
          <p:cNvGraphicFramePr>
            <a:graphicFrameLocks noGrp="1"/>
          </p:cNvGraphicFramePr>
          <p:nvPr>
            <p:ph idx="1"/>
            <p:extLst>
              <p:ext uri="{D42A27DB-BD31-4B8C-83A1-F6EECF244321}">
                <p14:modId xmlns:p14="http://schemas.microsoft.com/office/powerpoint/2010/main" val="1976056837"/>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170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638A7-7657-867A-10B1-A555906585EC}"/>
              </a:ext>
            </a:extLst>
          </p:cNvPr>
          <p:cNvSpPr>
            <a:spLocks noGrp="1"/>
          </p:cNvSpPr>
          <p:nvPr>
            <p:ph type="title"/>
          </p:nvPr>
        </p:nvSpPr>
        <p:spPr>
          <a:xfrm>
            <a:off x="964788" y="804333"/>
            <a:ext cx="3391900" cy="5249334"/>
          </a:xfrm>
        </p:spPr>
        <p:txBody>
          <a:bodyPr>
            <a:normAutofit/>
          </a:bodyPr>
          <a:lstStyle/>
          <a:p>
            <a:pPr algn="r"/>
            <a:r>
              <a:rPr lang="en-IN">
                <a:solidFill>
                  <a:srgbClr val="FFFFFF"/>
                </a:solidFill>
              </a:rPr>
              <a:t>Detailed Discussion on Java Program </a:t>
            </a:r>
          </a:p>
        </p:txBody>
      </p:sp>
      <p:sp>
        <p:nvSpPr>
          <p:cNvPr id="7" name="Content Placeholder 6">
            <a:extLst>
              <a:ext uri="{FF2B5EF4-FFF2-40B4-BE49-F238E27FC236}">
                <a16:creationId xmlns:a16="http://schemas.microsoft.com/office/drawing/2014/main" id="{DAB04F71-9776-5BA1-A3A2-0BC4A79948F2}"/>
              </a:ext>
            </a:extLst>
          </p:cNvPr>
          <p:cNvSpPr>
            <a:spLocks noGrp="1"/>
          </p:cNvSpPr>
          <p:nvPr>
            <p:ph idx="1"/>
          </p:nvPr>
        </p:nvSpPr>
        <p:spPr>
          <a:xfrm>
            <a:off x="4951048" y="804333"/>
            <a:ext cx="6306003" cy="5249334"/>
          </a:xfrm>
        </p:spPr>
        <p:txBody>
          <a:bodyPr anchor="ctr">
            <a:normAutofit/>
          </a:bodyPr>
          <a:lstStyle/>
          <a:p>
            <a:r>
              <a:rPr lang="en-US" b="1" dirty="0"/>
              <a:t>1. Public </a:t>
            </a:r>
          </a:p>
          <a:p>
            <a:r>
              <a:rPr lang="en-US" dirty="0"/>
              <a:t>It is an </a:t>
            </a:r>
            <a:r>
              <a:rPr lang="en-US" i="1" dirty="0"/>
              <a:t>Access modifier</a:t>
            </a:r>
            <a:r>
              <a:rPr lang="en-US" dirty="0"/>
              <a:t>, which specifies from where and who can access the method. Making the </a:t>
            </a:r>
            <a:r>
              <a:rPr lang="en-US" i="1" dirty="0"/>
              <a:t>main()</a:t>
            </a:r>
            <a:r>
              <a:rPr lang="en-US" dirty="0"/>
              <a:t> method public makes it globally available. It is made public so that JVM can invoke it from outside the class as it is not present in the current class.</a:t>
            </a:r>
          </a:p>
          <a:p>
            <a:r>
              <a:rPr lang="en-US" b="1" dirty="0"/>
              <a:t>2. Static</a:t>
            </a:r>
          </a:p>
          <a:p>
            <a:r>
              <a:rPr lang="en-US" dirty="0"/>
              <a:t>It is a </a:t>
            </a:r>
            <a:r>
              <a:rPr lang="en-US" i="1" dirty="0"/>
              <a:t>keyword </a:t>
            </a:r>
            <a:r>
              <a:rPr lang="en-US" dirty="0"/>
              <a:t>that is when associated with a method, making it a class-related method. The </a:t>
            </a:r>
            <a:r>
              <a:rPr lang="en-US" i="1" dirty="0"/>
              <a:t>main()</a:t>
            </a:r>
            <a:r>
              <a:rPr lang="en-US" dirty="0"/>
              <a:t> method is static so that JVM can invoke it without instantiating the class. This also saves the unnecessary wastage of memory which would have been used by the object declared only for calling the </a:t>
            </a:r>
            <a:r>
              <a:rPr lang="en-US" i="1" dirty="0"/>
              <a:t>main()</a:t>
            </a:r>
            <a:r>
              <a:rPr lang="en-US" dirty="0"/>
              <a:t> method by the JVM.</a:t>
            </a:r>
          </a:p>
          <a:p>
            <a:endParaRPr lang="en-IN" dirty="0"/>
          </a:p>
        </p:txBody>
      </p:sp>
    </p:spTree>
    <p:extLst>
      <p:ext uri="{BB962C8B-B14F-4D97-AF65-F5344CB8AC3E}">
        <p14:creationId xmlns:p14="http://schemas.microsoft.com/office/powerpoint/2010/main" val="250798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E3C0D-ABB6-C7FA-1377-9BC50FD98678}"/>
              </a:ext>
            </a:extLst>
          </p:cNvPr>
          <p:cNvSpPr>
            <a:spLocks noGrp="1"/>
          </p:cNvSpPr>
          <p:nvPr>
            <p:ph type="title"/>
          </p:nvPr>
        </p:nvSpPr>
        <p:spPr>
          <a:xfrm>
            <a:off x="964788" y="804333"/>
            <a:ext cx="3391900" cy="5249334"/>
          </a:xfrm>
        </p:spPr>
        <p:txBody>
          <a:bodyPr>
            <a:normAutofit/>
          </a:bodyPr>
          <a:lstStyle/>
          <a:p>
            <a:pPr algn="r"/>
            <a:r>
              <a:rPr lang="en-IN">
                <a:solidFill>
                  <a:srgbClr val="FFFFFF"/>
                </a:solidFill>
              </a:rPr>
              <a:t>Continued..</a:t>
            </a:r>
          </a:p>
        </p:txBody>
      </p:sp>
      <p:sp>
        <p:nvSpPr>
          <p:cNvPr id="3" name="Content Placeholder 2">
            <a:extLst>
              <a:ext uri="{FF2B5EF4-FFF2-40B4-BE49-F238E27FC236}">
                <a16:creationId xmlns:a16="http://schemas.microsoft.com/office/drawing/2014/main" id="{16B49955-720D-042C-69C2-17CBC90491BD}"/>
              </a:ext>
            </a:extLst>
          </p:cNvPr>
          <p:cNvSpPr>
            <a:spLocks noGrp="1"/>
          </p:cNvSpPr>
          <p:nvPr>
            <p:ph idx="1"/>
          </p:nvPr>
        </p:nvSpPr>
        <p:spPr>
          <a:xfrm>
            <a:off x="4951048" y="804333"/>
            <a:ext cx="6306003" cy="5249334"/>
          </a:xfrm>
        </p:spPr>
        <p:txBody>
          <a:bodyPr anchor="ctr">
            <a:normAutofit/>
          </a:bodyPr>
          <a:lstStyle/>
          <a:p>
            <a:r>
              <a:rPr lang="en-US" b="1" dirty="0"/>
              <a:t>3. Void </a:t>
            </a:r>
          </a:p>
          <a:p>
            <a:r>
              <a:rPr lang="en-US" dirty="0"/>
              <a:t>It is a keyword and is used to specify that a method doesn’t return anything. As the </a:t>
            </a:r>
            <a:r>
              <a:rPr lang="en-US" i="1" dirty="0"/>
              <a:t>main()</a:t>
            </a:r>
            <a:r>
              <a:rPr lang="en-US" dirty="0"/>
              <a:t> method doesn’t return anything, its return type is </a:t>
            </a:r>
            <a:r>
              <a:rPr lang="en-US" i="1" dirty="0"/>
              <a:t>void</a:t>
            </a:r>
            <a:r>
              <a:rPr lang="en-US" dirty="0"/>
              <a:t>. As soon as the </a:t>
            </a:r>
            <a:r>
              <a:rPr lang="en-US" i="1" dirty="0"/>
              <a:t>main()</a:t>
            </a:r>
            <a:r>
              <a:rPr lang="en-US" dirty="0"/>
              <a:t> method terminates, the java program terminates too. Hence, it doesn’t make any sense to return from the </a:t>
            </a:r>
            <a:r>
              <a:rPr lang="en-US" i="1" dirty="0"/>
              <a:t>main()</a:t>
            </a:r>
            <a:r>
              <a:rPr lang="en-US" dirty="0"/>
              <a:t> method as JVM can’t do anything with the return value of it.</a:t>
            </a:r>
          </a:p>
          <a:p>
            <a:r>
              <a:rPr lang="en-US" b="1" dirty="0"/>
              <a:t>4. main </a:t>
            </a:r>
          </a:p>
          <a:p>
            <a:r>
              <a:rPr lang="en-US" dirty="0"/>
              <a:t>It is the name of the Java main method. It is the identifier that the JVM looks for as the starting point of the java program. It’s not a keyword.</a:t>
            </a:r>
          </a:p>
          <a:p>
            <a:endParaRPr lang="en-IN" dirty="0"/>
          </a:p>
        </p:txBody>
      </p:sp>
    </p:spTree>
    <p:extLst>
      <p:ext uri="{BB962C8B-B14F-4D97-AF65-F5344CB8AC3E}">
        <p14:creationId xmlns:p14="http://schemas.microsoft.com/office/powerpoint/2010/main" val="119673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3DDD2-051C-EA22-ACB4-22880E0AEBAD}"/>
              </a:ext>
            </a:extLst>
          </p:cNvPr>
          <p:cNvSpPr>
            <a:spLocks noGrp="1"/>
          </p:cNvSpPr>
          <p:nvPr>
            <p:ph type="title"/>
          </p:nvPr>
        </p:nvSpPr>
        <p:spPr>
          <a:xfrm>
            <a:off x="964788" y="804333"/>
            <a:ext cx="3391900" cy="5249334"/>
          </a:xfrm>
        </p:spPr>
        <p:txBody>
          <a:bodyPr>
            <a:normAutofit/>
          </a:bodyPr>
          <a:lstStyle/>
          <a:p>
            <a:pPr algn="r"/>
            <a:r>
              <a:rPr lang="en-IN">
                <a:solidFill>
                  <a:srgbClr val="FFFFFF"/>
                </a:solidFill>
              </a:rPr>
              <a:t>Continued..</a:t>
            </a:r>
          </a:p>
        </p:txBody>
      </p:sp>
      <p:sp>
        <p:nvSpPr>
          <p:cNvPr id="3" name="Content Placeholder 2">
            <a:extLst>
              <a:ext uri="{FF2B5EF4-FFF2-40B4-BE49-F238E27FC236}">
                <a16:creationId xmlns:a16="http://schemas.microsoft.com/office/drawing/2014/main" id="{A758D69F-80AA-C88E-D423-9B6780D4E868}"/>
              </a:ext>
            </a:extLst>
          </p:cNvPr>
          <p:cNvSpPr>
            <a:spLocks noGrp="1"/>
          </p:cNvSpPr>
          <p:nvPr>
            <p:ph idx="1"/>
          </p:nvPr>
        </p:nvSpPr>
        <p:spPr>
          <a:xfrm>
            <a:off x="4951048" y="804333"/>
            <a:ext cx="6306003" cy="5249334"/>
          </a:xfrm>
        </p:spPr>
        <p:txBody>
          <a:bodyPr anchor="ctr">
            <a:normAutofit/>
          </a:bodyPr>
          <a:lstStyle/>
          <a:p>
            <a:r>
              <a:rPr lang="en-US" b="1" dirty="0"/>
              <a:t>5. String[] </a:t>
            </a:r>
            <a:r>
              <a:rPr lang="en-US" b="1" dirty="0" err="1"/>
              <a:t>args</a:t>
            </a:r>
            <a:r>
              <a:rPr lang="en-US" b="1" dirty="0"/>
              <a:t> </a:t>
            </a:r>
          </a:p>
          <a:p>
            <a:r>
              <a:rPr lang="en-US" dirty="0"/>
              <a:t>It stores Java command-line</a:t>
            </a:r>
            <a:r>
              <a:rPr lang="en-US" i="1" dirty="0"/>
              <a:t> </a:t>
            </a:r>
            <a:r>
              <a:rPr lang="en-US" dirty="0"/>
              <a:t>arguments and is an array of type </a:t>
            </a:r>
            <a:r>
              <a:rPr lang="en-US" b="1" i="1" dirty="0" err="1"/>
              <a:t>java.lang.String</a:t>
            </a:r>
            <a:r>
              <a:rPr lang="en-US" dirty="0"/>
              <a:t> class. Here, the name of the String array is </a:t>
            </a:r>
            <a:r>
              <a:rPr lang="en-US" i="1" dirty="0" err="1"/>
              <a:t>args</a:t>
            </a:r>
            <a:r>
              <a:rPr lang="en-US" i="1" dirty="0"/>
              <a:t> </a:t>
            </a:r>
            <a:r>
              <a:rPr lang="en-US" dirty="0"/>
              <a:t>but it is not fixed and the user can use any name in place of it. </a:t>
            </a:r>
          </a:p>
          <a:p>
            <a:endParaRPr lang="en-IN" dirty="0"/>
          </a:p>
        </p:txBody>
      </p:sp>
    </p:spTree>
    <p:extLst>
      <p:ext uri="{BB962C8B-B14F-4D97-AF65-F5344CB8AC3E}">
        <p14:creationId xmlns:p14="http://schemas.microsoft.com/office/powerpoint/2010/main" val="2633025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267</TotalTime>
  <Words>872</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inter-bold</vt:lpstr>
      <vt:lpstr>inter-regular</vt:lpstr>
      <vt:lpstr>Nunito</vt:lpstr>
      <vt:lpstr>Tw Cen MT</vt:lpstr>
      <vt:lpstr>Tw Cen MT Condensed</vt:lpstr>
      <vt:lpstr>Wingdings 3</vt:lpstr>
      <vt:lpstr>Integral</vt:lpstr>
      <vt:lpstr>Idea on Classes , Objects ,Writing My first Java Program ,OOPS Concepts</vt:lpstr>
      <vt:lpstr>PowerPoint Presentation</vt:lpstr>
      <vt:lpstr>Objects and Classes in Java </vt:lpstr>
      <vt:lpstr>What is Class in Java</vt:lpstr>
      <vt:lpstr>My First Java Program </vt:lpstr>
      <vt:lpstr>Steps to Write First Java Program </vt:lpstr>
      <vt:lpstr>Detailed Discussion on Java Program </vt:lpstr>
      <vt:lpstr>Continued..</vt:lpstr>
      <vt:lpstr>Continued..</vt:lpstr>
      <vt:lpstr>Who Am I in Public static void main </vt:lpstr>
      <vt:lpstr>Important Points</vt:lpstr>
      <vt:lpstr>OOPS Concept in java</vt:lpstr>
      <vt:lpstr>Inheritance in java</vt:lpstr>
      <vt:lpstr>Encapsulation</vt:lpstr>
      <vt:lpstr>Polymorphism</vt:lpstr>
      <vt:lpstr>Abstraction in java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on Classes , Objects ,Writing My first Java Program</dc:title>
  <dc:creator>Saurabh Kandhway</dc:creator>
  <cp:lastModifiedBy>Saurabh Kandhway</cp:lastModifiedBy>
  <cp:revision>6</cp:revision>
  <dcterms:created xsi:type="dcterms:W3CDTF">2023-04-11T11:30:22Z</dcterms:created>
  <dcterms:modified xsi:type="dcterms:W3CDTF">2024-04-04T10:59:48Z</dcterms:modified>
</cp:coreProperties>
</file>