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99D6E0CE-DE89-41F1-8E97-00388CFE1F8B}"/>
    <pc:docChg chg="modSld">
      <pc:chgData name="Saurabh Kandhway" userId="c233f9120327db61" providerId="LiveId" clId="{99D6E0CE-DE89-41F1-8E97-00388CFE1F8B}" dt="2023-05-02T13:44:47.995" v="55" actId="20577"/>
      <pc:docMkLst>
        <pc:docMk/>
      </pc:docMkLst>
      <pc:sldChg chg="modSp mod">
        <pc:chgData name="Saurabh Kandhway" userId="c233f9120327db61" providerId="LiveId" clId="{99D6E0CE-DE89-41F1-8E97-00388CFE1F8B}" dt="2023-05-02T13:44:47.995" v="55" actId="20577"/>
        <pc:sldMkLst>
          <pc:docMk/>
          <pc:sldMk cId="705587751" sldId="265"/>
        </pc:sldMkLst>
        <pc:spChg chg="mod">
          <ac:chgData name="Saurabh Kandhway" userId="c233f9120327db61" providerId="LiveId" clId="{99D6E0CE-DE89-41F1-8E97-00388CFE1F8B}" dt="2023-05-02T13:44:47.995" v="55" actId="20577"/>
          <ac:spMkLst>
            <pc:docMk/>
            <pc:sldMk cId="705587751" sldId="265"/>
            <ac:spMk id="31" creationId="{C0AE3A07-CF48-AD92-075E-A431196AB2E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FDF095-B74A-4D2E-828A-24265C25B7F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40A44DB-9A97-413E-B651-53D9AF047445}">
      <dgm:prSet/>
      <dgm:spPr/>
      <dgm:t>
        <a:bodyPr/>
        <a:lstStyle/>
        <a:p>
          <a:r>
            <a:rPr lang="en-US"/>
            <a:t>Locators in Selenium WebDriver provide mechanisms for identifying HTML elements on the page. Selenium supports a number of different web locators, and you have to choose the one that meets your test requirements.</a:t>
          </a:r>
        </a:p>
      </dgm:t>
    </dgm:pt>
    <dgm:pt modelId="{8D671206-F385-45DC-9AE3-B676573C5E1E}" type="parTrans" cxnId="{D7FC2EC8-1DE6-42B4-A9A2-E911E12A07A5}">
      <dgm:prSet/>
      <dgm:spPr/>
      <dgm:t>
        <a:bodyPr/>
        <a:lstStyle/>
        <a:p>
          <a:endParaRPr lang="en-US"/>
        </a:p>
      </dgm:t>
    </dgm:pt>
    <dgm:pt modelId="{5EAC8A96-30FE-4194-BC7A-4EAF69CC4093}" type="sibTrans" cxnId="{D7FC2EC8-1DE6-42B4-A9A2-E911E12A07A5}">
      <dgm:prSet/>
      <dgm:spPr/>
      <dgm:t>
        <a:bodyPr/>
        <a:lstStyle/>
        <a:p>
          <a:endParaRPr lang="en-US"/>
        </a:p>
      </dgm:t>
    </dgm:pt>
    <dgm:pt modelId="{BE5B87A1-3EF3-4B8F-9EB9-EA7EB2765665}">
      <dgm:prSet/>
      <dgm:spPr/>
      <dgm:t>
        <a:bodyPr/>
        <a:lstStyle/>
        <a:p>
          <a:r>
            <a:rPr lang="en-US"/>
            <a:t>Types of Locators in Selenium</a:t>
          </a:r>
        </a:p>
      </dgm:t>
    </dgm:pt>
    <dgm:pt modelId="{CC2F638F-BC75-4914-A6BB-E6FEA62420E3}" type="parTrans" cxnId="{9DDEC406-EFF5-4EC5-BA03-DFFF8ACA15E5}">
      <dgm:prSet/>
      <dgm:spPr/>
      <dgm:t>
        <a:bodyPr/>
        <a:lstStyle/>
        <a:p>
          <a:endParaRPr lang="en-US"/>
        </a:p>
      </dgm:t>
    </dgm:pt>
    <dgm:pt modelId="{39B27952-C6A4-4C7E-A182-AEF00D3D8100}" type="sibTrans" cxnId="{9DDEC406-EFF5-4EC5-BA03-DFFF8ACA15E5}">
      <dgm:prSet/>
      <dgm:spPr/>
      <dgm:t>
        <a:bodyPr/>
        <a:lstStyle/>
        <a:p>
          <a:endParaRPr lang="en-US"/>
        </a:p>
      </dgm:t>
    </dgm:pt>
    <dgm:pt modelId="{AC6B74A5-E5DA-4C65-B257-265F3E7B1BE6}">
      <dgm:prSet/>
      <dgm:spPr/>
      <dgm:t>
        <a:bodyPr/>
        <a:lstStyle/>
        <a:p>
          <a:r>
            <a:rPr lang="en-US"/>
            <a:t>ID</a:t>
          </a:r>
        </a:p>
      </dgm:t>
    </dgm:pt>
    <dgm:pt modelId="{3DF31707-F597-40CB-835E-DC97F1957710}" type="parTrans" cxnId="{E5B73289-73E1-45B7-A77C-A4E3ECF048F7}">
      <dgm:prSet/>
      <dgm:spPr/>
      <dgm:t>
        <a:bodyPr/>
        <a:lstStyle/>
        <a:p>
          <a:endParaRPr lang="en-US"/>
        </a:p>
      </dgm:t>
    </dgm:pt>
    <dgm:pt modelId="{2AE4365B-2D0A-4CCA-B7AD-675767CC00D8}" type="sibTrans" cxnId="{E5B73289-73E1-45B7-A77C-A4E3ECF048F7}">
      <dgm:prSet/>
      <dgm:spPr/>
      <dgm:t>
        <a:bodyPr/>
        <a:lstStyle/>
        <a:p>
          <a:endParaRPr lang="en-US"/>
        </a:p>
      </dgm:t>
    </dgm:pt>
    <dgm:pt modelId="{C14C74FD-B417-4F9B-951B-B3A929218673}">
      <dgm:prSet/>
      <dgm:spPr/>
      <dgm:t>
        <a:bodyPr/>
        <a:lstStyle/>
        <a:p>
          <a:r>
            <a:rPr lang="en-US"/>
            <a:t>Name</a:t>
          </a:r>
        </a:p>
      </dgm:t>
    </dgm:pt>
    <dgm:pt modelId="{945627B4-EF4B-49E8-91B7-230670670FD6}" type="parTrans" cxnId="{A7001D10-6AFD-40FE-8811-F5A2BE118638}">
      <dgm:prSet/>
      <dgm:spPr/>
      <dgm:t>
        <a:bodyPr/>
        <a:lstStyle/>
        <a:p>
          <a:endParaRPr lang="en-US"/>
        </a:p>
      </dgm:t>
    </dgm:pt>
    <dgm:pt modelId="{BF0DE92E-E09A-440B-81C1-2AD2BCC08FB7}" type="sibTrans" cxnId="{A7001D10-6AFD-40FE-8811-F5A2BE118638}">
      <dgm:prSet/>
      <dgm:spPr/>
      <dgm:t>
        <a:bodyPr/>
        <a:lstStyle/>
        <a:p>
          <a:endParaRPr lang="en-US"/>
        </a:p>
      </dgm:t>
    </dgm:pt>
    <dgm:pt modelId="{47E04251-BA4F-462F-AC84-59CE2F391FEF}">
      <dgm:prSet/>
      <dgm:spPr/>
      <dgm:t>
        <a:bodyPr/>
        <a:lstStyle/>
        <a:p>
          <a:r>
            <a:rPr lang="en-US"/>
            <a:t>ClassName</a:t>
          </a:r>
        </a:p>
      </dgm:t>
    </dgm:pt>
    <dgm:pt modelId="{29F7720C-AF45-43FC-93D4-294FE3EF91F6}" type="parTrans" cxnId="{40968769-5D1E-4586-B09A-D884D225EB75}">
      <dgm:prSet/>
      <dgm:spPr/>
      <dgm:t>
        <a:bodyPr/>
        <a:lstStyle/>
        <a:p>
          <a:endParaRPr lang="en-US"/>
        </a:p>
      </dgm:t>
    </dgm:pt>
    <dgm:pt modelId="{FD768753-BE26-4B58-B378-B42D6BC14E69}" type="sibTrans" cxnId="{40968769-5D1E-4586-B09A-D884D225EB75}">
      <dgm:prSet/>
      <dgm:spPr/>
      <dgm:t>
        <a:bodyPr/>
        <a:lstStyle/>
        <a:p>
          <a:endParaRPr lang="en-US"/>
        </a:p>
      </dgm:t>
    </dgm:pt>
    <dgm:pt modelId="{E8F09308-0D25-4325-99B2-819B6508A84C}">
      <dgm:prSet/>
      <dgm:spPr/>
      <dgm:t>
        <a:bodyPr/>
        <a:lstStyle/>
        <a:p>
          <a:r>
            <a:rPr lang="en-US"/>
            <a:t>LinkText</a:t>
          </a:r>
        </a:p>
      </dgm:t>
    </dgm:pt>
    <dgm:pt modelId="{9A98686A-1CF3-486A-B563-2B2B7A0521C5}" type="parTrans" cxnId="{7B20CF09-2CB7-4A6E-A110-FD25F8677CEC}">
      <dgm:prSet/>
      <dgm:spPr/>
      <dgm:t>
        <a:bodyPr/>
        <a:lstStyle/>
        <a:p>
          <a:endParaRPr lang="en-US"/>
        </a:p>
      </dgm:t>
    </dgm:pt>
    <dgm:pt modelId="{2857D96A-6B60-41B4-9CA9-7E83F4E86BA1}" type="sibTrans" cxnId="{7B20CF09-2CB7-4A6E-A110-FD25F8677CEC}">
      <dgm:prSet/>
      <dgm:spPr/>
      <dgm:t>
        <a:bodyPr/>
        <a:lstStyle/>
        <a:p>
          <a:endParaRPr lang="en-US"/>
        </a:p>
      </dgm:t>
    </dgm:pt>
    <dgm:pt modelId="{29BC66F2-72CB-412E-9A0F-74D3E16A0A60}">
      <dgm:prSet/>
      <dgm:spPr/>
      <dgm:t>
        <a:bodyPr/>
        <a:lstStyle/>
        <a:p>
          <a:r>
            <a:rPr lang="en-US"/>
            <a:t>Partial Link text</a:t>
          </a:r>
        </a:p>
      </dgm:t>
    </dgm:pt>
    <dgm:pt modelId="{8D24CB42-C9A9-40E4-AB9E-0776B574C36F}" type="parTrans" cxnId="{4118F565-EEE2-449D-A866-38452CD4D6B7}">
      <dgm:prSet/>
      <dgm:spPr/>
      <dgm:t>
        <a:bodyPr/>
        <a:lstStyle/>
        <a:p>
          <a:endParaRPr lang="en-US"/>
        </a:p>
      </dgm:t>
    </dgm:pt>
    <dgm:pt modelId="{8D5730D5-F22F-4894-B34E-A04EDD6490BC}" type="sibTrans" cxnId="{4118F565-EEE2-449D-A866-38452CD4D6B7}">
      <dgm:prSet/>
      <dgm:spPr/>
      <dgm:t>
        <a:bodyPr/>
        <a:lstStyle/>
        <a:p>
          <a:endParaRPr lang="en-US"/>
        </a:p>
      </dgm:t>
    </dgm:pt>
    <dgm:pt modelId="{3B69E73F-FD30-4CFB-A206-7492982DC9B0}">
      <dgm:prSet/>
      <dgm:spPr/>
      <dgm:t>
        <a:bodyPr/>
        <a:lstStyle/>
        <a:p>
          <a:r>
            <a:rPr lang="en-US"/>
            <a:t>TagName</a:t>
          </a:r>
        </a:p>
      </dgm:t>
    </dgm:pt>
    <dgm:pt modelId="{2D0F16E7-5B65-4846-B451-B9E4C46672A4}" type="parTrans" cxnId="{8BC59C60-8557-4123-86E0-A033D56DF260}">
      <dgm:prSet/>
      <dgm:spPr/>
      <dgm:t>
        <a:bodyPr/>
        <a:lstStyle/>
        <a:p>
          <a:endParaRPr lang="en-US"/>
        </a:p>
      </dgm:t>
    </dgm:pt>
    <dgm:pt modelId="{DAC09FEE-050A-4D06-9857-2E69477DAD40}" type="sibTrans" cxnId="{8BC59C60-8557-4123-86E0-A033D56DF260}">
      <dgm:prSet/>
      <dgm:spPr/>
      <dgm:t>
        <a:bodyPr/>
        <a:lstStyle/>
        <a:p>
          <a:endParaRPr lang="en-US"/>
        </a:p>
      </dgm:t>
    </dgm:pt>
    <dgm:pt modelId="{BE5AB459-FA0A-461F-9855-33096C3BF8A3}">
      <dgm:prSet/>
      <dgm:spPr/>
      <dgm:t>
        <a:bodyPr/>
        <a:lstStyle/>
        <a:p>
          <a:r>
            <a:rPr lang="en-US"/>
            <a:t>CssSelector </a:t>
          </a:r>
        </a:p>
      </dgm:t>
    </dgm:pt>
    <dgm:pt modelId="{2B990FED-C3C8-4E4D-A4F7-C744B2A69D8F}" type="parTrans" cxnId="{924F08C8-5D0B-4846-A3AF-A1C0778F08D3}">
      <dgm:prSet/>
      <dgm:spPr/>
      <dgm:t>
        <a:bodyPr/>
        <a:lstStyle/>
        <a:p>
          <a:endParaRPr lang="en-US"/>
        </a:p>
      </dgm:t>
    </dgm:pt>
    <dgm:pt modelId="{AE21A6F4-BE14-4E5B-A1C3-ABB2D4DB70DE}" type="sibTrans" cxnId="{924F08C8-5D0B-4846-A3AF-A1C0778F08D3}">
      <dgm:prSet/>
      <dgm:spPr/>
      <dgm:t>
        <a:bodyPr/>
        <a:lstStyle/>
        <a:p>
          <a:endParaRPr lang="en-US"/>
        </a:p>
      </dgm:t>
    </dgm:pt>
    <dgm:pt modelId="{B5A024F9-4C2D-412A-886E-2B55BDA87722}">
      <dgm:prSet/>
      <dgm:spPr/>
      <dgm:t>
        <a:bodyPr/>
        <a:lstStyle/>
        <a:p>
          <a:r>
            <a:rPr lang="en-US"/>
            <a:t>Xpath</a:t>
          </a:r>
        </a:p>
      </dgm:t>
    </dgm:pt>
    <dgm:pt modelId="{6FD1855E-104A-425F-9E72-526876BD4E6D}" type="parTrans" cxnId="{4F17C6AE-CF43-43BC-B4A5-5170B7D29BC2}">
      <dgm:prSet/>
      <dgm:spPr/>
      <dgm:t>
        <a:bodyPr/>
        <a:lstStyle/>
        <a:p>
          <a:endParaRPr lang="en-US"/>
        </a:p>
      </dgm:t>
    </dgm:pt>
    <dgm:pt modelId="{75307C48-BBDE-4101-B281-168720032021}" type="sibTrans" cxnId="{4F17C6AE-CF43-43BC-B4A5-5170B7D29BC2}">
      <dgm:prSet/>
      <dgm:spPr/>
      <dgm:t>
        <a:bodyPr/>
        <a:lstStyle/>
        <a:p>
          <a:endParaRPr lang="en-US"/>
        </a:p>
      </dgm:t>
    </dgm:pt>
    <dgm:pt modelId="{45CEBEEC-0594-4C70-BDD4-377AA2BE9E9A}" type="pres">
      <dgm:prSet presAssocID="{26FDF095-B74A-4D2E-828A-24265C25B7F4}" presName="linear" presStyleCnt="0">
        <dgm:presLayoutVars>
          <dgm:animLvl val="lvl"/>
          <dgm:resizeHandles val="exact"/>
        </dgm:presLayoutVars>
      </dgm:prSet>
      <dgm:spPr/>
    </dgm:pt>
    <dgm:pt modelId="{BADE3C05-80BE-4EE9-8691-E8C1CE9D8389}" type="pres">
      <dgm:prSet presAssocID="{D40A44DB-9A97-413E-B651-53D9AF047445}" presName="parentText" presStyleLbl="node1" presStyleIdx="0" presStyleCnt="2">
        <dgm:presLayoutVars>
          <dgm:chMax val="0"/>
          <dgm:bulletEnabled val="1"/>
        </dgm:presLayoutVars>
      </dgm:prSet>
      <dgm:spPr/>
    </dgm:pt>
    <dgm:pt modelId="{B8331999-BEFD-45EE-B1AE-45920D9A25F0}" type="pres">
      <dgm:prSet presAssocID="{5EAC8A96-30FE-4194-BC7A-4EAF69CC4093}" presName="spacer" presStyleCnt="0"/>
      <dgm:spPr/>
    </dgm:pt>
    <dgm:pt modelId="{253F96A7-F3CD-48DB-A324-0D39BDC7CC74}" type="pres">
      <dgm:prSet presAssocID="{BE5B87A1-3EF3-4B8F-9EB9-EA7EB2765665}" presName="parentText" presStyleLbl="node1" presStyleIdx="1" presStyleCnt="2">
        <dgm:presLayoutVars>
          <dgm:chMax val="0"/>
          <dgm:bulletEnabled val="1"/>
        </dgm:presLayoutVars>
      </dgm:prSet>
      <dgm:spPr/>
    </dgm:pt>
    <dgm:pt modelId="{7AAD87D1-34F0-4C8C-83CB-F372473BB567}" type="pres">
      <dgm:prSet presAssocID="{BE5B87A1-3EF3-4B8F-9EB9-EA7EB2765665}" presName="childText" presStyleLbl="revTx" presStyleIdx="0" presStyleCnt="1">
        <dgm:presLayoutVars>
          <dgm:bulletEnabled val="1"/>
        </dgm:presLayoutVars>
      </dgm:prSet>
      <dgm:spPr/>
    </dgm:pt>
  </dgm:ptLst>
  <dgm:cxnLst>
    <dgm:cxn modelId="{9DDEC406-EFF5-4EC5-BA03-DFFF8ACA15E5}" srcId="{26FDF095-B74A-4D2E-828A-24265C25B7F4}" destId="{BE5B87A1-3EF3-4B8F-9EB9-EA7EB2765665}" srcOrd="1" destOrd="0" parTransId="{CC2F638F-BC75-4914-A6BB-E6FEA62420E3}" sibTransId="{39B27952-C6A4-4C7E-A182-AEF00D3D8100}"/>
    <dgm:cxn modelId="{7B20CF09-2CB7-4A6E-A110-FD25F8677CEC}" srcId="{BE5B87A1-3EF3-4B8F-9EB9-EA7EB2765665}" destId="{E8F09308-0D25-4325-99B2-819B6508A84C}" srcOrd="3" destOrd="0" parTransId="{9A98686A-1CF3-486A-B563-2B2B7A0521C5}" sibTransId="{2857D96A-6B60-41B4-9CA9-7E83F4E86BA1}"/>
    <dgm:cxn modelId="{A7001D10-6AFD-40FE-8811-F5A2BE118638}" srcId="{BE5B87A1-3EF3-4B8F-9EB9-EA7EB2765665}" destId="{C14C74FD-B417-4F9B-951B-B3A929218673}" srcOrd="1" destOrd="0" parTransId="{945627B4-EF4B-49E8-91B7-230670670FD6}" sibTransId="{BF0DE92E-E09A-440B-81C1-2AD2BCC08FB7}"/>
    <dgm:cxn modelId="{8611CB1C-7F7E-4380-A1BB-BD07AB3505DE}" type="presOf" srcId="{BE5B87A1-3EF3-4B8F-9EB9-EA7EB2765665}" destId="{253F96A7-F3CD-48DB-A324-0D39BDC7CC74}" srcOrd="0" destOrd="0" presId="urn:microsoft.com/office/officeart/2005/8/layout/vList2"/>
    <dgm:cxn modelId="{FB6AB921-423F-413F-B883-9187F9563295}" type="presOf" srcId="{B5A024F9-4C2D-412A-886E-2B55BDA87722}" destId="{7AAD87D1-34F0-4C8C-83CB-F372473BB567}" srcOrd="0" destOrd="7" presId="urn:microsoft.com/office/officeart/2005/8/layout/vList2"/>
    <dgm:cxn modelId="{011CD223-8E45-4A27-A7E3-B7C4213B5AC7}" type="presOf" srcId="{BE5AB459-FA0A-461F-9855-33096C3BF8A3}" destId="{7AAD87D1-34F0-4C8C-83CB-F372473BB567}" srcOrd="0" destOrd="6" presId="urn:microsoft.com/office/officeart/2005/8/layout/vList2"/>
    <dgm:cxn modelId="{8614AC27-45DF-4FCE-8570-ED4ACFF73E29}" type="presOf" srcId="{29BC66F2-72CB-412E-9A0F-74D3E16A0A60}" destId="{7AAD87D1-34F0-4C8C-83CB-F372473BB567}" srcOrd="0" destOrd="4" presId="urn:microsoft.com/office/officeart/2005/8/layout/vList2"/>
    <dgm:cxn modelId="{8BC59C60-8557-4123-86E0-A033D56DF260}" srcId="{BE5B87A1-3EF3-4B8F-9EB9-EA7EB2765665}" destId="{3B69E73F-FD30-4CFB-A206-7492982DC9B0}" srcOrd="5" destOrd="0" parTransId="{2D0F16E7-5B65-4846-B451-B9E4C46672A4}" sibTransId="{DAC09FEE-050A-4D06-9857-2E69477DAD40}"/>
    <dgm:cxn modelId="{62CF7F61-2042-42E7-83F9-CCB67EA49CF6}" type="presOf" srcId="{AC6B74A5-E5DA-4C65-B257-265F3E7B1BE6}" destId="{7AAD87D1-34F0-4C8C-83CB-F372473BB567}" srcOrd="0" destOrd="0" presId="urn:microsoft.com/office/officeart/2005/8/layout/vList2"/>
    <dgm:cxn modelId="{4118F565-EEE2-449D-A866-38452CD4D6B7}" srcId="{BE5B87A1-3EF3-4B8F-9EB9-EA7EB2765665}" destId="{29BC66F2-72CB-412E-9A0F-74D3E16A0A60}" srcOrd="4" destOrd="0" parTransId="{8D24CB42-C9A9-40E4-AB9E-0776B574C36F}" sibTransId="{8D5730D5-F22F-4894-B34E-A04EDD6490BC}"/>
    <dgm:cxn modelId="{4B0B6947-300B-43F7-9490-9C85ABB9634A}" type="presOf" srcId="{26FDF095-B74A-4D2E-828A-24265C25B7F4}" destId="{45CEBEEC-0594-4C70-BDD4-377AA2BE9E9A}" srcOrd="0" destOrd="0" presId="urn:microsoft.com/office/officeart/2005/8/layout/vList2"/>
    <dgm:cxn modelId="{12D13E68-C693-4E7E-92C6-E03FDE5834B9}" type="presOf" srcId="{D40A44DB-9A97-413E-B651-53D9AF047445}" destId="{BADE3C05-80BE-4EE9-8691-E8C1CE9D8389}" srcOrd="0" destOrd="0" presId="urn:microsoft.com/office/officeart/2005/8/layout/vList2"/>
    <dgm:cxn modelId="{40968769-5D1E-4586-B09A-D884D225EB75}" srcId="{BE5B87A1-3EF3-4B8F-9EB9-EA7EB2765665}" destId="{47E04251-BA4F-462F-AC84-59CE2F391FEF}" srcOrd="2" destOrd="0" parTransId="{29F7720C-AF45-43FC-93D4-294FE3EF91F6}" sibTransId="{FD768753-BE26-4B58-B378-B42D6BC14E69}"/>
    <dgm:cxn modelId="{E5AB586C-92A1-4D0B-9439-0E462CBB0918}" type="presOf" srcId="{47E04251-BA4F-462F-AC84-59CE2F391FEF}" destId="{7AAD87D1-34F0-4C8C-83CB-F372473BB567}" srcOrd="0" destOrd="2" presId="urn:microsoft.com/office/officeart/2005/8/layout/vList2"/>
    <dgm:cxn modelId="{85385776-17DB-4806-A45A-A94AC512E379}" type="presOf" srcId="{E8F09308-0D25-4325-99B2-819B6508A84C}" destId="{7AAD87D1-34F0-4C8C-83CB-F372473BB567}" srcOrd="0" destOrd="3" presId="urn:microsoft.com/office/officeart/2005/8/layout/vList2"/>
    <dgm:cxn modelId="{E5B73289-73E1-45B7-A77C-A4E3ECF048F7}" srcId="{BE5B87A1-3EF3-4B8F-9EB9-EA7EB2765665}" destId="{AC6B74A5-E5DA-4C65-B257-265F3E7B1BE6}" srcOrd="0" destOrd="0" parTransId="{3DF31707-F597-40CB-835E-DC97F1957710}" sibTransId="{2AE4365B-2D0A-4CCA-B7AD-675767CC00D8}"/>
    <dgm:cxn modelId="{ACBD93AE-913F-4AD3-B6CE-1A10F21B0CD2}" type="presOf" srcId="{C14C74FD-B417-4F9B-951B-B3A929218673}" destId="{7AAD87D1-34F0-4C8C-83CB-F372473BB567}" srcOrd="0" destOrd="1" presId="urn:microsoft.com/office/officeart/2005/8/layout/vList2"/>
    <dgm:cxn modelId="{4F17C6AE-CF43-43BC-B4A5-5170B7D29BC2}" srcId="{BE5B87A1-3EF3-4B8F-9EB9-EA7EB2765665}" destId="{B5A024F9-4C2D-412A-886E-2B55BDA87722}" srcOrd="7" destOrd="0" parTransId="{6FD1855E-104A-425F-9E72-526876BD4E6D}" sibTransId="{75307C48-BBDE-4101-B281-168720032021}"/>
    <dgm:cxn modelId="{924F08C8-5D0B-4846-A3AF-A1C0778F08D3}" srcId="{BE5B87A1-3EF3-4B8F-9EB9-EA7EB2765665}" destId="{BE5AB459-FA0A-461F-9855-33096C3BF8A3}" srcOrd="6" destOrd="0" parTransId="{2B990FED-C3C8-4E4D-A4F7-C744B2A69D8F}" sibTransId="{AE21A6F4-BE14-4E5B-A1C3-ABB2D4DB70DE}"/>
    <dgm:cxn modelId="{D7FC2EC8-1DE6-42B4-A9A2-E911E12A07A5}" srcId="{26FDF095-B74A-4D2E-828A-24265C25B7F4}" destId="{D40A44DB-9A97-413E-B651-53D9AF047445}" srcOrd="0" destOrd="0" parTransId="{8D671206-F385-45DC-9AE3-B676573C5E1E}" sibTransId="{5EAC8A96-30FE-4194-BC7A-4EAF69CC4093}"/>
    <dgm:cxn modelId="{DA750DDE-AA50-4EE1-8B13-040C2DAE1C40}" type="presOf" srcId="{3B69E73F-FD30-4CFB-A206-7492982DC9B0}" destId="{7AAD87D1-34F0-4C8C-83CB-F372473BB567}" srcOrd="0" destOrd="5" presId="urn:microsoft.com/office/officeart/2005/8/layout/vList2"/>
    <dgm:cxn modelId="{D93A6AC2-BFA5-4125-B68D-E1B59741B885}" type="presParOf" srcId="{45CEBEEC-0594-4C70-BDD4-377AA2BE9E9A}" destId="{BADE3C05-80BE-4EE9-8691-E8C1CE9D8389}" srcOrd="0" destOrd="0" presId="urn:microsoft.com/office/officeart/2005/8/layout/vList2"/>
    <dgm:cxn modelId="{3BD1AA7E-9C87-4445-A57E-FA2197261E82}" type="presParOf" srcId="{45CEBEEC-0594-4C70-BDD4-377AA2BE9E9A}" destId="{B8331999-BEFD-45EE-B1AE-45920D9A25F0}" srcOrd="1" destOrd="0" presId="urn:microsoft.com/office/officeart/2005/8/layout/vList2"/>
    <dgm:cxn modelId="{B7B0E9C2-0783-4EF9-906A-C24A8F483143}" type="presParOf" srcId="{45CEBEEC-0594-4C70-BDD4-377AA2BE9E9A}" destId="{253F96A7-F3CD-48DB-A324-0D39BDC7CC74}" srcOrd="2" destOrd="0" presId="urn:microsoft.com/office/officeart/2005/8/layout/vList2"/>
    <dgm:cxn modelId="{AC1623E2-5A0A-4C50-80C3-582DF3D07E93}" type="presParOf" srcId="{45CEBEEC-0594-4C70-BDD4-377AA2BE9E9A}" destId="{7AAD87D1-34F0-4C8C-83CB-F372473BB56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B2754-A25C-453C-84C0-1E7D68B955F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0CACCBB-CE23-4112-8AA4-97D5D5ACA6BA}">
      <dgm:prSet/>
      <dgm:spPr/>
      <dgm:t>
        <a:bodyPr/>
        <a:lstStyle/>
        <a:p>
          <a:r>
            <a:rPr lang="en-US"/>
            <a:t>XPath is a technique in Selenium to navigate through the HTML structure of a page. XPath enables testers to navigate through the XML structure of any document, and this can be used on both HTML and XML documents.</a:t>
          </a:r>
        </a:p>
      </dgm:t>
    </dgm:pt>
    <dgm:pt modelId="{791415A6-AEDB-4CF6-8827-A5DDF1D2EA60}" type="parTrans" cxnId="{1C056340-0CF2-4B60-A3D3-7AE4FDDE5EC6}">
      <dgm:prSet/>
      <dgm:spPr/>
      <dgm:t>
        <a:bodyPr/>
        <a:lstStyle/>
        <a:p>
          <a:endParaRPr lang="en-US"/>
        </a:p>
      </dgm:t>
    </dgm:pt>
    <dgm:pt modelId="{426C2B24-FBC4-46CE-A930-4DB95891EE1D}" type="sibTrans" cxnId="{1C056340-0CF2-4B60-A3D3-7AE4FDDE5EC6}">
      <dgm:prSet/>
      <dgm:spPr/>
      <dgm:t>
        <a:bodyPr/>
        <a:lstStyle/>
        <a:p>
          <a:endParaRPr lang="en-US"/>
        </a:p>
      </dgm:t>
    </dgm:pt>
    <dgm:pt modelId="{918E950E-9C01-4F5C-88FF-B4AAC46E06D4}">
      <dgm:prSet/>
      <dgm:spPr/>
      <dgm:t>
        <a:bodyPr/>
        <a:lstStyle/>
        <a:p>
          <a:r>
            <a:rPr lang="en-US"/>
            <a:t>Types of Xpath </a:t>
          </a:r>
        </a:p>
      </dgm:t>
    </dgm:pt>
    <dgm:pt modelId="{D3BE2294-7FAD-4406-B7EA-E4A0434B8E59}" type="parTrans" cxnId="{3D9B491C-229F-4A01-8A67-D216FD866F50}">
      <dgm:prSet/>
      <dgm:spPr/>
      <dgm:t>
        <a:bodyPr/>
        <a:lstStyle/>
        <a:p>
          <a:endParaRPr lang="en-US"/>
        </a:p>
      </dgm:t>
    </dgm:pt>
    <dgm:pt modelId="{D1BEDC74-DF52-4DF1-AB3F-2BF274BF9B74}" type="sibTrans" cxnId="{3D9B491C-229F-4A01-8A67-D216FD866F50}">
      <dgm:prSet/>
      <dgm:spPr/>
      <dgm:t>
        <a:bodyPr/>
        <a:lstStyle/>
        <a:p>
          <a:endParaRPr lang="en-US"/>
        </a:p>
      </dgm:t>
    </dgm:pt>
    <dgm:pt modelId="{7F33BAF5-2396-41E8-9B78-54D6240C394B}">
      <dgm:prSet/>
      <dgm:spPr/>
      <dgm:t>
        <a:bodyPr/>
        <a:lstStyle/>
        <a:p>
          <a:r>
            <a:rPr lang="en-US" b="1" dirty="0"/>
            <a:t>Absolute </a:t>
          </a:r>
          <a:r>
            <a:rPr lang="en-US" b="1" dirty="0" err="1"/>
            <a:t>Xpath</a:t>
          </a:r>
          <a:r>
            <a:rPr lang="en-US" b="1" dirty="0"/>
            <a:t>- </a:t>
          </a:r>
          <a:r>
            <a:rPr lang="en-US" dirty="0"/>
            <a:t>The absolute </a:t>
          </a:r>
          <a:r>
            <a:rPr lang="en-US" dirty="0" err="1"/>
            <a:t>xpath</a:t>
          </a:r>
          <a:r>
            <a:rPr lang="en-US" dirty="0"/>
            <a:t> has the complete path beginning from the root to the element which we want to identify. An absolute </a:t>
          </a:r>
          <a:r>
            <a:rPr lang="en-US" dirty="0" err="1"/>
            <a:t>xpath</a:t>
          </a:r>
          <a:r>
            <a:rPr lang="en-US" dirty="0"/>
            <a:t> starts with the / symbol. One drawback with the absolute </a:t>
          </a:r>
          <a:r>
            <a:rPr lang="en-US" dirty="0" err="1"/>
            <a:t>xpath</a:t>
          </a:r>
          <a:r>
            <a:rPr lang="en-US" dirty="0"/>
            <a:t> is that if there is any change in attributes beginning from the root to the element, our absolute </a:t>
          </a:r>
          <a:r>
            <a:rPr lang="en-US" dirty="0" err="1"/>
            <a:t>xpath</a:t>
          </a:r>
          <a:r>
            <a:rPr lang="en-US" dirty="0"/>
            <a:t> will become invalid      </a:t>
          </a:r>
          <a:r>
            <a:rPr lang="en-US" dirty="0" err="1"/>
            <a:t>Eg</a:t>
          </a:r>
          <a:r>
            <a:rPr lang="en-US" dirty="0"/>
            <a:t>-</a:t>
          </a:r>
          <a:r>
            <a:rPr lang="pt-BR" b="0" i="0" dirty="0"/>
            <a:t>/html//div/div/div/div[1]/div/a/img</a:t>
          </a:r>
          <a:endParaRPr lang="en-US" dirty="0"/>
        </a:p>
      </dgm:t>
    </dgm:pt>
    <dgm:pt modelId="{CFA8634B-369D-4153-931D-312ED503F053}" type="parTrans" cxnId="{4E9638BE-50A9-4CEF-8F97-FED8FF127E5F}">
      <dgm:prSet/>
      <dgm:spPr/>
      <dgm:t>
        <a:bodyPr/>
        <a:lstStyle/>
        <a:p>
          <a:endParaRPr lang="en-US"/>
        </a:p>
      </dgm:t>
    </dgm:pt>
    <dgm:pt modelId="{2AA318A0-48B4-4587-90C2-CA39D5EBFF44}" type="sibTrans" cxnId="{4E9638BE-50A9-4CEF-8F97-FED8FF127E5F}">
      <dgm:prSet/>
      <dgm:spPr/>
      <dgm:t>
        <a:bodyPr/>
        <a:lstStyle/>
        <a:p>
          <a:endParaRPr lang="en-US"/>
        </a:p>
      </dgm:t>
    </dgm:pt>
    <dgm:pt modelId="{2A0BB62B-D020-4949-BAD3-16D932D4CC69}">
      <dgm:prSet/>
      <dgm:spPr/>
      <dgm:t>
        <a:bodyPr/>
        <a:lstStyle/>
        <a:p>
          <a:r>
            <a:rPr lang="en-US" b="1" dirty="0"/>
            <a:t>Relative </a:t>
          </a:r>
          <a:r>
            <a:rPr lang="en-US" b="1" dirty="0" err="1"/>
            <a:t>Xpath</a:t>
          </a:r>
          <a:r>
            <a:rPr lang="en-US" b="1" dirty="0"/>
            <a:t> -</a:t>
          </a:r>
          <a:r>
            <a:rPr lang="en-US" dirty="0"/>
            <a:t>Relative </a:t>
          </a:r>
          <a:r>
            <a:rPr lang="en-US" dirty="0" err="1"/>
            <a:t>Xpath</a:t>
          </a:r>
          <a:r>
            <a:rPr lang="en-US" dirty="0"/>
            <a:t> starts from the middle of HTML DOM structure. It starts with double forward slash (//). It can search elements anywhere on the webpage, means no need to write a long </a:t>
          </a:r>
          <a:r>
            <a:rPr lang="en-US" dirty="0" err="1"/>
            <a:t>xpath</a:t>
          </a:r>
          <a:r>
            <a:rPr lang="en-US" dirty="0"/>
            <a:t> and you can start from the middle of HTML DOM structure</a:t>
          </a:r>
        </a:p>
      </dgm:t>
    </dgm:pt>
    <dgm:pt modelId="{E1519AE6-B510-4184-99CE-C75877EB113B}" type="parTrans" cxnId="{D688CD06-6EB9-4A34-8CBF-5A0C6C25968B}">
      <dgm:prSet/>
      <dgm:spPr/>
      <dgm:t>
        <a:bodyPr/>
        <a:lstStyle/>
        <a:p>
          <a:endParaRPr lang="en-US"/>
        </a:p>
      </dgm:t>
    </dgm:pt>
    <dgm:pt modelId="{4DE77BE1-D0C0-4230-BE0D-11FA48EC9BC6}" type="sibTrans" cxnId="{D688CD06-6EB9-4A34-8CBF-5A0C6C25968B}">
      <dgm:prSet/>
      <dgm:spPr/>
      <dgm:t>
        <a:bodyPr/>
        <a:lstStyle/>
        <a:p>
          <a:endParaRPr lang="en-US"/>
        </a:p>
      </dgm:t>
    </dgm:pt>
    <dgm:pt modelId="{5233A4F0-A9C3-4990-AE93-9012E0D3ECF7}" type="pres">
      <dgm:prSet presAssocID="{544B2754-A25C-453C-84C0-1E7D68B955F2}" presName="linear" presStyleCnt="0">
        <dgm:presLayoutVars>
          <dgm:animLvl val="lvl"/>
          <dgm:resizeHandles val="exact"/>
        </dgm:presLayoutVars>
      </dgm:prSet>
      <dgm:spPr/>
    </dgm:pt>
    <dgm:pt modelId="{A654EF23-F030-4D74-B844-6707CBA77307}" type="pres">
      <dgm:prSet presAssocID="{00CACCBB-CE23-4112-8AA4-97D5D5ACA6BA}" presName="parentText" presStyleLbl="node1" presStyleIdx="0" presStyleCnt="2">
        <dgm:presLayoutVars>
          <dgm:chMax val="0"/>
          <dgm:bulletEnabled val="1"/>
        </dgm:presLayoutVars>
      </dgm:prSet>
      <dgm:spPr/>
    </dgm:pt>
    <dgm:pt modelId="{B3930979-83E8-47FF-BA56-313EB53CC373}" type="pres">
      <dgm:prSet presAssocID="{426C2B24-FBC4-46CE-A930-4DB95891EE1D}" presName="spacer" presStyleCnt="0"/>
      <dgm:spPr/>
    </dgm:pt>
    <dgm:pt modelId="{9C897EF4-DE05-4146-8ADF-494B568828A0}" type="pres">
      <dgm:prSet presAssocID="{918E950E-9C01-4F5C-88FF-B4AAC46E06D4}" presName="parentText" presStyleLbl="node1" presStyleIdx="1" presStyleCnt="2">
        <dgm:presLayoutVars>
          <dgm:chMax val="0"/>
          <dgm:bulletEnabled val="1"/>
        </dgm:presLayoutVars>
      </dgm:prSet>
      <dgm:spPr/>
    </dgm:pt>
    <dgm:pt modelId="{7B9D024B-BE72-4F81-95C4-AC1EA21D5F89}" type="pres">
      <dgm:prSet presAssocID="{918E950E-9C01-4F5C-88FF-B4AAC46E06D4}" presName="childText" presStyleLbl="revTx" presStyleIdx="0" presStyleCnt="1">
        <dgm:presLayoutVars>
          <dgm:bulletEnabled val="1"/>
        </dgm:presLayoutVars>
      </dgm:prSet>
      <dgm:spPr/>
    </dgm:pt>
  </dgm:ptLst>
  <dgm:cxnLst>
    <dgm:cxn modelId="{5536B301-6F87-418E-A267-245FA7F48BB7}" type="presOf" srcId="{7F33BAF5-2396-41E8-9B78-54D6240C394B}" destId="{7B9D024B-BE72-4F81-95C4-AC1EA21D5F89}" srcOrd="0" destOrd="0" presId="urn:microsoft.com/office/officeart/2005/8/layout/vList2"/>
    <dgm:cxn modelId="{D688CD06-6EB9-4A34-8CBF-5A0C6C25968B}" srcId="{918E950E-9C01-4F5C-88FF-B4AAC46E06D4}" destId="{2A0BB62B-D020-4949-BAD3-16D932D4CC69}" srcOrd="1" destOrd="0" parTransId="{E1519AE6-B510-4184-99CE-C75877EB113B}" sibTransId="{4DE77BE1-D0C0-4230-BE0D-11FA48EC9BC6}"/>
    <dgm:cxn modelId="{9FD07308-738F-4AD8-AB39-D89BF2E62CC3}" type="presOf" srcId="{2A0BB62B-D020-4949-BAD3-16D932D4CC69}" destId="{7B9D024B-BE72-4F81-95C4-AC1EA21D5F89}" srcOrd="0" destOrd="1" presId="urn:microsoft.com/office/officeart/2005/8/layout/vList2"/>
    <dgm:cxn modelId="{3D9B491C-229F-4A01-8A67-D216FD866F50}" srcId="{544B2754-A25C-453C-84C0-1E7D68B955F2}" destId="{918E950E-9C01-4F5C-88FF-B4AAC46E06D4}" srcOrd="1" destOrd="0" parTransId="{D3BE2294-7FAD-4406-B7EA-E4A0434B8E59}" sibTransId="{D1BEDC74-DF52-4DF1-AB3F-2BF274BF9B74}"/>
    <dgm:cxn modelId="{213C3326-1810-420B-86EF-B8F5AE93D1BA}" type="presOf" srcId="{00CACCBB-CE23-4112-8AA4-97D5D5ACA6BA}" destId="{A654EF23-F030-4D74-B844-6707CBA77307}" srcOrd="0" destOrd="0" presId="urn:microsoft.com/office/officeart/2005/8/layout/vList2"/>
    <dgm:cxn modelId="{1C056340-0CF2-4B60-A3D3-7AE4FDDE5EC6}" srcId="{544B2754-A25C-453C-84C0-1E7D68B955F2}" destId="{00CACCBB-CE23-4112-8AA4-97D5D5ACA6BA}" srcOrd="0" destOrd="0" parTransId="{791415A6-AEDB-4CF6-8827-A5DDF1D2EA60}" sibTransId="{426C2B24-FBC4-46CE-A930-4DB95891EE1D}"/>
    <dgm:cxn modelId="{08B2E154-9F90-4C7A-961C-6580133012CC}" type="presOf" srcId="{918E950E-9C01-4F5C-88FF-B4AAC46E06D4}" destId="{9C897EF4-DE05-4146-8ADF-494B568828A0}" srcOrd="0" destOrd="0" presId="urn:microsoft.com/office/officeart/2005/8/layout/vList2"/>
    <dgm:cxn modelId="{DFC73DB0-5330-48B8-81FD-D3650EEE4B75}" type="presOf" srcId="{544B2754-A25C-453C-84C0-1E7D68B955F2}" destId="{5233A4F0-A9C3-4990-AE93-9012E0D3ECF7}" srcOrd="0" destOrd="0" presId="urn:microsoft.com/office/officeart/2005/8/layout/vList2"/>
    <dgm:cxn modelId="{4E9638BE-50A9-4CEF-8F97-FED8FF127E5F}" srcId="{918E950E-9C01-4F5C-88FF-B4AAC46E06D4}" destId="{7F33BAF5-2396-41E8-9B78-54D6240C394B}" srcOrd="0" destOrd="0" parTransId="{CFA8634B-369D-4153-931D-312ED503F053}" sibTransId="{2AA318A0-48B4-4587-90C2-CA39D5EBFF44}"/>
    <dgm:cxn modelId="{062FB644-E4B2-476E-A15C-8DEDDBE09CD2}" type="presParOf" srcId="{5233A4F0-A9C3-4990-AE93-9012E0D3ECF7}" destId="{A654EF23-F030-4D74-B844-6707CBA77307}" srcOrd="0" destOrd="0" presId="urn:microsoft.com/office/officeart/2005/8/layout/vList2"/>
    <dgm:cxn modelId="{634586C6-0FB0-4750-8914-AD3DCA13F9B2}" type="presParOf" srcId="{5233A4F0-A9C3-4990-AE93-9012E0D3ECF7}" destId="{B3930979-83E8-47FF-BA56-313EB53CC373}" srcOrd="1" destOrd="0" presId="urn:microsoft.com/office/officeart/2005/8/layout/vList2"/>
    <dgm:cxn modelId="{6766E4FD-C14C-44E6-8E20-1ED6FDC294A5}" type="presParOf" srcId="{5233A4F0-A9C3-4990-AE93-9012E0D3ECF7}" destId="{9C897EF4-DE05-4146-8ADF-494B568828A0}" srcOrd="2" destOrd="0" presId="urn:microsoft.com/office/officeart/2005/8/layout/vList2"/>
    <dgm:cxn modelId="{6A643239-7B4D-4CEB-852D-A4DFEB2B662C}" type="presParOf" srcId="{5233A4F0-A9C3-4990-AE93-9012E0D3ECF7}" destId="{7B9D024B-BE72-4F81-95C4-AC1EA21D5F8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E3C05-80BE-4EE9-8691-E8C1CE9D8389}">
      <dsp:nvSpPr>
        <dsp:cNvPr id="0" name=""/>
        <dsp:cNvSpPr/>
      </dsp:nvSpPr>
      <dsp:spPr>
        <a:xfrm>
          <a:off x="0" y="326708"/>
          <a:ext cx="6263640" cy="1356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Locators in Selenium WebDriver provide mechanisms for identifying HTML elements on the page. Selenium supports a number of different web locators, and you have to choose the one that meets your test requirements.</a:t>
          </a:r>
        </a:p>
      </dsp:txBody>
      <dsp:txXfrm>
        <a:off x="66196" y="392904"/>
        <a:ext cx="6131248" cy="1223637"/>
      </dsp:txXfrm>
    </dsp:sp>
    <dsp:sp modelId="{253F96A7-F3CD-48DB-A324-0D39BDC7CC74}">
      <dsp:nvSpPr>
        <dsp:cNvPr id="0" name=""/>
        <dsp:cNvSpPr/>
      </dsp:nvSpPr>
      <dsp:spPr>
        <a:xfrm>
          <a:off x="0" y="1737459"/>
          <a:ext cx="6263640" cy="135602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Types of Locators in Selenium</a:t>
          </a:r>
        </a:p>
      </dsp:txBody>
      <dsp:txXfrm>
        <a:off x="66196" y="1803655"/>
        <a:ext cx="6131248" cy="1223637"/>
      </dsp:txXfrm>
    </dsp:sp>
    <dsp:sp modelId="{7AAD87D1-34F0-4C8C-83CB-F372473BB567}">
      <dsp:nvSpPr>
        <dsp:cNvPr id="0" name=""/>
        <dsp:cNvSpPr/>
      </dsp:nvSpPr>
      <dsp:spPr>
        <a:xfrm>
          <a:off x="0" y="3093488"/>
          <a:ext cx="6263640" cy="208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ID</a:t>
          </a:r>
        </a:p>
        <a:p>
          <a:pPr marL="114300" lvl="1" indent="-114300" algn="l" defTabSz="666750">
            <a:lnSpc>
              <a:spcPct val="90000"/>
            </a:lnSpc>
            <a:spcBef>
              <a:spcPct val="0"/>
            </a:spcBef>
            <a:spcAft>
              <a:spcPct val="20000"/>
            </a:spcAft>
            <a:buChar char="•"/>
          </a:pPr>
          <a:r>
            <a:rPr lang="en-US" sz="1500" kern="1200"/>
            <a:t>Name</a:t>
          </a:r>
        </a:p>
        <a:p>
          <a:pPr marL="114300" lvl="1" indent="-114300" algn="l" defTabSz="666750">
            <a:lnSpc>
              <a:spcPct val="90000"/>
            </a:lnSpc>
            <a:spcBef>
              <a:spcPct val="0"/>
            </a:spcBef>
            <a:spcAft>
              <a:spcPct val="20000"/>
            </a:spcAft>
            <a:buChar char="•"/>
          </a:pPr>
          <a:r>
            <a:rPr lang="en-US" sz="1500" kern="1200"/>
            <a:t>ClassName</a:t>
          </a:r>
        </a:p>
        <a:p>
          <a:pPr marL="114300" lvl="1" indent="-114300" algn="l" defTabSz="666750">
            <a:lnSpc>
              <a:spcPct val="90000"/>
            </a:lnSpc>
            <a:spcBef>
              <a:spcPct val="0"/>
            </a:spcBef>
            <a:spcAft>
              <a:spcPct val="20000"/>
            </a:spcAft>
            <a:buChar char="•"/>
          </a:pPr>
          <a:r>
            <a:rPr lang="en-US" sz="1500" kern="1200"/>
            <a:t>LinkText</a:t>
          </a:r>
        </a:p>
        <a:p>
          <a:pPr marL="114300" lvl="1" indent="-114300" algn="l" defTabSz="666750">
            <a:lnSpc>
              <a:spcPct val="90000"/>
            </a:lnSpc>
            <a:spcBef>
              <a:spcPct val="0"/>
            </a:spcBef>
            <a:spcAft>
              <a:spcPct val="20000"/>
            </a:spcAft>
            <a:buChar char="•"/>
          </a:pPr>
          <a:r>
            <a:rPr lang="en-US" sz="1500" kern="1200"/>
            <a:t>Partial Link text</a:t>
          </a:r>
        </a:p>
        <a:p>
          <a:pPr marL="114300" lvl="1" indent="-114300" algn="l" defTabSz="666750">
            <a:lnSpc>
              <a:spcPct val="90000"/>
            </a:lnSpc>
            <a:spcBef>
              <a:spcPct val="0"/>
            </a:spcBef>
            <a:spcAft>
              <a:spcPct val="20000"/>
            </a:spcAft>
            <a:buChar char="•"/>
          </a:pPr>
          <a:r>
            <a:rPr lang="en-US" sz="1500" kern="1200"/>
            <a:t>TagName</a:t>
          </a:r>
        </a:p>
        <a:p>
          <a:pPr marL="114300" lvl="1" indent="-114300" algn="l" defTabSz="666750">
            <a:lnSpc>
              <a:spcPct val="90000"/>
            </a:lnSpc>
            <a:spcBef>
              <a:spcPct val="0"/>
            </a:spcBef>
            <a:spcAft>
              <a:spcPct val="20000"/>
            </a:spcAft>
            <a:buChar char="•"/>
          </a:pPr>
          <a:r>
            <a:rPr lang="en-US" sz="1500" kern="1200"/>
            <a:t>CssSelector </a:t>
          </a:r>
        </a:p>
        <a:p>
          <a:pPr marL="114300" lvl="1" indent="-114300" algn="l" defTabSz="666750">
            <a:lnSpc>
              <a:spcPct val="90000"/>
            </a:lnSpc>
            <a:spcBef>
              <a:spcPct val="0"/>
            </a:spcBef>
            <a:spcAft>
              <a:spcPct val="20000"/>
            </a:spcAft>
            <a:buChar char="•"/>
          </a:pPr>
          <a:r>
            <a:rPr lang="en-US" sz="1500" kern="1200"/>
            <a:t>Xpath</a:t>
          </a:r>
        </a:p>
      </dsp:txBody>
      <dsp:txXfrm>
        <a:off x="0" y="3093488"/>
        <a:ext cx="6263640" cy="2084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4EF23-F030-4D74-B844-6707CBA77307}">
      <dsp:nvSpPr>
        <dsp:cNvPr id="0" name=""/>
        <dsp:cNvSpPr/>
      </dsp:nvSpPr>
      <dsp:spPr>
        <a:xfrm>
          <a:off x="0" y="116243"/>
          <a:ext cx="6263640" cy="1427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XPath is a technique in Selenium to navigate through the HTML structure of a page. XPath enables testers to navigate through the XML structure of any document, and this can be used on both HTML and XML documents.</a:t>
          </a:r>
        </a:p>
      </dsp:txBody>
      <dsp:txXfrm>
        <a:off x="69680" y="185923"/>
        <a:ext cx="6124280" cy="1288040"/>
      </dsp:txXfrm>
    </dsp:sp>
    <dsp:sp modelId="{9C897EF4-DE05-4146-8ADF-494B568828A0}">
      <dsp:nvSpPr>
        <dsp:cNvPr id="0" name=""/>
        <dsp:cNvSpPr/>
      </dsp:nvSpPr>
      <dsp:spPr>
        <a:xfrm>
          <a:off x="0" y="1601244"/>
          <a:ext cx="6263640" cy="1427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Types of Xpath </a:t>
          </a:r>
        </a:p>
      </dsp:txBody>
      <dsp:txXfrm>
        <a:off x="69680" y="1670924"/>
        <a:ext cx="6124280" cy="1288040"/>
      </dsp:txXfrm>
    </dsp:sp>
    <dsp:sp modelId="{7B9D024B-BE72-4F81-95C4-AC1EA21D5F89}">
      <dsp:nvSpPr>
        <dsp:cNvPr id="0" name=""/>
        <dsp:cNvSpPr/>
      </dsp:nvSpPr>
      <dsp:spPr>
        <a:xfrm>
          <a:off x="0" y="3028644"/>
          <a:ext cx="6263640" cy="235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Absolute </a:t>
          </a:r>
          <a:r>
            <a:rPr lang="en-US" sz="1600" b="1" kern="1200" dirty="0" err="1"/>
            <a:t>Xpath</a:t>
          </a:r>
          <a:r>
            <a:rPr lang="en-US" sz="1600" b="1" kern="1200" dirty="0"/>
            <a:t>- </a:t>
          </a:r>
          <a:r>
            <a:rPr lang="en-US" sz="1600" kern="1200" dirty="0"/>
            <a:t>The absolute </a:t>
          </a:r>
          <a:r>
            <a:rPr lang="en-US" sz="1600" kern="1200" dirty="0" err="1"/>
            <a:t>xpath</a:t>
          </a:r>
          <a:r>
            <a:rPr lang="en-US" sz="1600" kern="1200" dirty="0"/>
            <a:t> has the complete path beginning from the root to the element which we want to identify. An absolute </a:t>
          </a:r>
          <a:r>
            <a:rPr lang="en-US" sz="1600" kern="1200" dirty="0" err="1"/>
            <a:t>xpath</a:t>
          </a:r>
          <a:r>
            <a:rPr lang="en-US" sz="1600" kern="1200" dirty="0"/>
            <a:t> starts with the / symbol. One drawback with the absolute </a:t>
          </a:r>
          <a:r>
            <a:rPr lang="en-US" sz="1600" kern="1200" dirty="0" err="1"/>
            <a:t>xpath</a:t>
          </a:r>
          <a:r>
            <a:rPr lang="en-US" sz="1600" kern="1200" dirty="0"/>
            <a:t> is that if there is any change in attributes beginning from the root to the element, our absolute </a:t>
          </a:r>
          <a:r>
            <a:rPr lang="en-US" sz="1600" kern="1200" dirty="0" err="1"/>
            <a:t>xpath</a:t>
          </a:r>
          <a:r>
            <a:rPr lang="en-US" sz="1600" kern="1200" dirty="0"/>
            <a:t> will become invalid      </a:t>
          </a:r>
          <a:r>
            <a:rPr lang="en-US" sz="1600" kern="1200" dirty="0" err="1"/>
            <a:t>Eg</a:t>
          </a:r>
          <a:r>
            <a:rPr lang="en-US" sz="1600" kern="1200" dirty="0"/>
            <a:t>-</a:t>
          </a:r>
          <a:r>
            <a:rPr lang="pt-BR" sz="1600" b="0" i="0" kern="1200" dirty="0"/>
            <a:t>/html//div/div/div/div[1]/div/a/img</a:t>
          </a:r>
          <a:endParaRPr lang="en-US" sz="1600" kern="1200" dirty="0"/>
        </a:p>
        <a:p>
          <a:pPr marL="171450" lvl="1" indent="-171450" algn="l" defTabSz="711200">
            <a:lnSpc>
              <a:spcPct val="90000"/>
            </a:lnSpc>
            <a:spcBef>
              <a:spcPct val="0"/>
            </a:spcBef>
            <a:spcAft>
              <a:spcPct val="20000"/>
            </a:spcAft>
            <a:buChar char="•"/>
          </a:pPr>
          <a:r>
            <a:rPr lang="en-US" sz="1600" b="1" kern="1200" dirty="0"/>
            <a:t>Relative </a:t>
          </a:r>
          <a:r>
            <a:rPr lang="en-US" sz="1600" b="1" kern="1200" dirty="0" err="1"/>
            <a:t>Xpath</a:t>
          </a:r>
          <a:r>
            <a:rPr lang="en-US" sz="1600" b="1" kern="1200" dirty="0"/>
            <a:t> -</a:t>
          </a:r>
          <a:r>
            <a:rPr lang="en-US" sz="1600" kern="1200" dirty="0"/>
            <a:t>Relative </a:t>
          </a:r>
          <a:r>
            <a:rPr lang="en-US" sz="1600" kern="1200" dirty="0" err="1"/>
            <a:t>Xpath</a:t>
          </a:r>
          <a:r>
            <a:rPr lang="en-US" sz="1600" kern="1200" dirty="0"/>
            <a:t> starts from the middle of HTML DOM structure. It starts with double forward slash (//). It can search elements anywhere on the webpage, means no need to write a long </a:t>
          </a:r>
          <a:r>
            <a:rPr lang="en-US" sz="1600" kern="1200" dirty="0" err="1"/>
            <a:t>xpath</a:t>
          </a:r>
          <a:r>
            <a:rPr lang="en-US" sz="1600" kern="1200" dirty="0"/>
            <a:t> and you can start from the middle of HTML DOM structure</a:t>
          </a:r>
        </a:p>
      </dsp:txBody>
      <dsp:txXfrm>
        <a:off x="0" y="3028644"/>
        <a:ext cx="6263640" cy="2359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92FB-56CA-4AFD-8699-05B997FEF7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A01475-0B0E-4082-8EA1-9BDF66F55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1B8D31-8641-424C-BE05-9DF20D104DE3}"/>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5" name="Footer Placeholder 4">
            <a:extLst>
              <a:ext uri="{FF2B5EF4-FFF2-40B4-BE49-F238E27FC236}">
                <a16:creationId xmlns:a16="http://schemas.microsoft.com/office/drawing/2014/main" id="{73F89ADB-861E-4AEE-86F1-354841A71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74D67-2782-47EE-94E9-F3090CF23EE1}"/>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195653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8364-1073-41A6-9288-EB35A04473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91780F-1C4C-4D7A-913B-33AEDC10C8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8E9FF-C477-48E6-88F3-A4CB5FB46D7A}"/>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5" name="Footer Placeholder 4">
            <a:extLst>
              <a:ext uri="{FF2B5EF4-FFF2-40B4-BE49-F238E27FC236}">
                <a16:creationId xmlns:a16="http://schemas.microsoft.com/office/drawing/2014/main" id="{8D3C1F03-1C20-4DF5-B93A-F0ED26987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223BA-EB2F-4EEE-B5B8-661640659558}"/>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297991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661051-9106-4EDF-BD78-BB70EB0F3F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83C0D4-6A64-4756-A76B-FC862469C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B29F3-D6C6-4182-9ECB-41FE1C457A52}"/>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5" name="Footer Placeholder 4">
            <a:extLst>
              <a:ext uri="{FF2B5EF4-FFF2-40B4-BE49-F238E27FC236}">
                <a16:creationId xmlns:a16="http://schemas.microsoft.com/office/drawing/2014/main" id="{C7F0688D-21BB-4676-872C-64077F7D8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0929A-A867-4D5D-8403-961B499917BF}"/>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290061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D424-4A67-400B-A83F-B5BE7717D1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443A3-6B52-4E4C-A755-34237F062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4F9B3-0370-42E6-8568-E601A666B1D6}"/>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5" name="Footer Placeholder 4">
            <a:extLst>
              <a:ext uri="{FF2B5EF4-FFF2-40B4-BE49-F238E27FC236}">
                <a16:creationId xmlns:a16="http://schemas.microsoft.com/office/drawing/2014/main" id="{16E0FAB1-E9DD-4772-AFA1-42D2F95BA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F19CD-00A2-464B-9407-A53D82572DD2}"/>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216388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BB00-2527-4194-BF59-7F495A391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803AB3-7E37-4D71-8213-DA25BDE0D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EA7F4-D881-4021-BD85-AC59F3736F4B}"/>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5" name="Footer Placeholder 4">
            <a:extLst>
              <a:ext uri="{FF2B5EF4-FFF2-40B4-BE49-F238E27FC236}">
                <a16:creationId xmlns:a16="http://schemas.microsoft.com/office/drawing/2014/main" id="{5BFC00CD-E96D-4C45-BB56-367763C8D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481D7-95C5-489A-A174-25E480A64320}"/>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414989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80F9-0E13-412C-8F94-1A24211A6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60E18-A4B9-4EA9-95D0-ACCADFD8A4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F24F8A-E409-4304-A272-F65DB0688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EBC04-12BB-49FE-93C9-7DF17B249CC4}"/>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6" name="Footer Placeholder 5">
            <a:extLst>
              <a:ext uri="{FF2B5EF4-FFF2-40B4-BE49-F238E27FC236}">
                <a16:creationId xmlns:a16="http://schemas.microsoft.com/office/drawing/2014/main" id="{76CBB777-ADF1-4E59-A6A7-F5C030673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DAA9F-55C5-4D9D-810E-83307D981D04}"/>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378464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7F7C-688C-4009-A096-085C7CFCDC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F30D3E-03BD-4131-BECF-9212DACF0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9B84DD-6976-484F-818E-DAAADB0A2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C9FFB-754E-46A4-98BC-860A9BC99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8DDAA-1AC4-43D5-8D7F-0E82E5D721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C03A95-1CE5-48F7-8C9B-F74AD5006D6C}"/>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8" name="Footer Placeholder 7">
            <a:extLst>
              <a:ext uri="{FF2B5EF4-FFF2-40B4-BE49-F238E27FC236}">
                <a16:creationId xmlns:a16="http://schemas.microsoft.com/office/drawing/2014/main" id="{8C4C983E-0E2C-4113-985C-0BC826CE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C13EA-F9CD-4704-A50F-ADA137148EDE}"/>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415902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E39A-5029-4441-AADB-759EABE192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847EB7-9DA3-4E90-940A-B3FCD70C8603}"/>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4" name="Footer Placeholder 3">
            <a:extLst>
              <a:ext uri="{FF2B5EF4-FFF2-40B4-BE49-F238E27FC236}">
                <a16:creationId xmlns:a16="http://schemas.microsoft.com/office/drawing/2014/main" id="{2E08C283-1156-44AA-801F-C131B5DC22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54E11C-DF2E-4B1F-9DF5-E7763BFA0056}"/>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340201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8388F-89D3-4D8B-B18B-6208299599E2}"/>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3" name="Footer Placeholder 2">
            <a:extLst>
              <a:ext uri="{FF2B5EF4-FFF2-40B4-BE49-F238E27FC236}">
                <a16:creationId xmlns:a16="http://schemas.microsoft.com/office/drawing/2014/main" id="{8E1A5C6A-3DBC-41B9-BAFC-12C449DCB8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5424B1-292D-4791-AE7B-43D205219DC2}"/>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176479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A0D0-B09F-46F9-B0AC-1CA672B21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FA7859-62ED-43FE-A614-51D3B02E16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85A489-1242-4536-BE0E-23BA4A264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4AD2F-9171-4A45-B87C-A227F16DC467}"/>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6" name="Footer Placeholder 5">
            <a:extLst>
              <a:ext uri="{FF2B5EF4-FFF2-40B4-BE49-F238E27FC236}">
                <a16:creationId xmlns:a16="http://schemas.microsoft.com/office/drawing/2014/main" id="{219E7EC8-9D09-4DF4-96C8-5BBCA558B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90F2C-F794-465C-A637-A7D6825CBD87}"/>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226033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DB32-4F0C-471A-9629-A180BAB23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943E73-005C-4FBC-8D49-A5050A953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672DCC-01DA-4A21-8759-770F6EB04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68196-460E-4A96-9278-91E274ED0E4D}"/>
              </a:ext>
            </a:extLst>
          </p:cNvPr>
          <p:cNvSpPr>
            <a:spLocks noGrp="1"/>
          </p:cNvSpPr>
          <p:nvPr>
            <p:ph type="dt" sz="half" idx="10"/>
          </p:nvPr>
        </p:nvSpPr>
        <p:spPr/>
        <p:txBody>
          <a:bodyPr/>
          <a:lstStyle/>
          <a:p>
            <a:fld id="{A3FBF697-0677-4914-8D2F-719800EBBAED}" type="datetimeFigureOut">
              <a:rPr lang="en-US" smtClean="0"/>
              <a:t>5/2/2023</a:t>
            </a:fld>
            <a:endParaRPr lang="en-US"/>
          </a:p>
        </p:txBody>
      </p:sp>
      <p:sp>
        <p:nvSpPr>
          <p:cNvPr id="6" name="Footer Placeholder 5">
            <a:extLst>
              <a:ext uri="{FF2B5EF4-FFF2-40B4-BE49-F238E27FC236}">
                <a16:creationId xmlns:a16="http://schemas.microsoft.com/office/drawing/2014/main" id="{FA9344ED-ABD2-4CEB-9211-EB5F3DCA0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B49911-ABC7-45E5-8401-030073010E9B}"/>
              </a:ext>
            </a:extLst>
          </p:cNvPr>
          <p:cNvSpPr>
            <a:spLocks noGrp="1"/>
          </p:cNvSpPr>
          <p:nvPr>
            <p:ph type="sldNum" sz="quarter" idx="12"/>
          </p:nvPr>
        </p:nvSpPr>
        <p:spPr/>
        <p:txBody>
          <a:bodyPr/>
          <a:lstStyle/>
          <a:p>
            <a:fld id="{AA1D4B42-7708-4DA6-AF2C-48C01249581B}" type="slidenum">
              <a:rPr lang="en-US" smtClean="0"/>
              <a:t>‹#›</a:t>
            </a:fld>
            <a:endParaRPr lang="en-US"/>
          </a:p>
        </p:txBody>
      </p:sp>
    </p:spTree>
    <p:extLst>
      <p:ext uri="{BB962C8B-B14F-4D97-AF65-F5344CB8AC3E}">
        <p14:creationId xmlns:p14="http://schemas.microsoft.com/office/powerpoint/2010/main" val="137556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28167C-D8B9-4112-BA3D-F8DF19D543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D2F95D-6609-46DA-8BD8-07067F138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6EEEB-477C-4D05-9D6B-68E4D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BF697-0677-4914-8D2F-719800EBBAED}" type="datetimeFigureOut">
              <a:rPr lang="en-US" smtClean="0"/>
              <a:t>5/2/2023</a:t>
            </a:fld>
            <a:endParaRPr lang="en-US"/>
          </a:p>
        </p:txBody>
      </p:sp>
      <p:sp>
        <p:nvSpPr>
          <p:cNvPr id="5" name="Footer Placeholder 4">
            <a:extLst>
              <a:ext uri="{FF2B5EF4-FFF2-40B4-BE49-F238E27FC236}">
                <a16:creationId xmlns:a16="http://schemas.microsoft.com/office/drawing/2014/main" id="{1229C282-9E32-44F3-A535-9028861CA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423620-2F4F-44BC-96B3-2C28B0A88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D4B42-7708-4DA6-AF2C-48C01249581B}" type="slidenum">
              <a:rPr lang="en-US" smtClean="0"/>
              <a:t>‹#›</a:t>
            </a:fld>
            <a:endParaRPr lang="en-US"/>
          </a:p>
        </p:txBody>
      </p:sp>
    </p:spTree>
    <p:extLst>
      <p:ext uri="{BB962C8B-B14F-4D97-AF65-F5344CB8AC3E}">
        <p14:creationId xmlns:p14="http://schemas.microsoft.com/office/powerpoint/2010/main" val="2921847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2FD62E93-EC9A-4BF4-8752-B4B107DCC05C}"/>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Saurabh </a:t>
            </a:r>
            <a:r>
              <a:rPr lang="en-US" sz="2000" dirty="0" err="1">
                <a:solidFill>
                  <a:srgbClr val="080808"/>
                </a:solidFill>
              </a:rPr>
              <a:t>Kandhway</a:t>
            </a:r>
            <a:endParaRPr lang="en-US" sz="2000" dirty="0">
              <a:solidFill>
                <a:srgbClr val="080808"/>
              </a:solidFill>
            </a:endParaRPr>
          </a:p>
        </p:txBody>
      </p:sp>
      <p:sp>
        <p:nvSpPr>
          <p:cNvPr id="2" name="Title 1">
            <a:extLst>
              <a:ext uri="{FF2B5EF4-FFF2-40B4-BE49-F238E27FC236}">
                <a16:creationId xmlns:a16="http://schemas.microsoft.com/office/drawing/2014/main" id="{D22E1386-1E06-4768-BCD5-C78C680FDCA8}"/>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Demo on </a:t>
            </a:r>
            <a:r>
              <a:rPr lang="en-US" sz="3600" dirty="0" err="1">
                <a:solidFill>
                  <a:srgbClr val="080808"/>
                </a:solidFill>
              </a:rPr>
              <a:t>Xpaths</a:t>
            </a:r>
            <a:endParaRPr lang="en-US"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9354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8FC9FE-9D3A-4A73-B95D-BFFBFB854AD2}"/>
              </a:ext>
            </a:extLst>
          </p:cNvPr>
          <p:cNvSpPr>
            <a:spLocks noGrp="1"/>
          </p:cNvSpPr>
          <p:nvPr>
            <p:ph type="title"/>
          </p:nvPr>
        </p:nvSpPr>
        <p:spPr>
          <a:xfrm>
            <a:off x="1137034" y="609597"/>
            <a:ext cx="9392421" cy="1330841"/>
          </a:xfrm>
        </p:spPr>
        <p:txBody>
          <a:bodyPr>
            <a:normAutofit/>
          </a:bodyPr>
          <a:lstStyle/>
          <a:p>
            <a:r>
              <a:rPr lang="en-US" dirty="0" err="1"/>
              <a:t>Xpath</a:t>
            </a:r>
            <a:r>
              <a:rPr lang="en-US" dirty="0"/>
              <a:t> Axes</a:t>
            </a:r>
          </a:p>
        </p:txBody>
      </p:sp>
      <p:sp>
        <p:nvSpPr>
          <p:cNvPr id="3" name="Content Placeholder 2">
            <a:extLst>
              <a:ext uri="{FF2B5EF4-FFF2-40B4-BE49-F238E27FC236}">
                <a16:creationId xmlns:a16="http://schemas.microsoft.com/office/drawing/2014/main" id="{A6440667-22F1-4841-BA41-C6905F82798D}"/>
              </a:ext>
            </a:extLst>
          </p:cNvPr>
          <p:cNvSpPr>
            <a:spLocks noGrp="1"/>
          </p:cNvSpPr>
          <p:nvPr>
            <p:ph idx="1"/>
          </p:nvPr>
        </p:nvSpPr>
        <p:spPr>
          <a:xfrm>
            <a:off x="1137034" y="2198362"/>
            <a:ext cx="4958966" cy="3917773"/>
          </a:xfrm>
        </p:spPr>
        <p:txBody>
          <a:bodyPr>
            <a:normAutofit/>
          </a:bodyPr>
          <a:lstStyle/>
          <a:p>
            <a:r>
              <a:rPr lang="en-US" sz="2000" dirty="0"/>
              <a:t> </a:t>
            </a:r>
            <a:r>
              <a:rPr lang="en-US" sz="1800" dirty="0"/>
              <a:t>All the web elements in the XML DOM are related to each other via a hierarchical structure. XPath provides specific attributes that are called "XPath Axis", and these use the relationship between various nodes to locate those nodes in the DOM  structure. The following table shows a few of those Axis, which can locate the elements on a web page using XPath in Selenium.</a:t>
            </a:r>
          </a:p>
          <a:p>
            <a:endParaRPr lang="en-US" sz="2000" dirty="0"/>
          </a:p>
          <a:p>
            <a:pPr marL="0" indent="0">
              <a:buNone/>
            </a:pPr>
            <a:r>
              <a:rPr lang="en-US" sz="2000" dirty="0"/>
              <a:t>  </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0740F7E3-62F0-497C-9FB8-B24BB7346420}"/>
              </a:ext>
            </a:extLst>
          </p:cNvPr>
          <p:cNvPicPr>
            <a:picLocks noChangeAspect="1"/>
          </p:cNvPicPr>
          <p:nvPr/>
        </p:nvPicPr>
        <p:blipFill>
          <a:blip r:embed="rId2"/>
          <a:stretch>
            <a:fillRect/>
          </a:stretch>
        </p:blipFill>
        <p:spPr>
          <a:xfrm>
            <a:off x="6803866" y="2570285"/>
            <a:ext cx="5113814" cy="4103837"/>
          </a:xfrm>
          <a:prstGeom prst="rect">
            <a:avLst/>
          </a:prstGeom>
        </p:spPr>
      </p:pic>
      <p:sp>
        <p:nvSpPr>
          <p:cNvPr id="21" name="Freeform: Shape 2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5475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4" name="Rectangle 5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307A0-4314-40EB-A8D0-598AF41202D5}"/>
              </a:ext>
            </a:extLst>
          </p:cNvPr>
          <p:cNvSpPr>
            <a:spLocks noGrp="1"/>
          </p:cNvSpPr>
          <p:nvPr>
            <p:ph type="title"/>
          </p:nvPr>
        </p:nvSpPr>
        <p:spPr>
          <a:xfrm>
            <a:off x="1043631" y="873940"/>
            <a:ext cx="5052369" cy="1035781"/>
          </a:xfrm>
        </p:spPr>
        <p:txBody>
          <a:bodyPr anchor="ctr">
            <a:normAutofit/>
          </a:bodyPr>
          <a:lstStyle/>
          <a:p>
            <a:r>
              <a:rPr lang="en-US" sz="3600" b="1" u="sng" dirty="0"/>
              <a:t>About Me </a:t>
            </a:r>
          </a:p>
        </p:txBody>
      </p:sp>
      <p:sp>
        <p:nvSpPr>
          <p:cNvPr id="31" name="Content Placeholder 8">
            <a:extLst>
              <a:ext uri="{FF2B5EF4-FFF2-40B4-BE49-F238E27FC236}">
                <a16:creationId xmlns:a16="http://schemas.microsoft.com/office/drawing/2014/main" id="{C0AE3A07-CF48-AD92-075E-A431196AB2E8}"/>
              </a:ext>
            </a:extLst>
          </p:cNvPr>
          <p:cNvSpPr>
            <a:spLocks noGrp="1"/>
          </p:cNvSpPr>
          <p:nvPr>
            <p:ph idx="1"/>
          </p:nvPr>
        </p:nvSpPr>
        <p:spPr>
          <a:xfrm>
            <a:off x="1045029" y="2524721"/>
            <a:ext cx="4991629" cy="3677123"/>
          </a:xfrm>
        </p:spPr>
        <p:txBody>
          <a:bodyPr anchor="ctr">
            <a:normAutofit/>
          </a:bodyPr>
          <a:lstStyle/>
          <a:p>
            <a:r>
              <a:rPr lang="en-US" sz="1800" dirty="0"/>
              <a:t>My name is Saurabh </a:t>
            </a:r>
            <a:r>
              <a:rPr lang="en-US" sz="1800" dirty="0" err="1"/>
              <a:t>Kandhway</a:t>
            </a:r>
            <a:r>
              <a:rPr lang="en-US" sz="1800" dirty="0"/>
              <a:t> . I have around 10+ years of Experience into QA Automation role . I am currently working as a Test Architect in one of the Leading MNCs .I have around 5+ years of teaching experience into all the tools and technologies used for testing .I have also worked as Onsite test analyst for 2 years in Melbourne Australia .I am  ISTQB , AZ 900 Microsoft Azure Fundamentals, </a:t>
            </a:r>
            <a:r>
              <a:rPr lang="en-US" sz="1800" dirty="0" err="1"/>
              <a:t>Pcloudy</a:t>
            </a:r>
            <a:r>
              <a:rPr lang="en-US" sz="1800" dirty="0"/>
              <a:t> (Cloud based environment for Testing) certified testing professional . I am a certified </a:t>
            </a:r>
            <a:r>
              <a:rPr lang="en-US" sz="1800" dirty="0" err="1"/>
              <a:t>Simplilearn</a:t>
            </a:r>
            <a:r>
              <a:rPr lang="en-US" sz="1800" dirty="0"/>
              <a:t> high </a:t>
            </a:r>
            <a:r>
              <a:rPr lang="en-US" sz="1800"/>
              <a:t>Engagement trainer.</a:t>
            </a:r>
            <a:endParaRPr lang="en-US" sz="1800" dirty="0"/>
          </a:p>
          <a:p>
            <a:pPr marL="0" indent="0">
              <a:buNone/>
            </a:pPr>
            <a:endParaRPr lang="en-US" sz="1800" dirty="0"/>
          </a:p>
        </p:txBody>
      </p:sp>
      <p:sp>
        <p:nvSpPr>
          <p:cNvPr id="60" name="Rectangle 5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with a beard&#10;&#10;Description automatically generated with low confidence">
            <a:extLst>
              <a:ext uri="{FF2B5EF4-FFF2-40B4-BE49-F238E27FC236}">
                <a16:creationId xmlns:a16="http://schemas.microsoft.com/office/drawing/2014/main" id="{BB365AF8-207C-434E-AAD8-4AB4378B5FA8}"/>
              </a:ext>
            </a:extLst>
          </p:cNvPr>
          <p:cNvPicPr>
            <a:picLocks noChangeAspect="1"/>
          </p:cNvPicPr>
          <p:nvPr/>
        </p:nvPicPr>
        <p:blipFill rotWithShape="1">
          <a:blip r:embed="rId2">
            <a:extLst>
              <a:ext uri="{28A0092B-C50C-407E-A947-70E740481C1C}">
                <a14:useLocalDpi xmlns:a14="http://schemas.microsoft.com/office/drawing/2010/main" val="0"/>
              </a:ext>
            </a:extLst>
          </a:blip>
          <a:srcRect l="18310" r="20311" b="1"/>
          <a:stretch/>
        </p:blipFill>
        <p:spPr>
          <a:xfrm>
            <a:off x="6930493" y="1412182"/>
            <a:ext cx="4223252" cy="4093920"/>
          </a:xfrm>
          <a:prstGeom prst="rect">
            <a:avLst/>
          </a:prstGeom>
        </p:spPr>
      </p:pic>
      <p:cxnSp>
        <p:nvCxnSpPr>
          <p:cNvPr id="62" name="Straight Connector 6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58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FB68FA-5084-48C7-8CDC-EF3BD5D8F898}"/>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What are Locators in Selenium</a:t>
            </a:r>
          </a:p>
        </p:txBody>
      </p:sp>
      <p:graphicFrame>
        <p:nvGraphicFramePr>
          <p:cNvPr id="80" name="Content Placeholder 2">
            <a:extLst>
              <a:ext uri="{FF2B5EF4-FFF2-40B4-BE49-F238E27FC236}">
                <a16:creationId xmlns:a16="http://schemas.microsoft.com/office/drawing/2014/main" id="{53C4FA64-F7CE-EE7E-E44D-79F58F949B2D}"/>
              </a:ext>
            </a:extLst>
          </p:cNvPr>
          <p:cNvGraphicFramePr>
            <a:graphicFrameLocks noGrp="1"/>
          </p:cNvGraphicFramePr>
          <p:nvPr>
            <p:ph idx="1"/>
            <p:extLst>
              <p:ext uri="{D42A27DB-BD31-4B8C-83A1-F6EECF244321}">
                <p14:modId xmlns:p14="http://schemas.microsoft.com/office/powerpoint/2010/main" val="185106102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75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A8F218-D0CF-43AA-AC60-5FFAC2FFB69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What are Xpaths</a:t>
            </a:r>
          </a:p>
        </p:txBody>
      </p:sp>
      <p:graphicFrame>
        <p:nvGraphicFramePr>
          <p:cNvPr id="5" name="Content Placeholder 2">
            <a:extLst>
              <a:ext uri="{FF2B5EF4-FFF2-40B4-BE49-F238E27FC236}">
                <a16:creationId xmlns:a16="http://schemas.microsoft.com/office/drawing/2014/main" id="{FA578854-5B49-CDDD-FBE2-C908AB1EDA38}"/>
              </a:ext>
            </a:extLst>
          </p:cNvPr>
          <p:cNvGraphicFramePr>
            <a:graphicFrameLocks noGrp="1"/>
          </p:cNvGraphicFramePr>
          <p:nvPr>
            <p:ph idx="1"/>
            <p:extLst>
              <p:ext uri="{D42A27DB-BD31-4B8C-83A1-F6EECF244321}">
                <p14:modId xmlns:p14="http://schemas.microsoft.com/office/powerpoint/2010/main" val="312369200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11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4FD4FF7-D017-4C47-A8AE-A7332BADD374}"/>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Syntax of Xpath </a:t>
            </a:r>
          </a:p>
        </p:txBody>
      </p:sp>
      <p:sp>
        <p:nvSpPr>
          <p:cNvPr id="3" name="Content Placeholder 2">
            <a:extLst>
              <a:ext uri="{FF2B5EF4-FFF2-40B4-BE49-F238E27FC236}">
                <a16:creationId xmlns:a16="http://schemas.microsoft.com/office/drawing/2014/main" id="{D93F3710-1307-42F1-A8A8-600671620361}"/>
              </a:ext>
            </a:extLst>
          </p:cNvPr>
          <p:cNvSpPr>
            <a:spLocks noGrp="1"/>
          </p:cNvSpPr>
          <p:nvPr>
            <p:ph idx="1"/>
          </p:nvPr>
        </p:nvSpPr>
        <p:spPr>
          <a:xfrm>
            <a:off x="1424904" y="2494450"/>
            <a:ext cx="4053545" cy="3563159"/>
          </a:xfrm>
        </p:spPr>
        <p:txBody>
          <a:bodyPr>
            <a:normAutofit/>
          </a:bodyPr>
          <a:lstStyle/>
          <a:p>
            <a:r>
              <a:rPr lang="en-US" sz="2400" dirty="0"/>
              <a:t>XPath finds any element within a webpage by using DOM. So, its syntax is also made up of DOM attributes and tags, as shown below:</a:t>
            </a:r>
          </a:p>
          <a:p>
            <a:pPr marL="0" indent="0">
              <a:buNone/>
            </a:pPr>
            <a:r>
              <a:rPr lang="en-US" sz="2400" dirty="0"/>
              <a:t> </a:t>
            </a:r>
            <a:r>
              <a:rPr lang="en-US" sz="2400" i="1" dirty="0">
                <a:highlight>
                  <a:srgbClr val="FFFF00"/>
                </a:highlight>
              </a:rPr>
              <a:t>XPath = //</a:t>
            </a:r>
            <a:r>
              <a:rPr lang="en-US" sz="2400" i="1" dirty="0" err="1">
                <a:highlight>
                  <a:srgbClr val="FFFF00"/>
                </a:highlight>
              </a:rPr>
              <a:t>tag_name</a:t>
            </a:r>
            <a:r>
              <a:rPr lang="en-US" sz="2400" i="1" dirty="0">
                <a:highlight>
                  <a:srgbClr val="FFFF00"/>
                </a:highlight>
              </a:rPr>
              <a:t>[@Attribute_name = “Value of attribute”]</a:t>
            </a:r>
          </a:p>
          <a:p>
            <a:pPr marL="0" indent="0">
              <a:buNone/>
            </a:pPr>
            <a:endParaRPr lang="en-US" sz="2400" i="1" dirty="0">
              <a:highlight>
                <a:srgbClr val="FFFF00"/>
              </a:highlight>
            </a:endParaRPr>
          </a:p>
          <a:p>
            <a:pPr marL="0" indent="0">
              <a:buNone/>
            </a:pPr>
            <a:endParaRPr lang="en-US" sz="2400" i="1" dirty="0">
              <a:highlight>
                <a:srgbClr val="FFFF00"/>
              </a:highlight>
            </a:endParaRPr>
          </a:p>
          <a:p>
            <a:pPr marL="0" indent="0">
              <a:buNone/>
            </a:pPr>
            <a:endParaRPr lang="en-US" sz="2400" i="1" dirty="0">
              <a:highlight>
                <a:srgbClr val="FFFF00"/>
              </a:highlight>
            </a:endParaRPr>
          </a:p>
        </p:txBody>
      </p:sp>
      <p:pic>
        <p:nvPicPr>
          <p:cNvPr id="8" name="Picture 7">
            <a:extLst>
              <a:ext uri="{FF2B5EF4-FFF2-40B4-BE49-F238E27FC236}">
                <a16:creationId xmlns:a16="http://schemas.microsoft.com/office/drawing/2014/main" id="{22667432-D848-45DF-8B01-48F559D7C6A4}"/>
              </a:ext>
            </a:extLst>
          </p:cNvPr>
          <p:cNvPicPr>
            <a:picLocks noChangeAspect="1"/>
          </p:cNvPicPr>
          <p:nvPr/>
        </p:nvPicPr>
        <p:blipFill>
          <a:blip r:embed="rId2"/>
          <a:stretch>
            <a:fillRect/>
          </a:stretch>
        </p:blipFill>
        <p:spPr>
          <a:xfrm>
            <a:off x="6098892" y="2683266"/>
            <a:ext cx="4802404" cy="3181592"/>
          </a:xfrm>
          <a:prstGeom prst="rect">
            <a:avLst/>
          </a:prstGeom>
        </p:spPr>
      </p:pic>
    </p:spTree>
    <p:extLst>
      <p:ext uri="{BB962C8B-B14F-4D97-AF65-F5344CB8AC3E}">
        <p14:creationId xmlns:p14="http://schemas.microsoft.com/office/powerpoint/2010/main" val="363220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D9B59F-EF30-4B4A-B268-52F2B90AE50A}"/>
              </a:ext>
            </a:extLst>
          </p:cNvPr>
          <p:cNvSpPr>
            <a:spLocks noGrp="1"/>
          </p:cNvSpPr>
          <p:nvPr>
            <p:ph type="title"/>
          </p:nvPr>
        </p:nvSpPr>
        <p:spPr>
          <a:xfrm>
            <a:off x="1137034" y="609597"/>
            <a:ext cx="9392421" cy="1330841"/>
          </a:xfrm>
        </p:spPr>
        <p:txBody>
          <a:bodyPr>
            <a:normAutofit/>
          </a:bodyPr>
          <a:lstStyle/>
          <a:p>
            <a:r>
              <a:rPr lang="en-US"/>
              <a:t>Xpath Contains Function </a:t>
            </a:r>
            <a:endParaRPr lang="en-US" dirty="0"/>
          </a:p>
        </p:txBody>
      </p:sp>
      <p:sp>
        <p:nvSpPr>
          <p:cNvPr id="3" name="Content Placeholder 2">
            <a:extLst>
              <a:ext uri="{FF2B5EF4-FFF2-40B4-BE49-F238E27FC236}">
                <a16:creationId xmlns:a16="http://schemas.microsoft.com/office/drawing/2014/main" id="{F64BB77D-0F86-4E43-9161-5B2D99869182}"/>
              </a:ext>
            </a:extLst>
          </p:cNvPr>
          <p:cNvSpPr>
            <a:spLocks noGrp="1"/>
          </p:cNvSpPr>
          <p:nvPr>
            <p:ph idx="1"/>
          </p:nvPr>
        </p:nvSpPr>
        <p:spPr>
          <a:xfrm>
            <a:off x="1137034" y="2161737"/>
            <a:ext cx="5832726" cy="4574343"/>
          </a:xfrm>
        </p:spPr>
        <p:txBody>
          <a:bodyPr>
            <a:noAutofit/>
          </a:bodyPr>
          <a:lstStyle/>
          <a:p>
            <a:pPr marL="0" indent="0">
              <a:buNone/>
            </a:pPr>
            <a:r>
              <a:rPr lang="en-US" sz="1600" dirty="0"/>
              <a:t>XPath Contains() is one of the methods used while creating an XPath expression. We can use it if part of the value of any attribute changes dynamically. It can identify any attribute by using its partial value. The syntax for using the XPath contains() method is:</a:t>
            </a:r>
          </a:p>
          <a:p>
            <a:pPr marL="0" indent="0">
              <a:buNone/>
            </a:pPr>
            <a:endParaRPr lang="en-US" sz="1600" dirty="0"/>
          </a:p>
          <a:p>
            <a:pPr marL="0" indent="0">
              <a:buNone/>
            </a:pPr>
            <a:r>
              <a:rPr lang="en-US" sz="1600" b="1" i="1" dirty="0"/>
              <a:t>//</a:t>
            </a:r>
            <a:r>
              <a:rPr lang="en-US" sz="1600" b="1" i="1" dirty="0" err="1"/>
              <a:t>tag_name</a:t>
            </a:r>
            <a:r>
              <a:rPr lang="en-US" sz="1600" b="1" i="1" dirty="0"/>
              <a:t>[contains(@attribute,'value_of_attribute’)]</a:t>
            </a:r>
          </a:p>
          <a:p>
            <a:pPr marL="0" indent="0">
              <a:buNone/>
            </a:pPr>
            <a:r>
              <a:rPr lang="en-US" sz="1600" dirty="0"/>
              <a:t>where the contains() method accepts two parameters:</a:t>
            </a:r>
          </a:p>
          <a:p>
            <a:pPr marL="0" indent="0">
              <a:buNone/>
            </a:pPr>
            <a:endParaRPr lang="en-US" sz="1600" dirty="0"/>
          </a:p>
          <a:p>
            <a:pPr marL="0" indent="0">
              <a:buNone/>
            </a:pPr>
            <a:r>
              <a:rPr lang="en-US" sz="1600" dirty="0"/>
              <a:t>The attribute of the tag which needs to validate for locating the web element.</a:t>
            </a:r>
          </a:p>
          <a:p>
            <a:pPr marL="0" indent="0">
              <a:buNone/>
            </a:pPr>
            <a:r>
              <a:rPr lang="en-US" sz="1600" dirty="0"/>
              <a:t>The Partial value of the attribute, which the attribute should contain.</a:t>
            </a:r>
          </a:p>
          <a:p>
            <a:pPr marL="0" indent="0">
              <a:buNone/>
            </a:pPr>
            <a:endParaRPr lang="en-US" sz="1600" dirty="0"/>
          </a:p>
          <a:p>
            <a:pPr marL="0" indent="0">
              <a:buNone/>
            </a:pPr>
            <a:r>
              <a:rPr lang="en-US" sz="1600" dirty="0" err="1"/>
              <a:t>Xpath</a:t>
            </a:r>
            <a:r>
              <a:rPr lang="en-US" sz="1600" dirty="0"/>
              <a:t> will be following , </a:t>
            </a:r>
          </a:p>
          <a:p>
            <a:pPr marL="0" indent="0">
              <a:buNone/>
            </a:pPr>
            <a:r>
              <a:rPr lang="en-US" sz="1600" b="1" dirty="0"/>
              <a:t>//input[contains(@id, "</a:t>
            </a:r>
            <a:r>
              <a:rPr lang="en-US" sz="1600" b="1" dirty="0" err="1"/>
              <a:t>userN</a:t>
            </a:r>
            <a:r>
              <a:rPr lang="en-US" sz="1600" b="1" dirty="0"/>
              <a:t>")]</a:t>
            </a:r>
          </a:p>
        </p:txBody>
      </p:sp>
      <p:pic>
        <p:nvPicPr>
          <p:cNvPr id="7" name="Picture 6">
            <a:extLst>
              <a:ext uri="{FF2B5EF4-FFF2-40B4-BE49-F238E27FC236}">
                <a16:creationId xmlns:a16="http://schemas.microsoft.com/office/drawing/2014/main" id="{958A1D13-4F38-472E-8B9A-FB4CA0669BFE}"/>
              </a:ext>
            </a:extLst>
          </p:cNvPr>
          <p:cNvPicPr>
            <a:picLocks noChangeAspect="1"/>
          </p:cNvPicPr>
          <p:nvPr/>
        </p:nvPicPr>
        <p:blipFill>
          <a:blip r:embed="rId2"/>
          <a:stretch>
            <a:fillRect/>
          </a:stretch>
        </p:blipFill>
        <p:spPr>
          <a:xfrm>
            <a:off x="6780326" y="3276601"/>
            <a:ext cx="5211747" cy="2971802"/>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AutoShape 2" descr="XPath contains() function in Selenium">
            <a:extLst>
              <a:ext uri="{FF2B5EF4-FFF2-40B4-BE49-F238E27FC236}">
                <a16:creationId xmlns:a16="http://schemas.microsoft.com/office/drawing/2014/main" id="{F03B3B19-E0E0-4802-9132-89C1AB1DB15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XPath contains() function in Selenium">
            <a:extLst>
              <a:ext uri="{FF2B5EF4-FFF2-40B4-BE49-F238E27FC236}">
                <a16:creationId xmlns:a16="http://schemas.microsoft.com/office/drawing/2014/main" id="{31008D68-E09F-4B28-A009-24C090EE94A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1622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A64847-CAFD-4746-9F56-80AAB729EE92}"/>
              </a:ext>
            </a:extLst>
          </p:cNvPr>
          <p:cNvSpPr>
            <a:spLocks noGrp="1"/>
          </p:cNvSpPr>
          <p:nvPr>
            <p:ph type="title"/>
          </p:nvPr>
        </p:nvSpPr>
        <p:spPr>
          <a:xfrm>
            <a:off x="1137034" y="609600"/>
            <a:ext cx="4784796" cy="1330840"/>
          </a:xfrm>
        </p:spPr>
        <p:txBody>
          <a:bodyPr>
            <a:normAutofit/>
          </a:bodyPr>
          <a:lstStyle/>
          <a:p>
            <a:r>
              <a:rPr lang="en-US"/>
              <a:t>XPath Starts-with() function</a:t>
            </a:r>
            <a:endParaRPr lang="en-US" dirty="0"/>
          </a:p>
        </p:txBody>
      </p:sp>
      <p:sp>
        <p:nvSpPr>
          <p:cNvPr id="3" name="Content Placeholder 2">
            <a:extLst>
              <a:ext uri="{FF2B5EF4-FFF2-40B4-BE49-F238E27FC236}">
                <a16:creationId xmlns:a16="http://schemas.microsoft.com/office/drawing/2014/main" id="{B290213A-D01F-47A1-840A-C9B0FD2411EF}"/>
              </a:ext>
            </a:extLst>
          </p:cNvPr>
          <p:cNvSpPr>
            <a:spLocks noGrp="1"/>
          </p:cNvSpPr>
          <p:nvPr>
            <p:ph idx="1"/>
          </p:nvPr>
        </p:nvSpPr>
        <p:spPr>
          <a:xfrm>
            <a:off x="1137034" y="2194102"/>
            <a:ext cx="4958966" cy="4298138"/>
          </a:xfrm>
        </p:spPr>
        <p:txBody>
          <a:bodyPr>
            <a:normAutofit/>
          </a:bodyPr>
          <a:lstStyle/>
          <a:p>
            <a:pPr marL="0" indent="0">
              <a:buNone/>
            </a:pPr>
            <a:r>
              <a:rPr lang="en-US" sz="1400" dirty="0"/>
              <a:t>The XPath starts-with() function, as the name suggests, finds the element which has attribute value starting with the specific given character or character sequence. </a:t>
            </a:r>
          </a:p>
          <a:p>
            <a:pPr marL="0" indent="0">
              <a:buNone/>
            </a:pPr>
            <a:r>
              <a:rPr lang="en-US" sz="1400" dirty="0"/>
              <a:t>This function is quite useful while dealing with dynamic web pages.</a:t>
            </a:r>
          </a:p>
          <a:p>
            <a:pPr marL="0" indent="0">
              <a:buNone/>
            </a:pPr>
            <a:endParaRPr lang="en-US" sz="1400" dirty="0"/>
          </a:p>
          <a:p>
            <a:pPr marL="0" indent="0">
              <a:buNone/>
            </a:pPr>
            <a:r>
              <a:rPr lang="en-US" sz="1400" dirty="0"/>
              <a:t>Syntax of the starts-with() method for XPath is:</a:t>
            </a:r>
          </a:p>
          <a:p>
            <a:pPr marL="0" indent="0">
              <a:buNone/>
            </a:pPr>
            <a:endParaRPr lang="en-US" sz="1400" dirty="0"/>
          </a:p>
          <a:p>
            <a:pPr marL="0" indent="0">
              <a:buNone/>
            </a:pPr>
            <a:r>
              <a:rPr lang="en-US" sz="1400" b="1" i="1" dirty="0"/>
              <a:t>//</a:t>
            </a:r>
            <a:r>
              <a:rPr lang="en-US" sz="1400" b="1" i="1" dirty="0" err="1"/>
              <a:t>tag_name</a:t>
            </a:r>
            <a:r>
              <a:rPr lang="en-US" sz="1400" b="1" i="1" dirty="0"/>
              <a:t>[starts-with(@attribute,'Part_of_Attribute_value’)]</a:t>
            </a:r>
          </a:p>
          <a:p>
            <a:pPr marL="0" indent="0">
              <a:buNone/>
            </a:pPr>
            <a:endParaRPr lang="en-US" sz="1400" i="1" dirty="0"/>
          </a:p>
          <a:p>
            <a:pPr marL="0" indent="0">
              <a:buNone/>
            </a:pPr>
            <a:r>
              <a:rPr lang="en-US" sz="1400" dirty="0"/>
              <a:t>The </a:t>
            </a:r>
            <a:r>
              <a:rPr lang="en-US" sz="1400" dirty="0" err="1"/>
              <a:t>Xpath</a:t>
            </a:r>
            <a:r>
              <a:rPr lang="en-US" sz="1400" dirty="0"/>
              <a:t> for this DOM structure with “Starts-with()</a:t>
            </a:r>
          </a:p>
          <a:p>
            <a:pPr marL="0" indent="0">
              <a:buNone/>
            </a:pPr>
            <a:r>
              <a:rPr lang="en-US" sz="1400" dirty="0"/>
              <a:t>Function is”</a:t>
            </a:r>
          </a:p>
          <a:p>
            <a:pPr marL="0" indent="0">
              <a:buNone/>
            </a:pPr>
            <a:endParaRPr lang="en-US" sz="1400" dirty="0"/>
          </a:p>
          <a:p>
            <a:pPr marL="0" indent="0">
              <a:buNone/>
            </a:pPr>
            <a:r>
              <a:rPr lang="en-US" sz="1400" b="1" dirty="0"/>
              <a:t>//input[starts-with(@placeholder,"Fu")]</a:t>
            </a:r>
          </a:p>
          <a:p>
            <a:pPr marL="0" indent="0">
              <a:buNone/>
            </a:pPr>
            <a:endParaRPr lang="en-US" sz="1300" i="1" dirty="0"/>
          </a:p>
          <a:p>
            <a:pPr marL="0" indent="0">
              <a:buNone/>
            </a:pPr>
            <a:endParaRPr lang="en-US" sz="1300" i="1" dirty="0"/>
          </a:p>
        </p:txBody>
      </p:sp>
      <p:pic>
        <p:nvPicPr>
          <p:cNvPr id="5" name="Picture 4">
            <a:extLst>
              <a:ext uri="{FF2B5EF4-FFF2-40B4-BE49-F238E27FC236}">
                <a16:creationId xmlns:a16="http://schemas.microsoft.com/office/drawing/2014/main" id="{1E2EB462-F45C-48FE-AEFA-5DC6F2B9386E}"/>
              </a:ext>
            </a:extLst>
          </p:cNvPr>
          <p:cNvPicPr>
            <a:picLocks noChangeAspect="1"/>
          </p:cNvPicPr>
          <p:nvPr/>
        </p:nvPicPr>
        <p:blipFill>
          <a:blip r:embed="rId2"/>
          <a:stretch>
            <a:fillRect/>
          </a:stretch>
        </p:blipFill>
        <p:spPr>
          <a:xfrm>
            <a:off x="6502400" y="2306320"/>
            <a:ext cx="5364480" cy="4142250"/>
          </a:xfrm>
          <a:prstGeom prst="rect">
            <a:avLst/>
          </a:prstGeom>
        </p:spPr>
      </p:pic>
    </p:spTree>
    <p:extLst>
      <p:ext uri="{BB962C8B-B14F-4D97-AF65-F5344CB8AC3E}">
        <p14:creationId xmlns:p14="http://schemas.microsoft.com/office/powerpoint/2010/main" val="212596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BF9A07-5BBC-4475-88A2-CC235F441CED}"/>
              </a:ext>
            </a:extLst>
          </p:cNvPr>
          <p:cNvSpPr>
            <a:spLocks noGrp="1"/>
          </p:cNvSpPr>
          <p:nvPr>
            <p:ph type="title"/>
          </p:nvPr>
        </p:nvSpPr>
        <p:spPr>
          <a:xfrm>
            <a:off x="1137034" y="609597"/>
            <a:ext cx="9392421" cy="1330841"/>
          </a:xfrm>
        </p:spPr>
        <p:txBody>
          <a:bodyPr>
            <a:normAutofit/>
          </a:bodyPr>
          <a:lstStyle/>
          <a:p>
            <a:r>
              <a:rPr lang="en-US"/>
              <a:t>XPath Text() function</a:t>
            </a:r>
            <a:endParaRPr lang="en-US" dirty="0"/>
          </a:p>
        </p:txBody>
      </p:sp>
      <p:sp>
        <p:nvSpPr>
          <p:cNvPr id="3" name="Content Placeholder 2">
            <a:extLst>
              <a:ext uri="{FF2B5EF4-FFF2-40B4-BE49-F238E27FC236}">
                <a16:creationId xmlns:a16="http://schemas.microsoft.com/office/drawing/2014/main" id="{B52E274A-997B-4D99-9838-D82E5A57947E}"/>
              </a:ext>
            </a:extLst>
          </p:cNvPr>
          <p:cNvSpPr>
            <a:spLocks noGrp="1"/>
          </p:cNvSpPr>
          <p:nvPr>
            <p:ph idx="1"/>
          </p:nvPr>
        </p:nvSpPr>
        <p:spPr>
          <a:xfrm>
            <a:off x="1137034" y="2198362"/>
            <a:ext cx="5314566" cy="4527558"/>
          </a:xfrm>
        </p:spPr>
        <p:txBody>
          <a:bodyPr>
            <a:normAutofit/>
          </a:bodyPr>
          <a:lstStyle/>
          <a:p>
            <a:pPr marL="0" indent="0">
              <a:buNone/>
            </a:pPr>
            <a:r>
              <a:rPr lang="en-US" sz="1600" dirty="0"/>
              <a:t>This function uses the text of the web element for locating the element on the webpage. This function is quite useful if your element contains the text, for example, labels, which always contain a static text.</a:t>
            </a:r>
          </a:p>
          <a:p>
            <a:pPr marL="0" indent="0">
              <a:buNone/>
            </a:pPr>
            <a:endParaRPr lang="en-US" sz="1600" dirty="0"/>
          </a:p>
          <a:p>
            <a:pPr marL="0" indent="0">
              <a:buNone/>
            </a:pPr>
            <a:r>
              <a:rPr lang="en-US" sz="1600" dirty="0"/>
              <a:t>The syntax of the text() function in XPath  is:</a:t>
            </a:r>
          </a:p>
          <a:p>
            <a:pPr marL="0" indent="0">
              <a:buNone/>
            </a:pPr>
            <a:endParaRPr lang="en-US" sz="1600" dirty="0"/>
          </a:p>
          <a:p>
            <a:pPr marL="0" indent="0">
              <a:buNone/>
            </a:pPr>
            <a:r>
              <a:rPr lang="en-US" sz="1600" b="1" i="1" dirty="0"/>
              <a:t>//</a:t>
            </a:r>
            <a:r>
              <a:rPr lang="en-US" sz="1600" b="1" i="1" dirty="0" err="1"/>
              <a:t>tag_name</a:t>
            </a:r>
            <a:r>
              <a:rPr lang="en-US" sz="1600" b="1" i="1" dirty="0"/>
              <a:t>[text()='Text of the element’]</a:t>
            </a:r>
          </a:p>
          <a:p>
            <a:pPr marL="0" indent="0">
              <a:buNone/>
            </a:pPr>
            <a:endParaRPr lang="en-US" sz="1600" dirty="0"/>
          </a:p>
          <a:p>
            <a:pPr marL="0" indent="0">
              <a:buNone/>
            </a:pPr>
            <a:r>
              <a:rPr lang="en-US" sz="1600" dirty="0"/>
              <a:t>The Dom structure of element is , </a:t>
            </a:r>
          </a:p>
          <a:p>
            <a:pPr marL="0" indent="0">
              <a:buNone/>
            </a:pPr>
            <a:r>
              <a:rPr lang="en-US" sz="1600" dirty="0"/>
              <a:t>&lt;label class="form-label" id="</a:t>
            </a:r>
            <a:r>
              <a:rPr lang="en-US" sz="1600" dirty="0" err="1"/>
              <a:t>userEmail</a:t>
            </a:r>
            <a:r>
              <a:rPr lang="en-US" sz="1600" dirty="0"/>
              <a:t>-label"&gt;Email&lt;/label&gt;</a:t>
            </a:r>
          </a:p>
          <a:p>
            <a:pPr marL="0" indent="0">
              <a:buNone/>
            </a:pPr>
            <a:endParaRPr lang="en-US" sz="1600" dirty="0"/>
          </a:p>
          <a:p>
            <a:pPr marL="0" indent="0">
              <a:buNone/>
            </a:pPr>
            <a:r>
              <a:rPr lang="en-US" sz="1600" dirty="0"/>
              <a:t>The </a:t>
            </a:r>
            <a:r>
              <a:rPr lang="en-US" sz="1600" dirty="0" err="1"/>
              <a:t>Xpath</a:t>
            </a:r>
            <a:r>
              <a:rPr lang="en-US" sz="1600" dirty="0"/>
              <a:t> will be ,</a:t>
            </a:r>
          </a:p>
          <a:p>
            <a:pPr marL="0" indent="0">
              <a:buNone/>
            </a:pPr>
            <a:r>
              <a:rPr lang="en-US" sz="1600" b="1" dirty="0"/>
              <a:t>//label[text()=”Email”]</a:t>
            </a:r>
          </a:p>
          <a:p>
            <a:pPr marL="0" indent="0">
              <a:buNone/>
            </a:pPr>
            <a:endParaRPr lang="en-US" sz="1300" dirty="0"/>
          </a:p>
          <a:p>
            <a:pPr marL="0" indent="0">
              <a:buNone/>
            </a:pPr>
            <a:endParaRPr lang="en-US" sz="1300" dirty="0"/>
          </a:p>
        </p:txBody>
      </p:sp>
      <p:pic>
        <p:nvPicPr>
          <p:cNvPr id="5" name="Picture 4">
            <a:extLst>
              <a:ext uri="{FF2B5EF4-FFF2-40B4-BE49-F238E27FC236}">
                <a16:creationId xmlns:a16="http://schemas.microsoft.com/office/drawing/2014/main" id="{8197991A-59FC-402F-88C5-4A36CBF57B9C}"/>
              </a:ext>
            </a:extLst>
          </p:cNvPr>
          <p:cNvPicPr>
            <a:picLocks noChangeAspect="1"/>
          </p:cNvPicPr>
          <p:nvPr/>
        </p:nvPicPr>
        <p:blipFill>
          <a:blip r:embed="rId2"/>
          <a:stretch>
            <a:fillRect/>
          </a:stretch>
        </p:blipFill>
        <p:spPr>
          <a:xfrm>
            <a:off x="6927547" y="3429000"/>
            <a:ext cx="4788505" cy="278041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329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D04756-0571-402F-974C-FD8C4919B5B6}"/>
              </a:ext>
            </a:extLst>
          </p:cNvPr>
          <p:cNvSpPr>
            <a:spLocks noGrp="1"/>
          </p:cNvSpPr>
          <p:nvPr>
            <p:ph type="title"/>
          </p:nvPr>
        </p:nvSpPr>
        <p:spPr>
          <a:xfrm>
            <a:off x="1137034" y="609597"/>
            <a:ext cx="9392421" cy="1330841"/>
          </a:xfrm>
        </p:spPr>
        <p:txBody>
          <a:bodyPr>
            <a:normAutofit/>
          </a:bodyPr>
          <a:lstStyle/>
          <a:p>
            <a:r>
              <a:rPr lang="en-US"/>
              <a:t>Xpath – AND &amp; OR Operators</a:t>
            </a:r>
            <a:endParaRPr lang="en-US" dirty="0"/>
          </a:p>
        </p:txBody>
      </p:sp>
      <p:sp>
        <p:nvSpPr>
          <p:cNvPr id="3" name="Content Placeholder 2">
            <a:extLst>
              <a:ext uri="{FF2B5EF4-FFF2-40B4-BE49-F238E27FC236}">
                <a16:creationId xmlns:a16="http://schemas.microsoft.com/office/drawing/2014/main" id="{3F3E7117-FF3E-4D73-992F-C7B0927D1108}"/>
              </a:ext>
            </a:extLst>
          </p:cNvPr>
          <p:cNvSpPr>
            <a:spLocks noGrp="1"/>
          </p:cNvSpPr>
          <p:nvPr>
            <p:ph idx="1"/>
          </p:nvPr>
        </p:nvSpPr>
        <p:spPr>
          <a:xfrm>
            <a:off x="1137033" y="2198362"/>
            <a:ext cx="5046809" cy="4334518"/>
          </a:xfrm>
        </p:spPr>
        <p:txBody>
          <a:bodyPr>
            <a:normAutofit/>
          </a:bodyPr>
          <a:lstStyle/>
          <a:p>
            <a:pPr marL="0" indent="0">
              <a:buNone/>
            </a:pPr>
            <a:r>
              <a:rPr lang="en-US" sz="1600" dirty="0"/>
              <a:t>The "and " operator is used to combining two different conditions or attributes to identify any element from a webpage using XPath efficiently. </a:t>
            </a:r>
          </a:p>
          <a:p>
            <a:pPr marL="0" indent="0">
              <a:buNone/>
            </a:pPr>
            <a:r>
              <a:rPr lang="en-US" sz="1600" dirty="0"/>
              <a:t>The "or " operator is used to locate an element based on any of the conditions segregated by the "or " operator</a:t>
            </a:r>
          </a:p>
          <a:p>
            <a:pPr marL="0" indent="0">
              <a:buNone/>
            </a:pPr>
            <a:r>
              <a:rPr lang="en-US" sz="1600" dirty="0"/>
              <a:t>For example, if we have two attributes, a and b, we can combine both to uniquely identify an element on the webpage using the "and " operator.</a:t>
            </a:r>
          </a:p>
          <a:p>
            <a:pPr marL="0" indent="0">
              <a:buNone/>
            </a:pPr>
            <a:r>
              <a:rPr lang="en-US" sz="1600" dirty="0"/>
              <a:t>The syntax for using the “and ” operator is:</a:t>
            </a:r>
          </a:p>
          <a:p>
            <a:pPr marL="0" indent="0">
              <a:buNone/>
            </a:pPr>
            <a:r>
              <a:rPr lang="en-US" sz="1600" b="1" i="1" dirty="0"/>
              <a:t>//</a:t>
            </a:r>
            <a:r>
              <a:rPr lang="en-US" sz="1600" b="1" i="1" dirty="0" err="1"/>
              <a:t>tag_name</a:t>
            </a:r>
            <a:r>
              <a:rPr lang="en-US" sz="1600" b="1" i="1" dirty="0"/>
              <a:t>[@name = 'Name value' and @id = ‘ID value’]</a:t>
            </a:r>
          </a:p>
          <a:p>
            <a:pPr marL="0" indent="0">
              <a:buNone/>
            </a:pPr>
            <a:r>
              <a:rPr lang="en-US" sz="1600" dirty="0"/>
              <a:t>The syntax for using the “or ” operator is:</a:t>
            </a:r>
          </a:p>
          <a:p>
            <a:pPr marL="0" indent="0">
              <a:buNone/>
            </a:pPr>
            <a:r>
              <a:rPr lang="en-US" sz="1600" b="1" i="1" dirty="0"/>
              <a:t>//</a:t>
            </a:r>
            <a:r>
              <a:rPr lang="en-US" sz="1600" b="1" i="1" dirty="0" err="1"/>
              <a:t>tag_name</a:t>
            </a:r>
            <a:r>
              <a:rPr lang="en-US" sz="1600" b="1" i="1" dirty="0"/>
              <a:t>[@name = 'Name value' or @id = ‘ID value’]</a:t>
            </a:r>
          </a:p>
          <a:p>
            <a:pPr marL="0" indent="0">
              <a:buNone/>
            </a:pPr>
            <a:r>
              <a:rPr lang="en-US" sz="1600" dirty="0"/>
              <a:t>So, if any one of the conditions is true, the XPath will locate the element successfully.</a:t>
            </a:r>
          </a:p>
          <a:p>
            <a:pPr marL="0" indent="0">
              <a:buNone/>
            </a:pPr>
            <a:endParaRPr lang="en-US" sz="1300" dirty="0"/>
          </a:p>
        </p:txBody>
      </p:sp>
      <p:pic>
        <p:nvPicPr>
          <p:cNvPr id="5" name="Picture 4">
            <a:extLst>
              <a:ext uri="{FF2B5EF4-FFF2-40B4-BE49-F238E27FC236}">
                <a16:creationId xmlns:a16="http://schemas.microsoft.com/office/drawing/2014/main" id="{47584E8A-2AE2-4E01-A2A4-1E8B942D6790}"/>
              </a:ext>
            </a:extLst>
          </p:cNvPr>
          <p:cNvPicPr>
            <a:picLocks noChangeAspect="1"/>
          </p:cNvPicPr>
          <p:nvPr/>
        </p:nvPicPr>
        <p:blipFill>
          <a:blip r:embed="rId2"/>
          <a:stretch>
            <a:fillRect/>
          </a:stretch>
        </p:blipFill>
        <p:spPr>
          <a:xfrm>
            <a:off x="6719367" y="3224883"/>
            <a:ext cx="5046809" cy="2891252"/>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4857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2717</TotalTime>
  <Words>940</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Demo on Xpaths</vt:lpstr>
      <vt:lpstr>About Me </vt:lpstr>
      <vt:lpstr>What are Locators in Selenium</vt:lpstr>
      <vt:lpstr>What are Xpaths</vt:lpstr>
      <vt:lpstr>Syntax of Xpath </vt:lpstr>
      <vt:lpstr>Xpath Contains Function </vt:lpstr>
      <vt:lpstr>XPath Starts-with() function</vt:lpstr>
      <vt:lpstr>XPath Text() function</vt:lpstr>
      <vt:lpstr>Xpath – AND &amp; OR Operators</vt:lpstr>
      <vt:lpstr>Xpath Axes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on Xpaths</dc:title>
  <dc:creator>Kandhway, Saurabh</dc:creator>
  <cp:lastModifiedBy>Saurabh Kandhway</cp:lastModifiedBy>
  <cp:revision>13</cp:revision>
  <dcterms:created xsi:type="dcterms:W3CDTF">2022-09-04T07:54:49Z</dcterms:created>
  <dcterms:modified xsi:type="dcterms:W3CDTF">2023-05-02T13:44:48Z</dcterms:modified>
</cp:coreProperties>
</file>