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7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7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60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88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88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5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28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83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81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6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80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E794D1-8951-419B-9AD6-233A4549C8F4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7BAB39D-CE41-400D-9FFA-6E812465DE67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209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507E-07B9-8362-D48C-61AFB1BFA4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playwright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D29E0-4DE4-9D87-048F-FD163B8D98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Saurabh Kandhway</a:t>
            </a:r>
          </a:p>
        </p:txBody>
      </p:sp>
    </p:spTree>
    <p:extLst>
      <p:ext uri="{BB962C8B-B14F-4D97-AF65-F5344CB8AC3E}">
        <p14:creationId xmlns:p14="http://schemas.microsoft.com/office/powerpoint/2010/main" val="79308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3996-80D3-2556-2DA9-D79DBCC6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32698"/>
          </a:xfrm>
        </p:spPr>
        <p:txBody>
          <a:bodyPr/>
          <a:lstStyle/>
          <a:p>
            <a:r>
              <a:rPr lang="en-IN" dirty="0"/>
              <a:t>What is 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5EB8-5CA3-B1EA-7874-A119F57D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687286"/>
            <a:ext cx="9720073" cy="4622074"/>
          </a:xfrm>
        </p:spPr>
        <p:txBody>
          <a:bodyPr/>
          <a:lstStyle/>
          <a:p>
            <a:r>
              <a:rPr lang="en-IN" b="1" dirty="0"/>
              <a:t>Playwright</a:t>
            </a:r>
            <a:r>
              <a:rPr lang="en-IN" dirty="0"/>
              <a:t> is an open-source end-to-end testing framework developed by Microsoft. It enables reliable browser automation for testing modern web applications across multiple browsers (Chromium, Firefox, and WebKit). Playwright supports multiple programming languages, including JavaScript/TypeScript, Python, Java, and .NET.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4021C-81D6-0E76-178C-1F0F1239B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8" y="3599907"/>
            <a:ext cx="6357257" cy="288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1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3B224-DCC4-D7F1-E1CE-7EAF053A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23098"/>
          </a:xfrm>
        </p:spPr>
        <p:txBody>
          <a:bodyPr>
            <a:normAutofit fontScale="90000"/>
          </a:bodyPr>
          <a:lstStyle/>
          <a:p>
            <a:r>
              <a:rPr lang="en-IN" dirty="0"/>
              <a:t>Advantages of playwright over selenium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6DBACF-417F-2E50-325D-9E7F16B03A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733268"/>
              </p:ext>
            </p:extLst>
          </p:nvPr>
        </p:nvGraphicFramePr>
        <p:xfrm>
          <a:off x="0" y="1208315"/>
          <a:ext cx="12192000" cy="62810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3813981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99087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163143411"/>
                    </a:ext>
                  </a:extLst>
                </a:gridCol>
              </a:tblGrid>
              <a:tr h="487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Feature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Playwright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Selenium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07886394"/>
                  </a:ext>
                </a:extLst>
              </a:tr>
              <a:tr h="487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Browser Support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Chromium, Firefox, WebKit (includes Safari)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Chrome, Firefox, Edge, Safari, IE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3565545"/>
                  </a:ext>
                </a:extLst>
              </a:tr>
              <a:tr h="487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Auto-waiting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Built-in automatic waits for elements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❌ Requires manual waits or explicit conditions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85474361"/>
                  </a:ext>
                </a:extLst>
              </a:tr>
              <a:tr h="960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Test Speed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⚡ Faster execution (headless &amp; modern APIs)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🐢 Slower due to older architecture and WebDriver protocol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9357448"/>
                  </a:ext>
                </a:extLst>
              </a:tr>
              <a:tr h="487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Headless Mode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Optimized headless support out of the box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Available, but slower and less consistent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06209639"/>
                  </a:ext>
                </a:extLst>
              </a:tr>
              <a:tr h="960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Multiple Browser Contexts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✅ Supports multiple browser sessions in a single test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❌ Needs separate WebDriver instances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4410794"/>
                  </a:ext>
                </a:extLst>
              </a:tr>
              <a:tr h="960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Network Interception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Built-in API to intercept and mock requests/responses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⚠️ Possible, but complex via plugins or proxies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8538952"/>
                  </a:ext>
                </a:extLst>
              </a:tr>
              <a:tr h="960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Built-in Features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Tracing, screenshots, video recording, codegen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Basic screenshots; advanced features require 3rd-party tools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25556814"/>
                  </a:ext>
                </a:extLst>
              </a:tr>
              <a:tr h="4876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Parallel Testing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Native support with Playwright Test Runner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✅ Requires Selenium Grid or third-party tools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98753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01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1812-C2C5-AD4C-6FDD-DC6425D9E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927898"/>
          </a:xfrm>
        </p:spPr>
        <p:txBody>
          <a:bodyPr>
            <a:normAutofit fontScale="90000"/>
          </a:bodyPr>
          <a:lstStyle/>
          <a:p>
            <a:r>
              <a:rPr lang="en-IN" dirty="0"/>
              <a:t>Disadvantages of playwright over selenium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DAC717-D2F1-BD4D-7635-28344EC45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861689"/>
              </p:ext>
            </p:extLst>
          </p:nvPr>
        </p:nvGraphicFramePr>
        <p:xfrm>
          <a:off x="348344" y="1284515"/>
          <a:ext cx="11615055" cy="49882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71685">
                  <a:extLst>
                    <a:ext uri="{9D8B030D-6E8A-4147-A177-3AD203B41FA5}">
                      <a16:colId xmlns:a16="http://schemas.microsoft.com/office/drawing/2014/main" val="3814663792"/>
                    </a:ext>
                  </a:extLst>
                </a:gridCol>
                <a:gridCol w="3871685">
                  <a:extLst>
                    <a:ext uri="{9D8B030D-6E8A-4147-A177-3AD203B41FA5}">
                      <a16:colId xmlns:a16="http://schemas.microsoft.com/office/drawing/2014/main" val="348592136"/>
                    </a:ext>
                  </a:extLst>
                </a:gridCol>
                <a:gridCol w="3871685">
                  <a:extLst>
                    <a:ext uri="{9D8B030D-6E8A-4147-A177-3AD203B41FA5}">
                      <a16:colId xmlns:a16="http://schemas.microsoft.com/office/drawing/2014/main" val="2672362741"/>
                    </a:ext>
                  </a:extLst>
                </a:gridCol>
              </a:tblGrid>
              <a:tr h="835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Area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Playwright Limitation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Selenium Advantage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5704278"/>
                  </a:ext>
                </a:extLst>
              </a:tr>
              <a:tr h="835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Legacy Browser Support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❌ No support for Internet Explorer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Supports IE (important for older enterprise apps)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8740075"/>
                  </a:ext>
                </a:extLst>
              </a:tr>
              <a:tr h="835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Ecosystem Maturity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⚠️ Relatively new (released in 2020)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Mature and widely adopted (since 2004)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7889070"/>
                  </a:ext>
                </a:extLst>
              </a:tr>
              <a:tr h="16461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Community &amp; Tooling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⚠️ Smaller ecosystem and fewer 3rd-party integrations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✅ Huge ecosystem and plugin/tool support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51481959"/>
                  </a:ext>
                </a:extLst>
              </a:tr>
              <a:tr h="8355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Language Support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>
                          <a:effectLst/>
                        </a:rPr>
                        <a:t>Limited to JS/TS, Python, Java, .NET</a:t>
                      </a:r>
                      <a:endParaRPr lang="en-IN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200" kern="100" dirty="0">
                          <a:effectLst/>
                        </a:rPr>
                        <a:t>✅ Wider and deeper multi-language support</a:t>
                      </a:r>
                      <a:endParaRPr lang="en-IN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3499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2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7C3A-84DB-F204-5F4D-F6DFDEB60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178270"/>
          </a:xfrm>
        </p:spPr>
        <p:txBody>
          <a:bodyPr/>
          <a:lstStyle/>
          <a:p>
            <a:r>
              <a:rPr lang="en-IN" dirty="0"/>
              <a:t>Prerequisite to set up playwright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24CE3-A87D-A853-1532-993B3AF43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37657"/>
            <a:ext cx="9720073" cy="4371703"/>
          </a:xfrm>
        </p:spPr>
        <p:txBody>
          <a:bodyPr/>
          <a:lstStyle/>
          <a:p>
            <a:r>
              <a:rPr lang="en-IN" b="1" dirty="0"/>
              <a:t>Node.js (v16 or higher)</a:t>
            </a:r>
            <a:endParaRPr lang="en-IN" dirty="0"/>
          </a:p>
          <a:p>
            <a:pPr lvl="0"/>
            <a:r>
              <a:rPr lang="en-IN" dirty="0"/>
              <a:t>Required to run JavaScript and install Playwright.</a:t>
            </a:r>
          </a:p>
          <a:p>
            <a:pPr lvl="0"/>
            <a:r>
              <a:rPr lang="en-IN" dirty="0"/>
              <a:t>Includes </a:t>
            </a:r>
            <a:r>
              <a:rPr lang="en-IN" dirty="0" err="1"/>
              <a:t>npm</a:t>
            </a:r>
            <a:r>
              <a:rPr lang="en-IN" dirty="0"/>
              <a:t> (Node Package Manager).</a:t>
            </a:r>
          </a:p>
          <a:p>
            <a:r>
              <a:rPr lang="en-IN" dirty="0"/>
              <a:t>🔧 </a:t>
            </a:r>
            <a:r>
              <a:rPr lang="en-IN" b="1" dirty="0"/>
              <a:t>Install from</a:t>
            </a:r>
            <a:r>
              <a:rPr lang="en-IN" dirty="0"/>
              <a:t>: https://nodejs.org</a:t>
            </a:r>
          </a:p>
          <a:p>
            <a:r>
              <a:rPr lang="en-IN" b="1" dirty="0"/>
              <a:t>Code Editor (Recommended: Visual Studio Code)</a:t>
            </a:r>
            <a:endParaRPr lang="en-IN" dirty="0"/>
          </a:p>
          <a:p>
            <a:pPr lvl="0"/>
            <a:r>
              <a:rPr lang="en-IN" dirty="0"/>
              <a:t>Helps in writing and debugging tests.</a:t>
            </a:r>
          </a:p>
          <a:p>
            <a:pPr lvl="0"/>
            <a:r>
              <a:rPr lang="en-IN" dirty="0"/>
              <a:t>Install VS Code: https://code.visualstudio.com/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653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88D4-E01F-1045-840E-C0A7A0A3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26535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D2F2-350C-97E2-095F-943BA007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13857"/>
            <a:ext cx="9720073" cy="4295503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16184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173</TotalTime>
  <Words>360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Tw Cen MT</vt:lpstr>
      <vt:lpstr>Tw Cen MT Condensed</vt:lpstr>
      <vt:lpstr>Wingdings 3</vt:lpstr>
      <vt:lpstr>Integral</vt:lpstr>
      <vt:lpstr>playwright</vt:lpstr>
      <vt:lpstr>What is playwright</vt:lpstr>
      <vt:lpstr>Advantages of playwright over selenium</vt:lpstr>
      <vt:lpstr>Disadvantages of playwright over selenium</vt:lpstr>
      <vt:lpstr>Prerequisite to set up playwright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Saurabh Kandhway</dc:creator>
  <cp:lastModifiedBy>Saurabh Kandhway</cp:lastModifiedBy>
  <cp:revision>5</cp:revision>
  <dcterms:created xsi:type="dcterms:W3CDTF">2025-07-28T12:20:53Z</dcterms:created>
  <dcterms:modified xsi:type="dcterms:W3CDTF">2025-07-28T15:13:55Z</dcterms:modified>
</cp:coreProperties>
</file>