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4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88D4-182E-43D4-814E-1EAC9794087A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E2DD8B-0C22-44F4-9A63-F05D2D684E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0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506A-86CB-ACFD-FBE0-3FB411F9C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Cucumber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3DD1-E937-C25C-8854-6AD92D1A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Simplilearn</a:t>
            </a:r>
            <a:r>
              <a:rPr lang="en-IN" dirty="0"/>
              <a:t> – 31/03/2023</a:t>
            </a:r>
          </a:p>
        </p:txBody>
      </p:sp>
    </p:spTree>
    <p:extLst>
      <p:ext uri="{BB962C8B-B14F-4D97-AF65-F5344CB8AC3E}">
        <p14:creationId xmlns:p14="http://schemas.microsoft.com/office/powerpoint/2010/main" val="417668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13E7-39DC-879F-EF4A-010EF013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D4C8C-FD39-1C5D-36D8-0FA3FF309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76" y="1690688"/>
            <a:ext cx="9263665" cy="3866436"/>
          </a:xfrm>
        </p:spPr>
      </p:pic>
    </p:spTree>
    <p:extLst>
      <p:ext uri="{BB962C8B-B14F-4D97-AF65-F5344CB8AC3E}">
        <p14:creationId xmlns:p14="http://schemas.microsoft.com/office/powerpoint/2010/main" val="141613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B02B-918B-4047-0057-38C67001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Example of 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7417B-CF64-13DB-F244-E7D8A933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690688"/>
            <a:ext cx="7796059" cy="3986884"/>
          </a:xfrm>
        </p:spPr>
      </p:pic>
    </p:spTree>
    <p:extLst>
      <p:ext uri="{BB962C8B-B14F-4D97-AF65-F5344CB8AC3E}">
        <p14:creationId xmlns:p14="http://schemas.microsoft.com/office/powerpoint/2010/main" val="11966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728-8023-A978-6F05-2C9ADC45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Logically ANDing and OR </a:t>
            </a:r>
            <a:r>
              <a:rPr lang="en-IN" dirty="0" err="1"/>
              <a:t>ing</a:t>
            </a:r>
            <a:r>
              <a:rPr lang="en-IN" dirty="0"/>
              <a:t> Cucumber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1E325-C814-C1A7-E79A-9A5A142D5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80" y="1825625"/>
            <a:ext cx="7458795" cy="4351338"/>
          </a:xfrm>
        </p:spPr>
      </p:pic>
    </p:spTree>
    <p:extLst>
      <p:ext uri="{BB962C8B-B14F-4D97-AF65-F5344CB8AC3E}">
        <p14:creationId xmlns:p14="http://schemas.microsoft.com/office/powerpoint/2010/main" val="336495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8E8C-BCA2-CAB0-5E56-EA20F63A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Ignoring Cucumber Tags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08C8A-105B-E601-459D-CB486112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0" y="2016125"/>
            <a:ext cx="4794884" cy="3449638"/>
          </a:xfrm>
        </p:spPr>
      </p:pic>
    </p:spTree>
    <p:extLst>
      <p:ext uri="{BB962C8B-B14F-4D97-AF65-F5344CB8AC3E}">
        <p14:creationId xmlns:p14="http://schemas.microsoft.com/office/powerpoint/2010/main" val="326808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15C4-D47D-D5BD-8F67-6F24830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Hooks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E011A-079A-8307-B5F7-5556B36B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40" y="1889760"/>
            <a:ext cx="8834160" cy="4175759"/>
          </a:xfrm>
        </p:spPr>
      </p:pic>
    </p:spTree>
    <p:extLst>
      <p:ext uri="{BB962C8B-B14F-4D97-AF65-F5344CB8AC3E}">
        <p14:creationId xmlns:p14="http://schemas.microsoft.com/office/powerpoint/2010/main" val="148235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65D-EAE3-AC56-FAA6-CC058CC0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Cucumber Hooks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0A9F4-E64D-7D3B-73B3-4A073AA3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320" y="1959664"/>
            <a:ext cx="8077199" cy="4093818"/>
          </a:xfrm>
        </p:spPr>
      </p:pic>
    </p:spTree>
    <p:extLst>
      <p:ext uri="{BB962C8B-B14F-4D97-AF65-F5344CB8AC3E}">
        <p14:creationId xmlns:p14="http://schemas.microsoft.com/office/powerpoint/2010/main" val="318718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2B44-C0C6-7A99-7703-7208D1D8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Cucumber Hooks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BCF9E-1CB6-EBC6-5E81-651520434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1761807"/>
            <a:ext cx="7924800" cy="4270735"/>
          </a:xfrm>
        </p:spPr>
      </p:pic>
    </p:spTree>
    <p:extLst>
      <p:ext uri="{BB962C8B-B14F-4D97-AF65-F5344CB8AC3E}">
        <p14:creationId xmlns:p14="http://schemas.microsoft.com/office/powerpoint/2010/main" val="62069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3D33-66A0-51CC-222A-2E36A3C6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of Cucumber Hooks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F7227F-CA0E-E11D-2056-209FE168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405" y="1872365"/>
            <a:ext cx="5550185" cy="9398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E6A7D-7528-DC13-AE1F-724B6497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050" y="2933498"/>
            <a:ext cx="8217030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040-0A9F-9612-1107-F75E3FD5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Keyword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A4D63-E378-AE7E-DEA6-0C329B5AA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72" y="2220043"/>
            <a:ext cx="7913828" cy="3317157"/>
          </a:xfrm>
        </p:spPr>
      </p:pic>
    </p:spTree>
    <p:extLst>
      <p:ext uri="{BB962C8B-B14F-4D97-AF65-F5344CB8AC3E}">
        <p14:creationId xmlns:p14="http://schemas.microsoft.com/office/powerpoint/2010/main" val="251886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378-21CF-57EF-37F7-EDD865E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background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BAA66-FBC4-0854-D53E-BACBCDC23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4"/>
            <a:ext cx="8820181" cy="4163147"/>
          </a:xfrm>
        </p:spPr>
      </p:pic>
    </p:spTree>
    <p:extLst>
      <p:ext uri="{BB962C8B-B14F-4D97-AF65-F5344CB8AC3E}">
        <p14:creationId xmlns:p14="http://schemas.microsoft.com/office/powerpoint/2010/main" val="15625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131-10D6-8D44-409E-A2B5EA99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 Driven Development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65F3F-54EB-7B93-A70B-19B05B38F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439" y="2016125"/>
            <a:ext cx="4945447" cy="3449638"/>
          </a:xfrm>
        </p:spPr>
      </p:pic>
    </p:spTree>
    <p:extLst>
      <p:ext uri="{BB962C8B-B14F-4D97-AF65-F5344CB8AC3E}">
        <p14:creationId xmlns:p14="http://schemas.microsoft.com/office/powerpoint/2010/main" val="241078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7261-3843-7D12-83BF-7AA2FE1E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BDD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C61F6-1FFB-B2EE-6112-FBDA0A88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05072"/>
            <a:ext cx="7934960" cy="4079168"/>
          </a:xfrm>
        </p:spPr>
      </p:pic>
    </p:spTree>
    <p:extLst>
      <p:ext uri="{BB962C8B-B14F-4D97-AF65-F5344CB8AC3E}">
        <p14:creationId xmlns:p14="http://schemas.microsoft.com/office/powerpoint/2010/main" val="2383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A003-4E71-B755-56DA-49427D29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Gherkin Keyword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EBFED-CEEF-7DEF-7305-AFFBE638F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1931087"/>
            <a:ext cx="8422640" cy="4140413"/>
          </a:xfrm>
        </p:spPr>
      </p:pic>
    </p:spTree>
    <p:extLst>
      <p:ext uri="{BB962C8B-B14F-4D97-AF65-F5344CB8AC3E}">
        <p14:creationId xmlns:p14="http://schemas.microsoft.com/office/powerpoint/2010/main" val="135766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6C3-E3CD-EBC4-0AEB-9737EADC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Keywords in Gherkin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B2906-39D7-48AC-0DC8-27FBE814A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720" y="1858834"/>
            <a:ext cx="7132320" cy="3888995"/>
          </a:xfrm>
        </p:spPr>
      </p:pic>
    </p:spTree>
    <p:extLst>
      <p:ext uri="{BB962C8B-B14F-4D97-AF65-F5344CB8AC3E}">
        <p14:creationId xmlns:p14="http://schemas.microsoft.com/office/powerpoint/2010/main" val="58820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87F8-0299-AAD6-AEE8-366D5E9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Definition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D1D67-AC61-9350-C03C-F2A636A4D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8503919" cy="4753863"/>
          </a:xfrm>
        </p:spPr>
      </p:pic>
    </p:spTree>
    <p:extLst>
      <p:ext uri="{BB962C8B-B14F-4D97-AF65-F5344CB8AC3E}">
        <p14:creationId xmlns:p14="http://schemas.microsoft.com/office/powerpoint/2010/main" val="363670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C5B9-ABBC-B303-E74A-1EA9C14D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File in Cucumber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F0628-EA44-626A-9CC5-3D1C0D2EF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4847"/>
            <a:ext cx="8788400" cy="4547613"/>
          </a:xfrm>
        </p:spPr>
      </p:pic>
    </p:spTree>
    <p:extLst>
      <p:ext uri="{BB962C8B-B14F-4D97-AF65-F5344CB8AC3E}">
        <p14:creationId xmlns:p14="http://schemas.microsoft.com/office/powerpoint/2010/main" val="86520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87DF-569D-3AE0-3B74-F5D46859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Options in Cucumber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0CA3C-A760-DE7A-F2AE-84642E4E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418" y="1570443"/>
            <a:ext cx="8859022" cy="4625788"/>
          </a:xfrm>
        </p:spPr>
      </p:pic>
    </p:spTree>
    <p:extLst>
      <p:ext uri="{BB962C8B-B14F-4D97-AF65-F5344CB8AC3E}">
        <p14:creationId xmlns:p14="http://schemas.microsoft.com/office/powerpoint/2010/main" val="197193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E65-0D19-045D-3CA1-09644791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A0BAB-DAFB-4575-D080-149C56199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872440"/>
            <a:ext cx="8940800" cy="4386119"/>
          </a:xfrm>
        </p:spPr>
      </p:pic>
    </p:spTree>
    <p:extLst>
      <p:ext uri="{BB962C8B-B14F-4D97-AF65-F5344CB8AC3E}">
        <p14:creationId xmlns:p14="http://schemas.microsoft.com/office/powerpoint/2010/main" val="30686267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313</TotalTime>
  <Words>70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Cucumber</vt:lpstr>
      <vt:lpstr>Behaviour Driven Development </vt:lpstr>
      <vt:lpstr>Features of BDD</vt:lpstr>
      <vt:lpstr>Gherkin Keyword</vt:lpstr>
      <vt:lpstr>Different Keywords in Gherkin </vt:lpstr>
      <vt:lpstr>Step Definition in Cucumber</vt:lpstr>
      <vt:lpstr>Feature File in Cucumber </vt:lpstr>
      <vt:lpstr>Options in Cucumber</vt:lpstr>
      <vt:lpstr>Cucumber Options</vt:lpstr>
      <vt:lpstr>Cucumber Tags</vt:lpstr>
      <vt:lpstr>Basic Example of Cucumber Tags</vt:lpstr>
      <vt:lpstr>Logically ANDing and OR ing Cucumber Tags</vt:lpstr>
      <vt:lpstr>Ignoring Cucumber Tags </vt:lpstr>
      <vt:lpstr>Cucumber Hooks</vt:lpstr>
      <vt:lpstr>Why Cucumber Hooks ?</vt:lpstr>
      <vt:lpstr>How to Use Cucumber Hooks </vt:lpstr>
      <vt:lpstr>Priority of Cucumber Hooks </vt:lpstr>
      <vt:lpstr>Background Keyword in cucumber</vt:lpstr>
      <vt:lpstr>Example of background in cucumber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Saurabh Kandhway</dc:creator>
  <cp:lastModifiedBy>Saurabh Kandhway</cp:lastModifiedBy>
  <cp:revision>19</cp:revision>
  <dcterms:created xsi:type="dcterms:W3CDTF">2023-03-31T06:04:37Z</dcterms:created>
  <dcterms:modified xsi:type="dcterms:W3CDTF">2023-03-31T11:17:45Z</dcterms:modified>
</cp:coreProperties>
</file>