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3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2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4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6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0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3A1F80-5378-401D-9081-EE6FC0AFD57A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1C309C-E39D-4E8A-AAFE-7FAE0FABDA5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8-EE85-B8F6-E0D6-ED65EE2DD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JDBC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54CB-F480-CE27-6A5F-EA4FB63F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14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C684-D97C-E3D5-5338-391CDD64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Data into the Database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F6A0-1183-A41B-7DAB-8ACFC0F16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1" y="1690689"/>
            <a:ext cx="8964382" cy="4710112"/>
          </a:xfrm>
        </p:spPr>
      </p:pic>
    </p:spTree>
    <p:extLst>
      <p:ext uri="{BB962C8B-B14F-4D97-AF65-F5344CB8AC3E}">
        <p14:creationId xmlns:p14="http://schemas.microsoft.com/office/powerpoint/2010/main" val="27855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7509-3820-1DB7-A35A-1B189A2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Data from the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771E9-ADCF-6AF5-AFB6-6CBC16C8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365" y="2286000"/>
            <a:ext cx="6663408" cy="4022725"/>
          </a:xfrm>
        </p:spPr>
      </p:pic>
    </p:spTree>
    <p:extLst>
      <p:ext uri="{BB962C8B-B14F-4D97-AF65-F5344CB8AC3E}">
        <p14:creationId xmlns:p14="http://schemas.microsoft.com/office/powerpoint/2010/main" val="420284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AD3E-2D10-ED82-509C-7BE9EAFC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Prepared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C008D-26A3-206A-C1E0-03615906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325" y="1515027"/>
            <a:ext cx="10314005" cy="1913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7CF6D-3D5C-7A7D-A80F-109DD8EC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5" y="3502826"/>
            <a:ext cx="9797307" cy="32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17A-9A58-7BF6-FED6-6DC8068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EB206-D676-6F15-C272-F71B70290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79" y="2286000"/>
            <a:ext cx="6845579" cy="4022725"/>
          </a:xfrm>
        </p:spPr>
      </p:pic>
    </p:spTree>
    <p:extLst>
      <p:ext uri="{BB962C8B-B14F-4D97-AF65-F5344CB8AC3E}">
        <p14:creationId xmlns:p14="http://schemas.microsoft.com/office/powerpoint/2010/main" val="38490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C7C1-3F20-3DD6-4BE7-B7F6B50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for Knowing 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B3FA8-930D-A8B6-844C-7434DED2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" y="1959666"/>
            <a:ext cx="8001411" cy="398165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79BA74E-7A84-6583-C3D7-B8C2CE003CCB}"/>
              </a:ext>
            </a:extLst>
          </p:cNvPr>
          <p:cNvSpPr/>
          <p:nvPr/>
        </p:nvSpPr>
        <p:spPr>
          <a:xfrm>
            <a:off x="8890000" y="3535680"/>
            <a:ext cx="2418080" cy="160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KNOWLEDGE</a:t>
            </a:r>
          </a:p>
        </p:txBody>
      </p:sp>
    </p:spTree>
    <p:extLst>
      <p:ext uri="{BB962C8B-B14F-4D97-AF65-F5344CB8AC3E}">
        <p14:creationId xmlns:p14="http://schemas.microsoft.com/office/powerpoint/2010/main" val="10061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A6-5A17-CEC5-04F5-87299664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A5F5B-CBB3-57BD-E5F9-D8318421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11" y="2639927"/>
            <a:ext cx="7093315" cy="3314870"/>
          </a:xfrm>
        </p:spPr>
      </p:pic>
    </p:spTree>
    <p:extLst>
      <p:ext uri="{BB962C8B-B14F-4D97-AF65-F5344CB8AC3E}">
        <p14:creationId xmlns:p14="http://schemas.microsoft.com/office/powerpoint/2010/main" val="245121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A7F3-9C30-0095-FCBB-E57A7380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Interfaces for 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DD65F-BF9E-AFF4-2BE6-44D346FC8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376" y="2430366"/>
            <a:ext cx="7493385" cy="3733992"/>
          </a:xfrm>
        </p:spPr>
      </p:pic>
    </p:spTree>
    <p:extLst>
      <p:ext uri="{BB962C8B-B14F-4D97-AF65-F5344CB8AC3E}">
        <p14:creationId xmlns:p14="http://schemas.microsoft.com/office/powerpoint/2010/main" val="11028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CF9-E932-4F0D-D2E3-FDE12747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Toolset Required for 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6A8FB-A6E4-EB5A-E8BE-E4A95A142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953" y="3255909"/>
            <a:ext cx="7436232" cy="2082907"/>
          </a:xfrm>
        </p:spPr>
      </p:pic>
    </p:spTree>
    <p:extLst>
      <p:ext uri="{BB962C8B-B14F-4D97-AF65-F5344CB8AC3E}">
        <p14:creationId xmlns:p14="http://schemas.microsoft.com/office/powerpoint/2010/main" val="367284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3B54-14F6-50D7-3A05-70440E31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Terminologies Required for 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645BD-112E-0936-EB7D-603793DB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70" y="2214880"/>
            <a:ext cx="8959232" cy="3738880"/>
          </a:xfrm>
        </p:spPr>
      </p:pic>
    </p:spTree>
    <p:extLst>
      <p:ext uri="{BB962C8B-B14F-4D97-AF65-F5344CB8AC3E}">
        <p14:creationId xmlns:p14="http://schemas.microsoft.com/office/powerpoint/2010/main" val="316088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3FA8-ED59-568D-E55E-4A40DBEC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2464"/>
          </a:xfrm>
        </p:spPr>
        <p:txBody>
          <a:bodyPr/>
          <a:lstStyle/>
          <a:p>
            <a:r>
              <a:rPr lang="en-IN" dirty="0"/>
              <a:t>Test The Connection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CDC3A-89E6-0403-3FB9-8A6715D56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8" y="1442123"/>
            <a:ext cx="11691211" cy="4806277"/>
          </a:xfrm>
        </p:spPr>
      </p:pic>
    </p:spTree>
    <p:extLst>
      <p:ext uri="{BB962C8B-B14F-4D97-AF65-F5344CB8AC3E}">
        <p14:creationId xmlns:p14="http://schemas.microsoft.com/office/powerpoint/2010/main" val="382400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C1D-EF70-C5DB-04F6-BD81F7E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9264"/>
          </a:xfrm>
        </p:spPr>
        <p:txBody>
          <a:bodyPr/>
          <a:lstStyle/>
          <a:p>
            <a:r>
              <a:rPr lang="en-IN" dirty="0"/>
              <a:t>Inserting Data in the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EAE3D-F963-3DC9-5363-434E129F0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23" y="1402080"/>
            <a:ext cx="10635549" cy="4907280"/>
          </a:xfrm>
        </p:spPr>
      </p:pic>
    </p:spTree>
    <p:extLst>
      <p:ext uri="{BB962C8B-B14F-4D97-AF65-F5344CB8AC3E}">
        <p14:creationId xmlns:p14="http://schemas.microsoft.com/office/powerpoint/2010/main" val="103226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</TotalTime>
  <Words>46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JDBC </vt:lpstr>
      <vt:lpstr>What is JDBC</vt:lpstr>
      <vt:lpstr>Prerequisite for Knowing JDBC</vt:lpstr>
      <vt:lpstr>JDBC ARCHITECTURE</vt:lpstr>
      <vt:lpstr>Classes And Interfaces for JDBC</vt:lpstr>
      <vt:lpstr>Toolset Required for JDBC</vt:lpstr>
      <vt:lpstr>Important Terminologies Required for JDBC</vt:lpstr>
      <vt:lpstr>Test The Connection </vt:lpstr>
      <vt:lpstr>Inserting Data in the Database</vt:lpstr>
      <vt:lpstr>Updating Data into the Database </vt:lpstr>
      <vt:lpstr>Deleting Data from the Database</vt:lpstr>
      <vt:lpstr>Prepared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</dc:title>
  <dc:creator>Saurabh Kandhway</dc:creator>
  <cp:lastModifiedBy>Saurabh Kandhway</cp:lastModifiedBy>
  <cp:revision>6</cp:revision>
  <dcterms:created xsi:type="dcterms:W3CDTF">2023-03-17T11:21:05Z</dcterms:created>
  <dcterms:modified xsi:type="dcterms:W3CDTF">2023-03-17T15:27:14Z</dcterms:modified>
</cp:coreProperties>
</file>