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B01E7-2526-4023-AB06-0D469D5070C9}" v="10" dt="2023-05-05T04:37:01.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andhway" userId="c233f9120327db61" providerId="LiveId" clId="{AA5B01E7-2526-4023-AB06-0D469D5070C9}"/>
    <pc:docChg chg="undo custSel addSld modSld">
      <pc:chgData name="Saurabh Kandhway" userId="c233f9120327db61" providerId="LiveId" clId="{AA5B01E7-2526-4023-AB06-0D469D5070C9}" dt="2023-05-05T12:26:48.767" v="1039" actId="1076"/>
      <pc:docMkLst>
        <pc:docMk/>
      </pc:docMkLst>
      <pc:sldChg chg="addSp delSp modSp new mod">
        <pc:chgData name="Saurabh Kandhway" userId="c233f9120327db61" providerId="LiveId" clId="{AA5B01E7-2526-4023-AB06-0D469D5070C9}" dt="2023-05-05T04:23:54.554" v="53" actId="20577"/>
        <pc:sldMkLst>
          <pc:docMk/>
          <pc:sldMk cId="1457683691" sldId="258"/>
        </pc:sldMkLst>
        <pc:spChg chg="mod">
          <ac:chgData name="Saurabh Kandhway" userId="c233f9120327db61" providerId="LiveId" clId="{AA5B01E7-2526-4023-AB06-0D469D5070C9}" dt="2023-05-05T04:21:09.276" v="14" actId="20577"/>
          <ac:spMkLst>
            <pc:docMk/>
            <pc:sldMk cId="1457683691" sldId="258"/>
            <ac:spMk id="2" creationId="{3B86382D-DB5C-6166-B881-E33F2630756C}"/>
          </ac:spMkLst>
        </pc:spChg>
        <pc:spChg chg="mod">
          <ac:chgData name="Saurabh Kandhway" userId="c233f9120327db61" providerId="LiveId" clId="{AA5B01E7-2526-4023-AB06-0D469D5070C9}" dt="2023-05-05T04:23:54.554" v="53" actId="20577"/>
          <ac:spMkLst>
            <pc:docMk/>
            <pc:sldMk cId="1457683691" sldId="258"/>
            <ac:spMk id="3" creationId="{F7F431B0-DFA5-CB35-9511-0653FE1A6810}"/>
          </ac:spMkLst>
        </pc:spChg>
        <pc:spChg chg="add">
          <ac:chgData name="Saurabh Kandhway" userId="c233f9120327db61" providerId="LiveId" clId="{AA5B01E7-2526-4023-AB06-0D469D5070C9}" dt="2023-05-05T04:22:14.314" v="23"/>
          <ac:spMkLst>
            <pc:docMk/>
            <pc:sldMk cId="1457683691" sldId="258"/>
            <ac:spMk id="4" creationId="{14A14701-05F4-C170-7161-2A2F1F4E9655}"/>
          </ac:spMkLst>
        </pc:spChg>
        <pc:picChg chg="add del">
          <ac:chgData name="Saurabh Kandhway" userId="c233f9120327db61" providerId="LiveId" clId="{AA5B01E7-2526-4023-AB06-0D469D5070C9}" dt="2023-05-05T04:23:07.680" v="25" actId="22"/>
          <ac:picMkLst>
            <pc:docMk/>
            <pc:sldMk cId="1457683691" sldId="258"/>
            <ac:picMk id="6" creationId="{4B94F1B3-E8D9-17C0-3B00-F7A3BED18C39}"/>
          </ac:picMkLst>
        </pc:picChg>
        <pc:picChg chg="add del">
          <ac:chgData name="Saurabh Kandhway" userId="c233f9120327db61" providerId="LiveId" clId="{AA5B01E7-2526-4023-AB06-0D469D5070C9}" dt="2023-05-05T04:23:42.617" v="50" actId="22"/>
          <ac:picMkLst>
            <pc:docMk/>
            <pc:sldMk cId="1457683691" sldId="258"/>
            <ac:picMk id="8" creationId="{0389AE45-133E-18D1-B081-4925ED036C72}"/>
          </ac:picMkLst>
        </pc:picChg>
        <pc:picChg chg="add del">
          <ac:chgData name="Saurabh Kandhway" userId="c233f9120327db61" providerId="LiveId" clId="{AA5B01E7-2526-4023-AB06-0D469D5070C9}" dt="2023-05-05T04:23:36.518" v="46" actId="22"/>
          <ac:picMkLst>
            <pc:docMk/>
            <pc:sldMk cId="1457683691" sldId="258"/>
            <ac:picMk id="10" creationId="{9C4749F4-ED07-09E5-8186-B5FD400DCF03}"/>
          </ac:picMkLst>
        </pc:picChg>
      </pc:sldChg>
      <pc:sldChg chg="addSp delSp modSp new mod">
        <pc:chgData name="Saurabh Kandhway" userId="c233f9120327db61" providerId="LiveId" clId="{AA5B01E7-2526-4023-AB06-0D469D5070C9}" dt="2023-05-05T04:25:37.994" v="110" actId="1076"/>
        <pc:sldMkLst>
          <pc:docMk/>
          <pc:sldMk cId="2541911289" sldId="259"/>
        </pc:sldMkLst>
        <pc:spChg chg="mod">
          <ac:chgData name="Saurabh Kandhway" userId="c233f9120327db61" providerId="LiveId" clId="{AA5B01E7-2526-4023-AB06-0D469D5070C9}" dt="2023-05-05T04:25:28.583" v="105" actId="20577"/>
          <ac:spMkLst>
            <pc:docMk/>
            <pc:sldMk cId="2541911289" sldId="259"/>
            <ac:spMk id="2" creationId="{F50FF01C-802C-AB7C-F480-760A6CC56ABB}"/>
          </ac:spMkLst>
        </pc:spChg>
        <pc:spChg chg="del mod">
          <ac:chgData name="Saurabh Kandhway" userId="c233f9120327db61" providerId="LiveId" clId="{AA5B01E7-2526-4023-AB06-0D469D5070C9}" dt="2023-05-05T04:25:34.175" v="107" actId="22"/>
          <ac:spMkLst>
            <pc:docMk/>
            <pc:sldMk cId="2541911289" sldId="259"/>
            <ac:spMk id="3" creationId="{E0B16D32-1E2E-DFBD-13FF-CC689D66D2B9}"/>
          </ac:spMkLst>
        </pc:spChg>
        <pc:picChg chg="add mod ord">
          <ac:chgData name="Saurabh Kandhway" userId="c233f9120327db61" providerId="LiveId" clId="{AA5B01E7-2526-4023-AB06-0D469D5070C9}" dt="2023-05-05T04:25:37.994" v="110" actId="1076"/>
          <ac:picMkLst>
            <pc:docMk/>
            <pc:sldMk cId="2541911289" sldId="259"/>
            <ac:picMk id="5" creationId="{F2D932C3-254F-6D20-861C-51ECDD6CCBBB}"/>
          </ac:picMkLst>
        </pc:picChg>
      </pc:sldChg>
      <pc:sldChg chg="addSp delSp modSp new mod">
        <pc:chgData name="Saurabh Kandhway" userId="c233f9120327db61" providerId="LiveId" clId="{AA5B01E7-2526-4023-AB06-0D469D5070C9}" dt="2023-05-05T04:28:03.933" v="140" actId="1076"/>
        <pc:sldMkLst>
          <pc:docMk/>
          <pc:sldMk cId="2414248259" sldId="260"/>
        </pc:sldMkLst>
        <pc:spChg chg="mod">
          <ac:chgData name="Saurabh Kandhway" userId="c233f9120327db61" providerId="LiveId" clId="{AA5B01E7-2526-4023-AB06-0D469D5070C9}" dt="2023-05-05T04:27:55.974" v="136" actId="20577"/>
          <ac:spMkLst>
            <pc:docMk/>
            <pc:sldMk cId="2414248259" sldId="260"/>
            <ac:spMk id="2" creationId="{344577FA-99DF-14FD-350E-BBCD5B3045FE}"/>
          </ac:spMkLst>
        </pc:spChg>
        <pc:spChg chg="del">
          <ac:chgData name="Saurabh Kandhway" userId="c233f9120327db61" providerId="LiveId" clId="{AA5B01E7-2526-4023-AB06-0D469D5070C9}" dt="2023-05-05T04:27:57.570" v="137" actId="22"/>
          <ac:spMkLst>
            <pc:docMk/>
            <pc:sldMk cId="2414248259" sldId="260"/>
            <ac:spMk id="3" creationId="{DA555296-90A5-49FB-510B-03FC35F4AB6E}"/>
          </ac:spMkLst>
        </pc:spChg>
        <pc:picChg chg="add mod ord">
          <ac:chgData name="Saurabh Kandhway" userId="c233f9120327db61" providerId="LiveId" clId="{AA5B01E7-2526-4023-AB06-0D469D5070C9}" dt="2023-05-05T04:28:03.933" v="140" actId="1076"/>
          <ac:picMkLst>
            <pc:docMk/>
            <pc:sldMk cId="2414248259" sldId="260"/>
            <ac:picMk id="5" creationId="{872DCEA1-E551-E669-13B3-8E1425AF2DCC}"/>
          </ac:picMkLst>
        </pc:picChg>
      </pc:sldChg>
      <pc:sldChg chg="addSp modSp new mod">
        <pc:chgData name="Saurabh Kandhway" userId="c233f9120327db61" providerId="LiveId" clId="{AA5B01E7-2526-4023-AB06-0D469D5070C9}" dt="2023-05-05T04:35:17.453" v="434" actId="1076"/>
        <pc:sldMkLst>
          <pc:docMk/>
          <pc:sldMk cId="1263323143" sldId="261"/>
        </pc:sldMkLst>
        <pc:spChg chg="mod">
          <ac:chgData name="Saurabh Kandhway" userId="c233f9120327db61" providerId="LiveId" clId="{AA5B01E7-2526-4023-AB06-0D469D5070C9}" dt="2023-05-05T04:33:46.332" v="314" actId="20577"/>
          <ac:spMkLst>
            <pc:docMk/>
            <pc:sldMk cId="1263323143" sldId="261"/>
            <ac:spMk id="2" creationId="{93ADBED8-0EBC-3FFF-2B80-618C9A2C1487}"/>
          </ac:spMkLst>
        </pc:spChg>
        <pc:spChg chg="mod">
          <ac:chgData name="Saurabh Kandhway" userId="c233f9120327db61" providerId="LiveId" clId="{AA5B01E7-2526-4023-AB06-0D469D5070C9}" dt="2023-05-05T04:35:15.250" v="433" actId="255"/>
          <ac:spMkLst>
            <pc:docMk/>
            <pc:sldMk cId="1263323143" sldId="261"/>
            <ac:spMk id="3" creationId="{D22CE189-15DF-939A-45F9-387F6D50D856}"/>
          </ac:spMkLst>
        </pc:spChg>
        <pc:picChg chg="add mod">
          <ac:chgData name="Saurabh Kandhway" userId="c233f9120327db61" providerId="LiveId" clId="{AA5B01E7-2526-4023-AB06-0D469D5070C9}" dt="2023-05-05T04:35:17.453" v="434" actId="1076"/>
          <ac:picMkLst>
            <pc:docMk/>
            <pc:sldMk cId="1263323143" sldId="261"/>
            <ac:picMk id="5" creationId="{A228F0F6-4FB8-3495-67FE-DEC729F3BE4A}"/>
          </ac:picMkLst>
        </pc:picChg>
      </pc:sldChg>
      <pc:sldChg chg="addSp modSp new mod">
        <pc:chgData name="Saurabh Kandhway" userId="c233f9120327db61" providerId="LiveId" clId="{AA5B01E7-2526-4023-AB06-0D469D5070C9}" dt="2023-05-05T04:35:48.380" v="441" actId="14100"/>
        <pc:sldMkLst>
          <pc:docMk/>
          <pc:sldMk cId="580694154" sldId="262"/>
        </pc:sldMkLst>
        <pc:spChg chg="mod">
          <ac:chgData name="Saurabh Kandhway" userId="c233f9120327db61" providerId="LiveId" clId="{AA5B01E7-2526-4023-AB06-0D469D5070C9}" dt="2023-05-05T04:33:53.535" v="327" actId="20577"/>
          <ac:spMkLst>
            <pc:docMk/>
            <pc:sldMk cId="580694154" sldId="262"/>
            <ac:spMk id="2" creationId="{6AEFB51F-8F4F-407B-4214-8D0EB0E3DEBC}"/>
          </ac:spMkLst>
        </pc:spChg>
        <pc:spChg chg="mod">
          <ac:chgData name="Saurabh Kandhway" userId="c233f9120327db61" providerId="LiveId" clId="{AA5B01E7-2526-4023-AB06-0D469D5070C9}" dt="2023-05-05T04:35:33.907" v="435" actId="255"/>
          <ac:spMkLst>
            <pc:docMk/>
            <pc:sldMk cId="580694154" sldId="262"/>
            <ac:spMk id="3" creationId="{89E77C21-2C2C-10FB-1F97-9722AEF6DBAF}"/>
          </ac:spMkLst>
        </pc:spChg>
        <pc:picChg chg="add mod">
          <ac:chgData name="Saurabh Kandhway" userId="c233f9120327db61" providerId="LiveId" clId="{AA5B01E7-2526-4023-AB06-0D469D5070C9}" dt="2023-05-05T04:35:48.380" v="441" actId="14100"/>
          <ac:picMkLst>
            <pc:docMk/>
            <pc:sldMk cId="580694154" sldId="262"/>
            <ac:picMk id="4" creationId="{849E268C-A3F9-4CF1-C794-6AC3690BD4A3}"/>
          </ac:picMkLst>
        </pc:picChg>
      </pc:sldChg>
      <pc:sldChg chg="addSp delSp modSp new mod">
        <pc:chgData name="Saurabh Kandhway" userId="c233f9120327db61" providerId="LiveId" clId="{AA5B01E7-2526-4023-AB06-0D469D5070C9}" dt="2023-05-05T04:37:01.114" v="482" actId="1076"/>
        <pc:sldMkLst>
          <pc:docMk/>
          <pc:sldMk cId="3753992728" sldId="263"/>
        </pc:sldMkLst>
        <pc:spChg chg="mod">
          <ac:chgData name="Saurabh Kandhway" userId="c233f9120327db61" providerId="LiveId" clId="{AA5B01E7-2526-4023-AB06-0D469D5070C9}" dt="2023-05-05T04:36:09.963" v="474" actId="20577"/>
          <ac:spMkLst>
            <pc:docMk/>
            <pc:sldMk cId="3753992728" sldId="263"/>
            <ac:spMk id="2" creationId="{13A9B3CD-4A13-A827-CD55-131DD6FD7B8A}"/>
          </ac:spMkLst>
        </pc:spChg>
        <pc:spChg chg="del mod">
          <ac:chgData name="Saurabh Kandhway" userId="c233f9120327db61" providerId="LiveId" clId="{AA5B01E7-2526-4023-AB06-0D469D5070C9}" dt="2023-05-05T04:36:52.700" v="476"/>
          <ac:spMkLst>
            <pc:docMk/>
            <pc:sldMk cId="3753992728" sldId="263"/>
            <ac:spMk id="3" creationId="{9E7565C5-B80E-D152-CE97-BFD731F05292}"/>
          </ac:spMkLst>
        </pc:spChg>
        <pc:picChg chg="add mod">
          <ac:chgData name="Saurabh Kandhway" userId="c233f9120327db61" providerId="LiveId" clId="{AA5B01E7-2526-4023-AB06-0D469D5070C9}" dt="2023-05-05T04:37:01.114" v="482" actId="1076"/>
          <ac:picMkLst>
            <pc:docMk/>
            <pc:sldMk cId="3753992728" sldId="263"/>
            <ac:picMk id="2050" creationId="{003935CC-2FFD-B721-F682-2A6BE681EE96}"/>
          </ac:picMkLst>
        </pc:picChg>
      </pc:sldChg>
      <pc:sldChg chg="addSp delSp modSp new mod">
        <pc:chgData name="Saurabh Kandhway" userId="c233f9120327db61" providerId="LiveId" clId="{AA5B01E7-2526-4023-AB06-0D469D5070C9}" dt="2023-05-05T04:40:20.606" v="508" actId="1076"/>
        <pc:sldMkLst>
          <pc:docMk/>
          <pc:sldMk cId="3822246199" sldId="264"/>
        </pc:sldMkLst>
        <pc:spChg chg="mod">
          <ac:chgData name="Saurabh Kandhway" userId="c233f9120327db61" providerId="LiveId" clId="{AA5B01E7-2526-4023-AB06-0D469D5070C9}" dt="2023-05-05T04:39:47.595" v="500" actId="20577"/>
          <ac:spMkLst>
            <pc:docMk/>
            <pc:sldMk cId="3822246199" sldId="264"/>
            <ac:spMk id="2" creationId="{23B4812C-ACBC-4387-E18C-9004152F751E}"/>
          </ac:spMkLst>
        </pc:spChg>
        <pc:spChg chg="del mod">
          <ac:chgData name="Saurabh Kandhway" userId="c233f9120327db61" providerId="LiveId" clId="{AA5B01E7-2526-4023-AB06-0D469D5070C9}" dt="2023-05-05T04:39:49.473" v="502" actId="22"/>
          <ac:spMkLst>
            <pc:docMk/>
            <pc:sldMk cId="3822246199" sldId="264"/>
            <ac:spMk id="3" creationId="{F5B7E760-D8DC-8583-94E7-843AE8ADF99A}"/>
          </ac:spMkLst>
        </pc:spChg>
        <pc:picChg chg="add mod ord">
          <ac:chgData name="Saurabh Kandhway" userId="c233f9120327db61" providerId="LiveId" clId="{AA5B01E7-2526-4023-AB06-0D469D5070C9}" dt="2023-05-05T04:40:20.606" v="508" actId="1076"/>
          <ac:picMkLst>
            <pc:docMk/>
            <pc:sldMk cId="3822246199" sldId="264"/>
            <ac:picMk id="5" creationId="{7DACFBA3-0374-5C90-B167-C57ADAA09D96}"/>
          </ac:picMkLst>
        </pc:picChg>
      </pc:sldChg>
      <pc:sldChg chg="addSp delSp modSp new mod">
        <pc:chgData name="Saurabh Kandhway" userId="c233f9120327db61" providerId="LiveId" clId="{AA5B01E7-2526-4023-AB06-0D469D5070C9}" dt="2023-05-05T04:45:29.846" v="537" actId="14100"/>
        <pc:sldMkLst>
          <pc:docMk/>
          <pc:sldMk cId="3395010708" sldId="265"/>
        </pc:sldMkLst>
        <pc:spChg chg="mod">
          <ac:chgData name="Saurabh Kandhway" userId="c233f9120327db61" providerId="LiveId" clId="{AA5B01E7-2526-4023-AB06-0D469D5070C9}" dt="2023-05-05T04:44:58.874" v="529" actId="20577"/>
          <ac:spMkLst>
            <pc:docMk/>
            <pc:sldMk cId="3395010708" sldId="265"/>
            <ac:spMk id="2" creationId="{4F5F25B0-78D4-E3EE-689E-243D25BB9BD1}"/>
          </ac:spMkLst>
        </pc:spChg>
        <pc:spChg chg="del mod">
          <ac:chgData name="Saurabh Kandhway" userId="c233f9120327db61" providerId="LiveId" clId="{AA5B01E7-2526-4023-AB06-0D469D5070C9}" dt="2023-05-05T04:45:00.993" v="531" actId="22"/>
          <ac:spMkLst>
            <pc:docMk/>
            <pc:sldMk cId="3395010708" sldId="265"/>
            <ac:spMk id="3" creationId="{7F81300C-E141-0357-9ADC-F7136EC77998}"/>
          </ac:spMkLst>
        </pc:spChg>
        <pc:picChg chg="add mod ord">
          <ac:chgData name="Saurabh Kandhway" userId="c233f9120327db61" providerId="LiveId" clId="{AA5B01E7-2526-4023-AB06-0D469D5070C9}" dt="2023-05-05T04:45:29.846" v="537" actId="14100"/>
          <ac:picMkLst>
            <pc:docMk/>
            <pc:sldMk cId="3395010708" sldId="265"/>
            <ac:picMk id="5" creationId="{BD2FAC03-8CD9-AECF-EED2-5A0CA4620044}"/>
          </ac:picMkLst>
        </pc:picChg>
      </pc:sldChg>
      <pc:sldChg chg="addSp delSp modSp new mod">
        <pc:chgData name="Saurabh Kandhway" userId="c233f9120327db61" providerId="LiveId" clId="{AA5B01E7-2526-4023-AB06-0D469D5070C9}" dt="2023-05-05T04:47:24.076" v="566" actId="1076"/>
        <pc:sldMkLst>
          <pc:docMk/>
          <pc:sldMk cId="1011181649" sldId="266"/>
        </pc:sldMkLst>
        <pc:spChg chg="mod">
          <ac:chgData name="Saurabh Kandhway" userId="c233f9120327db61" providerId="LiveId" clId="{AA5B01E7-2526-4023-AB06-0D469D5070C9}" dt="2023-05-05T04:47:13.542" v="558" actId="20577"/>
          <ac:spMkLst>
            <pc:docMk/>
            <pc:sldMk cId="1011181649" sldId="266"/>
            <ac:spMk id="2" creationId="{EB008764-CDC1-A59E-F0A1-80F732ECE3F4}"/>
          </ac:spMkLst>
        </pc:spChg>
        <pc:spChg chg="del mod">
          <ac:chgData name="Saurabh Kandhway" userId="c233f9120327db61" providerId="LiveId" clId="{AA5B01E7-2526-4023-AB06-0D469D5070C9}" dt="2023-05-05T04:47:15.651" v="560" actId="22"/>
          <ac:spMkLst>
            <pc:docMk/>
            <pc:sldMk cId="1011181649" sldId="266"/>
            <ac:spMk id="3" creationId="{4645073B-380D-520C-47B1-1F7E9BC1FB62}"/>
          </ac:spMkLst>
        </pc:spChg>
        <pc:picChg chg="add mod ord">
          <ac:chgData name="Saurabh Kandhway" userId="c233f9120327db61" providerId="LiveId" clId="{AA5B01E7-2526-4023-AB06-0D469D5070C9}" dt="2023-05-05T04:47:24.076" v="566" actId="1076"/>
          <ac:picMkLst>
            <pc:docMk/>
            <pc:sldMk cId="1011181649" sldId="266"/>
            <ac:picMk id="5" creationId="{211CEB8D-F396-C2E1-6678-37C6EDCC6994}"/>
          </ac:picMkLst>
        </pc:picChg>
      </pc:sldChg>
      <pc:sldChg chg="addSp modSp new mod">
        <pc:chgData name="Saurabh Kandhway" userId="c233f9120327db61" providerId="LiveId" clId="{AA5B01E7-2526-4023-AB06-0D469D5070C9}" dt="2023-05-05T08:45:39.821" v="759" actId="14100"/>
        <pc:sldMkLst>
          <pc:docMk/>
          <pc:sldMk cId="3377796971" sldId="267"/>
        </pc:sldMkLst>
        <pc:spChg chg="mod">
          <ac:chgData name="Saurabh Kandhway" userId="c233f9120327db61" providerId="LiveId" clId="{AA5B01E7-2526-4023-AB06-0D469D5070C9}" dt="2023-05-05T08:42:42.822" v="585" actId="20577"/>
          <ac:spMkLst>
            <pc:docMk/>
            <pc:sldMk cId="3377796971" sldId="267"/>
            <ac:spMk id="2" creationId="{6BBF6228-099D-A6C6-4159-92F208C362D4}"/>
          </ac:spMkLst>
        </pc:spChg>
        <pc:spChg chg="mod">
          <ac:chgData name="Saurabh Kandhway" userId="c233f9120327db61" providerId="LiveId" clId="{AA5B01E7-2526-4023-AB06-0D469D5070C9}" dt="2023-05-05T08:45:31.037" v="752" actId="20577"/>
          <ac:spMkLst>
            <pc:docMk/>
            <pc:sldMk cId="3377796971" sldId="267"/>
            <ac:spMk id="3" creationId="{17131EE1-0134-E57A-567F-ADF2C57151EA}"/>
          </ac:spMkLst>
        </pc:spChg>
        <pc:picChg chg="add mod">
          <ac:chgData name="Saurabh Kandhway" userId="c233f9120327db61" providerId="LiveId" clId="{AA5B01E7-2526-4023-AB06-0D469D5070C9}" dt="2023-05-05T08:45:39.821" v="759" actId="14100"/>
          <ac:picMkLst>
            <pc:docMk/>
            <pc:sldMk cId="3377796971" sldId="267"/>
            <ac:picMk id="5" creationId="{22897D95-5BD8-4FC4-AB52-94A9D2D24875}"/>
          </ac:picMkLst>
        </pc:picChg>
      </pc:sldChg>
      <pc:sldChg chg="addSp modSp new mod">
        <pc:chgData name="Saurabh Kandhway" userId="c233f9120327db61" providerId="LiveId" clId="{AA5B01E7-2526-4023-AB06-0D469D5070C9}" dt="2023-05-05T08:46:48.420" v="788" actId="14100"/>
        <pc:sldMkLst>
          <pc:docMk/>
          <pc:sldMk cId="2033975520" sldId="268"/>
        </pc:sldMkLst>
        <pc:spChg chg="mod">
          <ac:chgData name="Saurabh Kandhway" userId="c233f9120327db61" providerId="LiveId" clId="{AA5B01E7-2526-4023-AB06-0D469D5070C9}" dt="2023-05-05T08:46:13.541" v="779" actId="20577"/>
          <ac:spMkLst>
            <pc:docMk/>
            <pc:sldMk cId="2033975520" sldId="268"/>
            <ac:spMk id="2" creationId="{6BEDA1A8-6A05-CDD9-0701-1B55E2501E38}"/>
          </ac:spMkLst>
        </pc:spChg>
        <pc:spChg chg="mod">
          <ac:chgData name="Saurabh Kandhway" userId="c233f9120327db61" providerId="LiveId" clId="{AA5B01E7-2526-4023-AB06-0D469D5070C9}" dt="2023-05-05T08:46:40.140" v="783" actId="20577"/>
          <ac:spMkLst>
            <pc:docMk/>
            <pc:sldMk cId="2033975520" sldId="268"/>
            <ac:spMk id="3" creationId="{F6158CCA-5928-6103-9146-A86A4593BD01}"/>
          </ac:spMkLst>
        </pc:spChg>
        <pc:picChg chg="add mod">
          <ac:chgData name="Saurabh Kandhway" userId="c233f9120327db61" providerId="LiveId" clId="{AA5B01E7-2526-4023-AB06-0D469D5070C9}" dt="2023-05-05T08:46:48.420" v="788" actId="14100"/>
          <ac:picMkLst>
            <pc:docMk/>
            <pc:sldMk cId="2033975520" sldId="268"/>
            <ac:picMk id="5" creationId="{15249ABF-D19B-9AE4-2F25-F47A6BB82AFD}"/>
          </ac:picMkLst>
        </pc:picChg>
      </pc:sldChg>
      <pc:sldChg chg="addSp modSp new mod">
        <pc:chgData name="Saurabh Kandhway" userId="c233f9120327db61" providerId="LiveId" clId="{AA5B01E7-2526-4023-AB06-0D469D5070C9}" dt="2023-05-05T09:03:42.729" v="822" actId="1076"/>
        <pc:sldMkLst>
          <pc:docMk/>
          <pc:sldMk cId="2682296061" sldId="269"/>
        </pc:sldMkLst>
        <pc:spChg chg="mod">
          <ac:chgData name="Saurabh Kandhway" userId="c233f9120327db61" providerId="LiveId" clId="{AA5B01E7-2526-4023-AB06-0D469D5070C9}" dt="2023-05-05T09:03:01.059" v="812" actId="20577"/>
          <ac:spMkLst>
            <pc:docMk/>
            <pc:sldMk cId="2682296061" sldId="269"/>
            <ac:spMk id="2" creationId="{D6D93144-816C-D5F8-5843-DB085C4A7F68}"/>
          </ac:spMkLst>
        </pc:spChg>
        <pc:spChg chg="mod">
          <ac:chgData name="Saurabh Kandhway" userId="c233f9120327db61" providerId="LiveId" clId="{AA5B01E7-2526-4023-AB06-0D469D5070C9}" dt="2023-05-05T09:03:40.058" v="820" actId="20577"/>
          <ac:spMkLst>
            <pc:docMk/>
            <pc:sldMk cId="2682296061" sldId="269"/>
            <ac:spMk id="3" creationId="{83A7B8F9-C662-A10A-2DA0-806BBDB55574}"/>
          </ac:spMkLst>
        </pc:spChg>
        <pc:picChg chg="add mod">
          <ac:chgData name="Saurabh Kandhway" userId="c233f9120327db61" providerId="LiveId" clId="{AA5B01E7-2526-4023-AB06-0D469D5070C9}" dt="2023-05-05T09:03:42.729" v="822" actId="1076"/>
          <ac:picMkLst>
            <pc:docMk/>
            <pc:sldMk cId="2682296061" sldId="269"/>
            <ac:picMk id="5" creationId="{99030338-63EB-F4A9-8F4B-1C05A5D0C129}"/>
          </ac:picMkLst>
        </pc:picChg>
      </pc:sldChg>
      <pc:sldChg chg="addSp modSp new mod">
        <pc:chgData name="Saurabh Kandhway" userId="c233f9120327db61" providerId="LiveId" clId="{AA5B01E7-2526-4023-AB06-0D469D5070C9}" dt="2023-05-05T09:09:59.073" v="892" actId="1076"/>
        <pc:sldMkLst>
          <pc:docMk/>
          <pc:sldMk cId="2169786226" sldId="270"/>
        </pc:sldMkLst>
        <pc:spChg chg="mod">
          <ac:chgData name="Saurabh Kandhway" userId="c233f9120327db61" providerId="LiveId" clId="{AA5B01E7-2526-4023-AB06-0D469D5070C9}" dt="2023-05-05T09:05:08.641" v="843" actId="20577"/>
          <ac:spMkLst>
            <pc:docMk/>
            <pc:sldMk cId="2169786226" sldId="270"/>
            <ac:spMk id="2" creationId="{A44397B2-43A6-7E3E-8AC2-58E071BBAB3E}"/>
          </ac:spMkLst>
        </pc:spChg>
        <pc:spChg chg="mod">
          <ac:chgData name="Saurabh Kandhway" userId="c233f9120327db61" providerId="LiveId" clId="{AA5B01E7-2526-4023-AB06-0D469D5070C9}" dt="2023-05-05T09:07:34.316" v="877" actId="20577"/>
          <ac:spMkLst>
            <pc:docMk/>
            <pc:sldMk cId="2169786226" sldId="270"/>
            <ac:spMk id="3" creationId="{2928C735-2855-C608-4652-11954B9AC1A4}"/>
          </ac:spMkLst>
        </pc:spChg>
        <pc:picChg chg="add mod">
          <ac:chgData name="Saurabh Kandhway" userId="c233f9120327db61" providerId="LiveId" clId="{AA5B01E7-2526-4023-AB06-0D469D5070C9}" dt="2023-05-05T09:09:59.073" v="892" actId="1076"/>
          <ac:picMkLst>
            <pc:docMk/>
            <pc:sldMk cId="2169786226" sldId="270"/>
            <ac:picMk id="5" creationId="{C87AE307-F892-71B2-3D30-C11AC64C3DDA}"/>
          </ac:picMkLst>
        </pc:picChg>
      </pc:sldChg>
      <pc:sldChg chg="addSp delSp modSp new mod">
        <pc:chgData name="Saurabh Kandhway" userId="c233f9120327db61" providerId="LiveId" clId="{AA5B01E7-2526-4023-AB06-0D469D5070C9}" dt="2023-05-05T12:19:26.704" v="909" actId="14100"/>
        <pc:sldMkLst>
          <pc:docMk/>
          <pc:sldMk cId="3464586655" sldId="271"/>
        </pc:sldMkLst>
        <pc:spChg chg="mod">
          <ac:chgData name="Saurabh Kandhway" userId="c233f9120327db61" providerId="LiveId" clId="{AA5B01E7-2526-4023-AB06-0D469D5070C9}" dt="2023-05-05T12:18:31.270" v="905" actId="20577"/>
          <ac:spMkLst>
            <pc:docMk/>
            <pc:sldMk cId="3464586655" sldId="271"/>
            <ac:spMk id="2" creationId="{069D26B0-BF39-FCE8-49EB-7AE7C2AB6B3B}"/>
          </ac:spMkLst>
        </pc:spChg>
        <pc:spChg chg="del">
          <ac:chgData name="Saurabh Kandhway" userId="c233f9120327db61" providerId="LiveId" clId="{AA5B01E7-2526-4023-AB06-0D469D5070C9}" dt="2023-05-05T12:18:32.814" v="906" actId="22"/>
          <ac:spMkLst>
            <pc:docMk/>
            <pc:sldMk cId="3464586655" sldId="271"/>
            <ac:spMk id="3" creationId="{FD97A566-16E6-E1FC-398E-98D50F4CF204}"/>
          </ac:spMkLst>
        </pc:spChg>
        <pc:picChg chg="add mod ord">
          <ac:chgData name="Saurabh Kandhway" userId="c233f9120327db61" providerId="LiveId" clId="{AA5B01E7-2526-4023-AB06-0D469D5070C9}" dt="2023-05-05T12:19:26.704" v="909" actId="14100"/>
          <ac:picMkLst>
            <pc:docMk/>
            <pc:sldMk cId="3464586655" sldId="271"/>
            <ac:picMk id="5" creationId="{F2DB9290-0F3C-FEDB-ADE3-51503BA7AE13}"/>
          </ac:picMkLst>
        </pc:picChg>
      </pc:sldChg>
      <pc:sldChg chg="addSp delSp modSp new mod">
        <pc:chgData name="Saurabh Kandhway" userId="c233f9120327db61" providerId="LiveId" clId="{AA5B01E7-2526-4023-AB06-0D469D5070C9}" dt="2023-05-05T12:19:40.153" v="929" actId="14100"/>
        <pc:sldMkLst>
          <pc:docMk/>
          <pc:sldMk cId="4009647540" sldId="272"/>
        </pc:sldMkLst>
        <pc:spChg chg="mod">
          <ac:chgData name="Saurabh Kandhway" userId="c233f9120327db61" providerId="LiveId" clId="{AA5B01E7-2526-4023-AB06-0D469D5070C9}" dt="2023-05-05T12:19:33.813" v="926" actId="20577"/>
          <ac:spMkLst>
            <pc:docMk/>
            <pc:sldMk cId="4009647540" sldId="272"/>
            <ac:spMk id="2" creationId="{6888AF91-2BEF-059E-5A71-1F70167C8F1D}"/>
          </ac:spMkLst>
        </pc:spChg>
        <pc:spChg chg="del">
          <ac:chgData name="Saurabh Kandhway" userId="c233f9120327db61" providerId="LiveId" clId="{AA5B01E7-2526-4023-AB06-0D469D5070C9}" dt="2023-05-05T12:19:36.516" v="927" actId="22"/>
          <ac:spMkLst>
            <pc:docMk/>
            <pc:sldMk cId="4009647540" sldId="272"/>
            <ac:spMk id="3" creationId="{B3DDB6F5-F0BB-5653-001F-15945813B1F9}"/>
          </ac:spMkLst>
        </pc:spChg>
        <pc:picChg chg="add mod ord">
          <ac:chgData name="Saurabh Kandhway" userId="c233f9120327db61" providerId="LiveId" clId="{AA5B01E7-2526-4023-AB06-0D469D5070C9}" dt="2023-05-05T12:19:40.153" v="929" actId="14100"/>
          <ac:picMkLst>
            <pc:docMk/>
            <pc:sldMk cId="4009647540" sldId="272"/>
            <ac:picMk id="5" creationId="{5E51FDDF-08EB-93AD-E742-9B006C2AA84B}"/>
          </ac:picMkLst>
        </pc:picChg>
      </pc:sldChg>
      <pc:sldChg chg="addSp delSp modSp new mod">
        <pc:chgData name="Saurabh Kandhway" userId="c233f9120327db61" providerId="LiveId" clId="{AA5B01E7-2526-4023-AB06-0D469D5070C9}" dt="2023-05-05T12:25:11.364" v="967" actId="1076"/>
        <pc:sldMkLst>
          <pc:docMk/>
          <pc:sldMk cId="645596576" sldId="273"/>
        </pc:sldMkLst>
        <pc:spChg chg="mod">
          <ac:chgData name="Saurabh Kandhway" userId="c233f9120327db61" providerId="LiveId" clId="{AA5B01E7-2526-4023-AB06-0D469D5070C9}" dt="2023-05-05T12:25:04.827" v="963" actId="20577"/>
          <ac:spMkLst>
            <pc:docMk/>
            <pc:sldMk cId="645596576" sldId="273"/>
            <ac:spMk id="2" creationId="{93FFE96C-6D6A-CA04-2958-D8DAC51A66CE}"/>
          </ac:spMkLst>
        </pc:spChg>
        <pc:spChg chg="del">
          <ac:chgData name="Saurabh Kandhway" userId="c233f9120327db61" providerId="LiveId" clId="{AA5B01E7-2526-4023-AB06-0D469D5070C9}" dt="2023-05-05T12:25:06.306" v="964" actId="22"/>
          <ac:spMkLst>
            <pc:docMk/>
            <pc:sldMk cId="645596576" sldId="273"/>
            <ac:spMk id="3" creationId="{C6D3AC69-4797-9911-2772-E4404378198F}"/>
          </ac:spMkLst>
        </pc:spChg>
        <pc:picChg chg="add mod ord">
          <ac:chgData name="Saurabh Kandhway" userId="c233f9120327db61" providerId="LiveId" clId="{AA5B01E7-2526-4023-AB06-0D469D5070C9}" dt="2023-05-05T12:25:11.364" v="967" actId="1076"/>
          <ac:picMkLst>
            <pc:docMk/>
            <pc:sldMk cId="645596576" sldId="273"/>
            <ac:picMk id="5" creationId="{E10B672C-DA7A-EB21-E2E0-F3178AC56DD0}"/>
          </ac:picMkLst>
        </pc:picChg>
      </pc:sldChg>
      <pc:sldChg chg="addSp delSp modSp new mod">
        <pc:chgData name="Saurabh Kandhway" userId="c233f9120327db61" providerId="LiveId" clId="{AA5B01E7-2526-4023-AB06-0D469D5070C9}" dt="2023-05-05T12:26:48.767" v="1039" actId="1076"/>
        <pc:sldMkLst>
          <pc:docMk/>
          <pc:sldMk cId="1872066360" sldId="274"/>
        </pc:sldMkLst>
        <pc:spChg chg="mod">
          <ac:chgData name="Saurabh Kandhway" userId="c233f9120327db61" providerId="LiveId" clId="{AA5B01E7-2526-4023-AB06-0D469D5070C9}" dt="2023-05-05T12:26:09.714" v="1029" actId="20577"/>
          <ac:spMkLst>
            <pc:docMk/>
            <pc:sldMk cId="1872066360" sldId="274"/>
            <ac:spMk id="2" creationId="{6DC67447-0BDB-7F53-F696-042B93903F5D}"/>
          </ac:spMkLst>
        </pc:spChg>
        <pc:spChg chg="del mod">
          <ac:chgData name="Saurabh Kandhway" userId="c233f9120327db61" providerId="LiveId" clId="{AA5B01E7-2526-4023-AB06-0D469D5070C9}" dt="2023-05-05T12:26:11.545" v="1031" actId="22"/>
          <ac:spMkLst>
            <pc:docMk/>
            <pc:sldMk cId="1872066360" sldId="274"/>
            <ac:spMk id="3" creationId="{E490245C-D5D9-5576-0053-9A63D9FFCA2B}"/>
          </ac:spMkLst>
        </pc:spChg>
        <pc:spChg chg="add del mod">
          <ac:chgData name="Saurabh Kandhway" userId="c233f9120327db61" providerId="LiveId" clId="{AA5B01E7-2526-4023-AB06-0D469D5070C9}" dt="2023-05-05T12:26:43.278" v="1036" actId="22"/>
          <ac:spMkLst>
            <pc:docMk/>
            <pc:sldMk cId="1872066360" sldId="274"/>
            <ac:spMk id="7" creationId="{AFC332D6-1D00-7C6E-060C-EBCD8F821F6E}"/>
          </ac:spMkLst>
        </pc:spChg>
        <pc:picChg chg="add del mod ord">
          <ac:chgData name="Saurabh Kandhway" userId="c233f9120327db61" providerId="LiveId" clId="{AA5B01E7-2526-4023-AB06-0D469D5070C9}" dt="2023-05-05T12:26:41.627" v="1035" actId="478"/>
          <ac:picMkLst>
            <pc:docMk/>
            <pc:sldMk cId="1872066360" sldId="274"/>
            <ac:picMk id="5" creationId="{0CDAEFAB-4C0C-4BD2-7B56-D9F84D5AA866}"/>
          </ac:picMkLst>
        </pc:picChg>
        <pc:picChg chg="add mod ord">
          <ac:chgData name="Saurabh Kandhway" userId="c233f9120327db61" providerId="LiveId" clId="{AA5B01E7-2526-4023-AB06-0D469D5070C9}" dt="2023-05-05T12:26:48.767" v="1039" actId="1076"/>
          <ac:picMkLst>
            <pc:docMk/>
            <pc:sldMk cId="1872066360" sldId="274"/>
            <ac:picMk id="9" creationId="{CFF203CA-2996-E40C-F67E-36CACF4543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D96-BD6F-EFD3-FEB0-CA9E8091C4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000174-8D5A-9ABB-F7A9-9400BC42E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649AA8-04C2-F7A9-5C6C-C500B1E41E80}"/>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5" name="Footer Placeholder 4">
            <a:extLst>
              <a:ext uri="{FF2B5EF4-FFF2-40B4-BE49-F238E27FC236}">
                <a16:creationId xmlns:a16="http://schemas.microsoft.com/office/drawing/2014/main" id="{7A40D3FF-F19F-CD3D-B2B9-C9269C163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98AAA-1AC5-9596-7FB0-F9C3618CB3F6}"/>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90205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82A3-C6C3-57CE-FED7-77752358F9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8819AE-D4BD-1028-24B2-A1E08A2235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AA5E6-D620-6015-93AA-42AF5E598EDD}"/>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5" name="Footer Placeholder 4">
            <a:extLst>
              <a:ext uri="{FF2B5EF4-FFF2-40B4-BE49-F238E27FC236}">
                <a16:creationId xmlns:a16="http://schemas.microsoft.com/office/drawing/2014/main" id="{61D03242-8005-BD2E-68DE-4772715C75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98C4E4-8A16-E1F5-9A10-39F179F6C042}"/>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200771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9A2DF-40E9-F29D-24C9-EE1D0B006A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60CD92-CA0D-5A1F-263D-7B61FB9F0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BF9CE-8192-BE60-EFEA-E0AA34CD7FAA}"/>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5" name="Footer Placeholder 4">
            <a:extLst>
              <a:ext uri="{FF2B5EF4-FFF2-40B4-BE49-F238E27FC236}">
                <a16:creationId xmlns:a16="http://schemas.microsoft.com/office/drawing/2014/main" id="{C36AB455-1DF1-EFBB-D1CB-1C6050E15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6B5BE-8230-DB77-2F0B-9D7A117B6E0E}"/>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4055238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EF16-0C00-5145-554F-2B8656A31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69A09F-2A2D-034F-81CE-174023FAF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7D65D6-1F2E-0350-B578-3589C5F2384F}"/>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5" name="Footer Placeholder 4">
            <a:extLst>
              <a:ext uri="{FF2B5EF4-FFF2-40B4-BE49-F238E27FC236}">
                <a16:creationId xmlns:a16="http://schemas.microsoft.com/office/drawing/2014/main" id="{5D04656C-78F1-3E43-D958-B775A6A80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077A0-CF14-7455-0F3E-F863C5360D7D}"/>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23783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2104-3970-26FE-46E6-BEC2B76F4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DA2306-E4BE-AC10-4547-9A1F15B59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059A90-68ED-3855-DB8C-3060C9CB6F92}"/>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5" name="Footer Placeholder 4">
            <a:extLst>
              <a:ext uri="{FF2B5EF4-FFF2-40B4-BE49-F238E27FC236}">
                <a16:creationId xmlns:a16="http://schemas.microsoft.com/office/drawing/2014/main" id="{7D6E3595-E6AE-8827-4BD3-EA78A2527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AADD4-A585-4660-6774-366424CAA97F}"/>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295776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B4C1-DC61-F366-D893-BEB3FBE3C5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3F158D-B65B-BCC6-CA59-D1344D293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FB4451-C618-D3C1-0391-2508A6858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C26D1F-CA69-9C86-01FE-702ED8372EE7}"/>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6" name="Footer Placeholder 5">
            <a:extLst>
              <a:ext uri="{FF2B5EF4-FFF2-40B4-BE49-F238E27FC236}">
                <a16:creationId xmlns:a16="http://schemas.microsoft.com/office/drawing/2014/main" id="{37548F18-34C6-993E-B7CD-A607C147C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6CE3E-03E2-79DD-B87B-6B215B196121}"/>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184028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B039-FCE9-863C-44E5-ABE63434B3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B59FAC-9892-83A8-E42C-3359E7BA34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BE084-7F01-C887-2EFE-B1A64CF28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7D547E-AE7A-9249-B67A-5AF5E6B39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1426C-B3A6-52EA-2DB2-EFACC4866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3FE092-80D8-1C97-1129-267094CDA5BB}"/>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8" name="Footer Placeholder 7">
            <a:extLst>
              <a:ext uri="{FF2B5EF4-FFF2-40B4-BE49-F238E27FC236}">
                <a16:creationId xmlns:a16="http://schemas.microsoft.com/office/drawing/2014/main" id="{35AE7979-D114-DF6A-FA48-6079AEED6C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6FFBA7-FBAA-8912-D346-2EB8240E211A}"/>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3177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C6E1-3DC7-9C51-CDEA-FB2C35020D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29990A-7C8E-F813-97E1-757805016033}"/>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4" name="Footer Placeholder 3">
            <a:extLst>
              <a:ext uri="{FF2B5EF4-FFF2-40B4-BE49-F238E27FC236}">
                <a16:creationId xmlns:a16="http://schemas.microsoft.com/office/drawing/2014/main" id="{DE4E2235-EDC1-7F0B-E921-7AF20C766C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3CC4CE-F99A-CC0B-1BD6-256A11E0EBF1}"/>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407770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E8BC0B-0C78-D72A-BE75-E18220AA6C4F}"/>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3" name="Footer Placeholder 2">
            <a:extLst>
              <a:ext uri="{FF2B5EF4-FFF2-40B4-BE49-F238E27FC236}">
                <a16:creationId xmlns:a16="http://schemas.microsoft.com/office/drawing/2014/main" id="{417681DD-0E1F-AC58-18C2-8CA9623529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BA9BE0-46D2-385F-8190-2EC26C96D314}"/>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357735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9C6F-BE41-9DB3-8B8E-E841FBDE0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9C4DF3-CF5B-6F75-832A-488FBF75F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77C3B0-2B06-DA04-C89E-78EB2A55A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C0434-5406-E862-B762-3ECF4E17CAF4}"/>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6" name="Footer Placeholder 5">
            <a:extLst>
              <a:ext uri="{FF2B5EF4-FFF2-40B4-BE49-F238E27FC236}">
                <a16:creationId xmlns:a16="http://schemas.microsoft.com/office/drawing/2014/main" id="{825B325F-69B1-75E9-DBD0-E574EF8708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7F9AB6-78EE-8A06-9363-353FDDC44E97}"/>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217555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841B-EB9D-20EE-4CF1-B55B3CD8F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30251E-49C1-47C3-B890-13F107C0E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554DE2-32A8-4524-50F1-E5E494552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B32A2-1339-EAA7-1965-544EF13F0889}"/>
              </a:ext>
            </a:extLst>
          </p:cNvPr>
          <p:cNvSpPr>
            <a:spLocks noGrp="1"/>
          </p:cNvSpPr>
          <p:nvPr>
            <p:ph type="dt" sz="half" idx="10"/>
          </p:nvPr>
        </p:nvSpPr>
        <p:spPr/>
        <p:txBody>
          <a:bodyPr/>
          <a:lstStyle/>
          <a:p>
            <a:fld id="{BA53DA34-8026-4D2F-92F2-305D64714C49}" type="datetimeFigureOut">
              <a:rPr lang="en-IN" smtClean="0"/>
              <a:t>05-05-2023</a:t>
            </a:fld>
            <a:endParaRPr lang="en-IN"/>
          </a:p>
        </p:txBody>
      </p:sp>
      <p:sp>
        <p:nvSpPr>
          <p:cNvPr id="6" name="Footer Placeholder 5">
            <a:extLst>
              <a:ext uri="{FF2B5EF4-FFF2-40B4-BE49-F238E27FC236}">
                <a16:creationId xmlns:a16="http://schemas.microsoft.com/office/drawing/2014/main" id="{478EC939-60FB-C4C2-C8E4-73BF1E5D03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93AB3B-BCF7-4F39-C22E-83A7174FE94F}"/>
              </a:ext>
            </a:extLst>
          </p:cNvPr>
          <p:cNvSpPr>
            <a:spLocks noGrp="1"/>
          </p:cNvSpPr>
          <p:nvPr>
            <p:ph type="sldNum" sz="quarter" idx="12"/>
          </p:nvPr>
        </p:nvSpPr>
        <p:spPr/>
        <p:txBody>
          <a:bodyPr/>
          <a:lstStyle/>
          <a:p>
            <a:fld id="{7B625638-BBEE-45E5-AC99-7BD968108710}" type="slidenum">
              <a:rPr lang="en-IN" smtClean="0"/>
              <a:t>‹#›</a:t>
            </a:fld>
            <a:endParaRPr lang="en-IN"/>
          </a:p>
        </p:txBody>
      </p:sp>
    </p:spTree>
    <p:extLst>
      <p:ext uri="{BB962C8B-B14F-4D97-AF65-F5344CB8AC3E}">
        <p14:creationId xmlns:p14="http://schemas.microsoft.com/office/powerpoint/2010/main" val="103111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F5580-55FE-EFFF-8F1D-D1DA6520F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D2D258-EB59-4284-E139-71E09CC502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1D62F-C63B-2969-44A8-FE6FDAEFD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3DA34-8026-4D2F-92F2-305D64714C49}" type="datetimeFigureOut">
              <a:rPr lang="en-IN" smtClean="0"/>
              <a:t>05-05-2023</a:t>
            </a:fld>
            <a:endParaRPr lang="en-IN"/>
          </a:p>
        </p:txBody>
      </p:sp>
      <p:sp>
        <p:nvSpPr>
          <p:cNvPr id="5" name="Footer Placeholder 4">
            <a:extLst>
              <a:ext uri="{FF2B5EF4-FFF2-40B4-BE49-F238E27FC236}">
                <a16:creationId xmlns:a16="http://schemas.microsoft.com/office/drawing/2014/main" id="{7DC4B1EB-8D69-1453-1ED2-959D7758BF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FEA893-E28C-5AD0-8FBD-ACB33E3E7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25638-BBEE-45E5-AC99-7BD968108710}" type="slidenum">
              <a:rPr lang="en-IN" smtClean="0"/>
              <a:t>‹#›</a:t>
            </a:fld>
            <a:endParaRPr lang="en-IN"/>
          </a:p>
        </p:txBody>
      </p:sp>
    </p:spTree>
    <p:extLst>
      <p:ext uri="{BB962C8B-B14F-4D97-AF65-F5344CB8AC3E}">
        <p14:creationId xmlns:p14="http://schemas.microsoft.com/office/powerpoint/2010/main" val="166486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oolsqa.com/jmeter/sampler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jmeter.apache.org/download_jmeter.cg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8533-A633-745C-A4E1-A2D09A9ECAE8}"/>
              </a:ext>
            </a:extLst>
          </p:cNvPr>
          <p:cNvSpPr>
            <a:spLocks noGrp="1"/>
          </p:cNvSpPr>
          <p:nvPr>
            <p:ph type="ctrTitle"/>
          </p:nvPr>
        </p:nvSpPr>
        <p:spPr/>
        <p:txBody>
          <a:bodyPr/>
          <a:lstStyle/>
          <a:p>
            <a:r>
              <a:rPr lang="en-IN" dirty="0"/>
              <a:t>Load Testing -</a:t>
            </a:r>
            <a:r>
              <a:rPr lang="en-IN" dirty="0" err="1"/>
              <a:t>Jmeter</a:t>
            </a:r>
            <a:endParaRPr lang="en-IN" dirty="0"/>
          </a:p>
        </p:txBody>
      </p:sp>
      <p:sp>
        <p:nvSpPr>
          <p:cNvPr id="3" name="Subtitle 2">
            <a:extLst>
              <a:ext uri="{FF2B5EF4-FFF2-40B4-BE49-F238E27FC236}">
                <a16:creationId xmlns:a16="http://schemas.microsoft.com/office/drawing/2014/main" id="{2BFCC85D-82DE-7832-5AD3-227681BEF34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964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25B0-78D4-E3EE-689E-243D25BB9BD1}"/>
              </a:ext>
            </a:extLst>
          </p:cNvPr>
          <p:cNvSpPr>
            <a:spLocks noGrp="1"/>
          </p:cNvSpPr>
          <p:nvPr>
            <p:ph type="title"/>
          </p:nvPr>
        </p:nvSpPr>
        <p:spPr/>
        <p:txBody>
          <a:bodyPr/>
          <a:lstStyle/>
          <a:p>
            <a:r>
              <a:rPr lang="en-IN" dirty="0"/>
              <a:t>Components of </a:t>
            </a:r>
            <a:r>
              <a:rPr lang="en-IN" dirty="0" err="1"/>
              <a:t>Jmeter</a:t>
            </a:r>
            <a:endParaRPr lang="en-IN" dirty="0"/>
          </a:p>
        </p:txBody>
      </p:sp>
      <p:pic>
        <p:nvPicPr>
          <p:cNvPr id="5" name="Content Placeholder 4">
            <a:extLst>
              <a:ext uri="{FF2B5EF4-FFF2-40B4-BE49-F238E27FC236}">
                <a16:creationId xmlns:a16="http://schemas.microsoft.com/office/drawing/2014/main" id="{BD2FAC03-8CD9-AECF-EED2-5A0CA4620044}"/>
              </a:ext>
            </a:extLst>
          </p:cNvPr>
          <p:cNvPicPr>
            <a:picLocks noGrp="1" noChangeAspect="1"/>
          </p:cNvPicPr>
          <p:nvPr>
            <p:ph idx="1"/>
          </p:nvPr>
        </p:nvPicPr>
        <p:blipFill>
          <a:blip r:embed="rId2"/>
          <a:stretch>
            <a:fillRect/>
          </a:stretch>
        </p:blipFill>
        <p:spPr>
          <a:xfrm>
            <a:off x="838200" y="1690688"/>
            <a:ext cx="10398760" cy="4572078"/>
          </a:xfrm>
        </p:spPr>
      </p:pic>
    </p:spTree>
    <p:extLst>
      <p:ext uri="{BB962C8B-B14F-4D97-AF65-F5344CB8AC3E}">
        <p14:creationId xmlns:p14="http://schemas.microsoft.com/office/powerpoint/2010/main" val="339501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8764-CDC1-A59E-F0A1-80F732ECE3F4}"/>
              </a:ext>
            </a:extLst>
          </p:cNvPr>
          <p:cNvSpPr>
            <a:spLocks noGrp="1"/>
          </p:cNvSpPr>
          <p:nvPr>
            <p:ph type="title"/>
          </p:nvPr>
        </p:nvSpPr>
        <p:spPr/>
        <p:txBody>
          <a:bodyPr/>
          <a:lstStyle/>
          <a:p>
            <a:r>
              <a:rPr lang="en-IN" dirty="0"/>
              <a:t>My First </a:t>
            </a:r>
            <a:r>
              <a:rPr lang="en-IN" dirty="0" err="1"/>
              <a:t>Jmeter</a:t>
            </a:r>
            <a:r>
              <a:rPr lang="en-IN" dirty="0"/>
              <a:t> Test</a:t>
            </a:r>
          </a:p>
        </p:txBody>
      </p:sp>
      <p:pic>
        <p:nvPicPr>
          <p:cNvPr id="5" name="Content Placeholder 4">
            <a:extLst>
              <a:ext uri="{FF2B5EF4-FFF2-40B4-BE49-F238E27FC236}">
                <a16:creationId xmlns:a16="http://schemas.microsoft.com/office/drawing/2014/main" id="{211CEB8D-F396-C2E1-6678-37C6EDCC6994}"/>
              </a:ext>
            </a:extLst>
          </p:cNvPr>
          <p:cNvPicPr>
            <a:picLocks noGrp="1" noChangeAspect="1"/>
          </p:cNvPicPr>
          <p:nvPr>
            <p:ph idx="1"/>
          </p:nvPr>
        </p:nvPicPr>
        <p:blipFill>
          <a:blip r:embed="rId2"/>
          <a:stretch>
            <a:fillRect/>
          </a:stretch>
        </p:blipFill>
        <p:spPr>
          <a:xfrm>
            <a:off x="737698" y="1614804"/>
            <a:ext cx="10316382" cy="4440555"/>
          </a:xfrm>
        </p:spPr>
      </p:pic>
    </p:spTree>
    <p:extLst>
      <p:ext uri="{BB962C8B-B14F-4D97-AF65-F5344CB8AC3E}">
        <p14:creationId xmlns:p14="http://schemas.microsoft.com/office/powerpoint/2010/main" val="101118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6228-099D-A6C6-4159-92F208C362D4}"/>
              </a:ext>
            </a:extLst>
          </p:cNvPr>
          <p:cNvSpPr>
            <a:spLocks noGrp="1"/>
          </p:cNvSpPr>
          <p:nvPr>
            <p:ph type="title"/>
          </p:nvPr>
        </p:nvSpPr>
        <p:spPr/>
        <p:txBody>
          <a:bodyPr/>
          <a:lstStyle/>
          <a:p>
            <a:r>
              <a:rPr lang="en-IN" dirty="0"/>
              <a:t>Samplers in </a:t>
            </a:r>
            <a:r>
              <a:rPr lang="en-IN" dirty="0" err="1"/>
              <a:t>Jmeter</a:t>
            </a:r>
            <a:endParaRPr lang="en-IN" dirty="0"/>
          </a:p>
        </p:txBody>
      </p:sp>
      <p:sp>
        <p:nvSpPr>
          <p:cNvPr id="3" name="Content Placeholder 2">
            <a:extLst>
              <a:ext uri="{FF2B5EF4-FFF2-40B4-BE49-F238E27FC236}">
                <a16:creationId xmlns:a16="http://schemas.microsoft.com/office/drawing/2014/main" id="{17131EE1-0134-E57A-567F-ADF2C57151EA}"/>
              </a:ext>
            </a:extLst>
          </p:cNvPr>
          <p:cNvSpPr>
            <a:spLocks noGrp="1"/>
          </p:cNvSpPr>
          <p:nvPr>
            <p:ph idx="1"/>
          </p:nvPr>
        </p:nvSpPr>
        <p:spPr/>
        <p:txBody>
          <a:bodyPr>
            <a:normAutofit/>
          </a:bodyPr>
          <a:lstStyle/>
          <a:p>
            <a:pPr marL="0" indent="0">
              <a:buNone/>
            </a:pPr>
            <a:r>
              <a:rPr lang="en-IN" sz="2000" dirty="0"/>
              <a:t>The type of input which user is passing for a thread group is called as Samplers .</a:t>
            </a:r>
          </a:p>
          <a:p>
            <a:pPr marL="0" indent="0">
              <a:buNone/>
            </a:pPr>
            <a:r>
              <a:rPr lang="en-US" sz="2000" dirty="0"/>
              <a:t>As we know already that JMeter supports testing HTTP, FTP, JDBC and many other protocols.</a:t>
            </a:r>
          </a:p>
          <a:p>
            <a:pPr marL="0" indent="0">
              <a:buNone/>
            </a:pPr>
            <a:r>
              <a:rPr lang="en-US" sz="2000" dirty="0"/>
              <a:t>So based on these protocols the input is also passed into the thread group .</a:t>
            </a:r>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22897D95-5BD8-4FC4-AB52-94A9D2D24875}"/>
              </a:ext>
            </a:extLst>
          </p:cNvPr>
          <p:cNvPicPr>
            <a:picLocks noChangeAspect="1"/>
          </p:cNvPicPr>
          <p:nvPr/>
        </p:nvPicPr>
        <p:blipFill>
          <a:blip r:embed="rId2"/>
          <a:stretch>
            <a:fillRect/>
          </a:stretch>
        </p:blipFill>
        <p:spPr>
          <a:xfrm>
            <a:off x="838199" y="3429000"/>
            <a:ext cx="10063481" cy="2576873"/>
          </a:xfrm>
          <a:prstGeom prst="rect">
            <a:avLst/>
          </a:prstGeom>
        </p:spPr>
      </p:pic>
    </p:spTree>
    <p:extLst>
      <p:ext uri="{BB962C8B-B14F-4D97-AF65-F5344CB8AC3E}">
        <p14:creationId xmlns:p14="http://schemas.microsoft.com/office/powerpoint/2010/main" val="337779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A1A8-6A05-CDD9-0701-1B55E2501E38}"/>
              </a:ext>
            </a:extLst>
          </p:cNvPr>
          <p:cNvSpPr>
            <a:spLocks noGrp="1"/>
          </p:cNvSpPr>
          <p:nvPr>
            <p:ph type="title"/>
          </p:nvPr>
        </p:nvSpPr>
        <p:spPr/>
        <p:txBody>
          <a:bodyPr/>
          <a:lstStyle/>
          <a:p>
            <a:r>
              <a:rPr lang="en-IN" dirty="0"/>
              <a:t>Listeners in </a:t>
            </a:r>
            <a:r>
              <a:rPr lang="en-IN" dirty="0" err="1"/>
              <a:t>Jmeter</a:t>
            </a:r>
            <a:endParaRPr lang="en-IN" dirty="0"/>
          </a:p>
        </p:txBody>
      </p:sp>
      <p:sp>
        <p:nvSpPr>
          <p:cNvPr id="3" name="Content Placeholder 2">
            <a:extLst>
              <a:ext uri="{FF2B5EF4-FFF2-40B4-BE49-F238E27FC236}">
                <a16:creationId xmlns:a16="http://schemas.microsoft.com/office/drawing/2014/main" id="{F6158CCA-5928-6103-9146-A86A4593BD01}"/>
              </a:ext>
            </a:extLst>
          </p:cNvPr>
          <p:cNvSpPr>
            <a:spLocks noGrp="1"/>
          </p:cNvSpPr>
          <p:nvPr>
            <p:ph idx="1"/>
          </p:nvPr>
        </p:nvSpPr>
        <p:spPr/>
        <p:txBody>
          <a:bodyPr/>
          <a:lstStyle/>
          <a:p>
            <a:pPr marL="0" indent="0">
              <a:buNone/>
            </a:pPr>
            <a:r>
              <a:rPr lang="en-US" dirty="0"/>
              <a:t>Listeners: shows the results of the test execution. They can show results in a different format such as a tree, table, graph or log file.</a:t>
            </a:r>
          </a:p>
          <a:p>
            <a:pPr marL="0" indent="0">
              <a:buNone/>
            </a:pPr>
            <a:endParaRPr lang="en-IN" dirty="0"/>
          </a:p>
        </p:txBody>
      </p:sp>
      <p:pic>
        <p:nvPicPr>
          <p:cNvPr id="5" name="Picture 4">
            <a:extLst>
              <a:ext uri="{FF2B5EF4-FFF2-40B4-BE49-F238E27FC236}">
                <a16:creationId xmlns:a16="http://schemas.microsoft.com/office/drawing/2014/main" id="{15249ABF-D19B-9AE4-2F25-F47A6BB82AFD}"/>
              </a:ext>
            </a:extLst>
          </p:cNvPr>
          <p:cNvPicPr>
            <a:picLocks noChangeAspect="1"/>
          </p:cNvPicPr>
          <p:nvPr/>
        </p:nvPicPr>
        <p:blipFill>
          <a:blip r:embed="rId2"/>
          <a:stretch>
            <a:fillRect/>
          </a:stretch>
        </p:blipFill>
        <p:spPr>
          <a:xfrm>
            <a:off x="1656080" y="2887274"/>
            <a:ext cx="8869680" cy="3289689"/>
          </a:xfrm>
          <a:prstGeom prst="rect">
            <a:avLst/>
          </a:prstGeom>
        </p:spPr>
      </p:pic>
    </p:spTree>
    <p:extLst>
      <p:ext uri="{BB962C8B-B14F-4D97-AF65-F5344CB8AC3E}">
        <p14:creationId xmlns:p14="http://schemas.microsoft.com/office/powerpoint/2010/main" val="203397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3144-816C-D5F8-5843-DB085C4A7F68}"/>
              </a:ext>
            </a:extLst>
          </p:cNvPr>
          <p:cNvSpPr>
            <a:spLocks noGrp="1"/>
          </p:cNvSpPr>
          <p:nvPr>
            <p:ph type="title"/>
          </p:nvPr>
        </p:nvSpPr>
        <p:spPr/>
        <p:txBody>
          <a:bodyPr/>
          <a:lstStyle/>
          <a:p>
            <a:r>
              <a:rPr lang="en-IN" dirty="0"/>
              <a:t>Configuration Elements </a:t>
            </a:r>
          </a:p>
        </p:txBody>
      </p:sp>
      <p:sp>
        <p:nvSpPr>
          <p:cNvPr id="3" name="Content Placeholder 2">
            <a:extLst>
              <a:ext uri="{FF2B5EF4-FFF2-40B4-BE49-F238E27FC236}">
                <a16:creationId xmlns:a16="http://schemas.microsoft.com/office/drawing/2014/main" id="{83A7B8F9-C662-A10A-2DA0-806BBDB55574}"/>
              </a:ext>
            </a:extLst>
          </p:cNvPr>
          <p:cNvSpPr>
            <a:spLocks noGrp="1"/>
          </p:cNvSpPr>
          <p:nvPr>
            <p:ph idx="1"/>
          </p:nvPr>
        </p:nvSpPr>
        <p:spPr/>
        <p:txBody>
          <a:bodyPr>
            <a:normAutofit/>
          </a:bodyPr>
          <a:lstStyle/>
          <a:p>
            <a:pPr marL="0" indent="0">
              <a:buNone/>
            </a:pPr>
            <a:r>
              <a:rPr lang="en-US" sz="2400" i="1" dirty="0"/>
              <a:t>Configuration Element</a:t>
            </a:r>
            <a:r>
              <a:rPr lang="en-US" sz="2400" dirty="0"/>
              <a:t> enable us to declare variables, so </a:t>
            </a:r>
            <a:r>
              <a:rPr lang="en-US" sz="2400" i="1" dirty="0">
                <a:hlinkClick r:id="rId2"/>
              </a:rPr>
              <a:t>Samplers</a:t>
            </a:r>
            <a:r>
              <a:rPr lang="en-US" sz="2400" dirty="0"/>
              <a:t> can use data through these variables. Configuration element is accessible from only inside the tree node where you defined it. Also, if a configuration element is defined inside a tree node, it will have high precedence than the same configuration element which is defined in a parent node</a:t>
            </a:r>
          </a:p>
          <a:p>
            <a:pPr marL="0" indent="0">
              <a:buNone/>
            </a:pPr>
            <a:r>
              <a:rPr lang="en-US" sz="2400" dirty="0"/>
              <a:t>.</a:t>
            </a:r>
            <a:endParaRPr lang="en-IN" sz="2400" dirty="0"/>
          </a:p>
        </p:txBody>
      </p:sp>
      <p:pic>
        <p:nvPicPr>
          <p:cNvPr id="5" name="Picture 4">
            <a:extLst>
              <a:ext uri="{FF2B5EF4-FFF2-40B4-BE49-F238E27FC236}">
                <a16:creationId xmlns:a16="http://schemas.microsoft.com/office/drawing/2014/main" id="{99030338-63EB-F4A9-8F4B-1C05A5D0C129}"/>
              </a:ext>
            </a:extLst>
          </p:cNvPr>
          <p:cNvPicPr>
            <a:picLocks noChangeAspect="1"/>
          </p:cNvPicPr>
          <p:nvPr/>
        </p:nvPicPr>
        <p:blipFill>
          <a:blip r:embed="rId3"/>
          <a:stretch>
            <a:fillRect/>
          </a:stretch>
        </p:blipFill>
        <p:spPr>
          <a:xfrm>
            <a:off x="2276278" y="3648029"/>
            <a:ext cx="7639443" cy="1797142"/>
          </a:xfrm>
          <a:prstGeom prst="rect">
            <a:avLst/>
          </a:prstGeom>
        </p:spPr>
      </p:pic>
    </p:spTree>
    <p:extLst>
      <p:ext uri="{BB962C8B-B14F-4D97-AF65-F5344CB8AC3E}">
        <p14:creationId xmlns:p14="http://schemas.microsoft.com/office/powerpoint/2010/main" val="268229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97B2-43A6-7E3E-8AC2-58E071BBAB3E}"/>
              </a:ext>
            </a:extLst>
          </p:cNvPr>
          <p:cNvSpPr>
            <a:spLocks noGrp="1"/>
          </p:cNvSpPr>
          <p:nvPr>
            <p:ph type="title"/>
          </p:nvPr>
        </p:nvSpPr>
        <p:spPr/>
        <p:txBody>
          <a:bodyPr/>
          <a:lstStyle/>
          <a:p>
            <a:r>
              <a:rPr lang="en-IN" dirty="0"/>
              <a:t>Assertions in </a:t>
            </a:r>
            <a:r>
              <a:rPr lang="en-IN" dirty="0" err="1"/>
              <a:t>Jmeter</a:t>
            </a:r>
            <a:endParaRPr lang="en-IN" dirty="0"/>
          </a:p>
        </p:txBody>
      </p:sp>
      <p:sp>
        <p:nvSpPr>
          <p:cNvPr id="3" name="Content Placeholder 2">
            <a:extLst>
              <a:ext uri="{FF2B5EF4-FFF2-40B4-BE49-F238E27FC236}">
                <a16:creationId xmlns:a16="http://schemas.microsoft.com/office/drawing/2014/main" id="{2928C735-2855-C608-4652-11954B9AC1A4}"/>
              </a:ext>
            </a:extLst>
          </p:cNvPr>
          <p:cNvSpPr>
            <a:spLocks noGrp="1"/>
          </p:cNvSpPr>
          <p:nvPr>
            <p:ph idx="1"/>
          </p:nvPr>
        </p:nvSpPr>
        <p:spPr/>
        <p:txBody>
          <a:bodyPr>
            <a:normAutofit/>
          </a:bodyPr>
          <a:lstStyle/>
          <a:p>
            <a:r>
              <a:rPr lang="en-US" sz="2000" dirty="0"/>
              <a:t>Assertion help verifies that your server under test returns the expected results.</a:t>
            </a:r>
          </a:p>
          <a:p>
            <a:pPr marL="0" indent="0">
              <a:buNone/>
            </a:pPr>
            <a:r>
              <a:rPr lang="en-US" sz="2000" dirty="0"/>
              <a:t>    Following are some commonly used Assertion in JMeter:</a:t>
            </a:r>
          </a:p>
          <a:p>
            <a:pPr marL="514350" indent="-514350">
              <a:buFont typeface="+mj-lt"/>
              <a:buAutoNum type="arabicPeriod"/>
            </a:pPr>
            <a:r>
              <a:rPr lang="en-US" sz="2000" dirty="0"/>
              <a:t>   Response Assertion</a:t>
            </a:r>
          </a:p>
          <a:p>
            <a:pPr marL="514350" indent="-514350">
              <a:buFont typeface="+mj-lt"/>
              <a:buAutoNum type="arabicPeriod"/>
            </a:pPr>
            <a:r>
              <a:rPr lang="en-US" sz="2000" dirty="0"/>
              <a:t>    Duration Assertion</a:t>
            </a:r>
          </a:p>
          <a:p>
            <a:pPr marL="514350" indent="-514350">
              <a:buFont typeface="+mj-lt"/>
              <a:buAutoNum type="arabicPeriod"/>
            </a:pPr>
            <a:r>
              <a:rPr lang="en-US" sz="2000" dirty="0"/>
              <a:t>    Size Assertion</a:t>
            </a:r>
          </a:p>
          <a:p>
            <a:pPr marL="514350" indent="-514350">
              <a:buFont typeface="+mj-lt"/>
              <a:buAutoNum type="arabicPeriod"/>
            </a:pPr>
            <a:r>
              <a:rPr lang="en-US" sz="2000" dirty="0"/>
              <a:t>    XML Assertion</a:t>
            </a:r>
          </a:p>
          <a:p>
            <a:pPr marL="514350" indent="-514350">
              <a:buFont typeface="+mj-lt"/>
              <a:buAutoNum type="arabicPeriod"/>
            </a:pPr>
            <a:r>
              <a:rPr lang="en-US" sz="2000" dirty="0"/>
              <a:t>    HTML Assertion</a:t>
            </a:r>
          </a:p>
          <a:p>
            <a:pPr marL="514350" indent="-514350">
              <a:buFont typeface="+mj-lt"/>
              <a:buAutoNum type="arabicPeriod"/>
            </a:pPr>
            <a:r>
              <a:rPr lang="en-US" sz="2000" dirty="0"/>
              <a:t>    Steps to use Response Assertion</a:t>
            </a:r>
            <a:endParaRPr lang="en-IN" sz="2000" dirty="0"/>
          </a:p>
        </p:txBody>
      </p:sp>
      <p:pic>
        <p:nvPicPr>
          <p:cNvPr id="5" name="Picture 4">
            <a:extLst>
              <a:ext uri="{FF2B5EF4-FFF2-40B4-BE49-F238E27FC236}">
                <a16:creationId xmlns:a16="http://schemas.microsoft.com/office/drawing/2014/main" id="{C87AE307-F892-71B2-3D30-C11AC64C3DDA}"/>
              </a:ext>
            </a:extLst>
          </p:cNvPr>
          <p:cNvPicPr>
            <a:picLocks noChangeAspect="1"/>
          </p:cNvPicPr>
          <p:nvPr/>
        </p:nvPicPr>
        <p:blipFill>
          <a:blip r:embed="rId2"/>
          <a:stretch>
            <a:fillRect/>
          </a:stretch>
        </p:blipFill>
        <p:spPr>
          <a:xfrm>
            <a:off x="5019040" y="2651760"/>
            <a:ext cx="6050280" cy="3169920"/>
          </a:xfrm>
          <a:prstGeom prst="rect">
            <a:avLst/>
          </a:prstGeom>
        </p:spPr>
      </p:pic>
    </p:spTree>
    <p:extLst>
      <p:ext uri="{BB962C8B-B14F-4D97-AF65-F5344CB8AC3E}">
        <p14:creationId xmlns:p14="http://schemas.microsoft.com/office/powerpoint/2010/main" val="216978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26B0-BF39-FCE8-49EB-7AE7C2AB6B3B}"/>
              </a:ext>
            </a:extLst>
          </p:cNvPr>
          <p:cNvSpPr>
            <a:spLocks noGrp="1"/>
          </p:cNvSpPr>
          <p:nvPr>
            <p:ph type="title"/>
          </p:nvPr>
        </p:nvSpPr>
        <p:spPr/>
        <p:txBody>
          <a:bodyPr/>
          <a:lstStyle/>
          <a:p>
            <a:r>
              <a:rPr lang="en-IN" dirty="0" err="1"/>
              <a:t>Jmeter</a:t>
            </a:r>
            <a:r>
              <a:rPr lang="en-IN" dirty="0"/>
              <a:t> Timers</a:t>
            </a:r>
          </a:p>
        </p:txBody>
      </p:sp>
      <p:pic>
        <p:nvPicPr>
          <p:cNvPr id="5" name="Content Placeholder 4">
            <a:extLst>
              <a:ext uri="{FF2B5EF4-FFF2-40B4-BE49-F238E27FC236}">
                <a16:creationId xmlns:a16="http://schemas.microsoft.com/office/drawing/2014/main" id="{F2DB9290-0F3C-FEDB-ADE3-51503BA7AE13}"/>
              </a:ext>
            </a:extLst>
          </p:cNvPr>
          <p:cNvPicPr>
            <a:picLocks noGrp="1" noChangeAspect="1"/>
          </p:cNvPicPr>
          <p:nvPr>
            <p:ph idx="1"/>
          </p:nvPr>
        </p:nvPicPr>
        <p:blipFill>
          <a:blip r:embed="rId2"/>
          <a:stretch>
            <a:fillRect/>
          </a:stretch>
        </p:blipFill>
        <p:spPr>
          <a:xfrm>
            <a:off x="615162" y="1512654"/>
            <a:ext cx="10071544" cy="4837345"/>
          </a:xfrm>
        </p:spPr>
      </p:pic>
    </p:spTree>
    <p:extLst>
      <p:ext uri="{BB962C8B-B14F-4D97-AF65-F5344CB8AC3E}">
        <p14:creationId xmlns:p14="http://schemas.microsoft.com/office/powerpoint/2010/main" val="346458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AF91-2BEF-059E-5A71-1F70167C8F1D}"/>
              </a:ext>
            </a:extLst>
          </p:cNvPr>
          <p:cNvSpPr>
            <a:spLocks noGrp="1"/>
          </p:cNvSpPr>
          <p:nvPr>
            <p:ph type="title"/>
          </p:nvPr>
        </p:nvSpPr>
        <p:spPr/>
        <p:txBody>
          <a:bodyPr/>
          <a:lstStyle/>
          <a:p>
            <a:r>
              <a:rPr lang="en-IN" dirty="0"/>
              <a:t>Types of Timers </a:t>
            </a:r>
          </a:p>
        </p:txBody>
      </p:sp>
      <p:pic>
        <p:nvPicPr>
          <p:cNvPr id="5" name="Content Placeholder 4">
            <a:extLst>
              <a:ext uri="{FF2B5EF4-FFF2-40B4-BE49-F238E27FC236}">
                <a16:creationId xmlns:a16="http://schemas.microsoft.com/office/drawing/2014/main" id="{5E51FDDF-08EB-93AD-E742-9B006C2AA84B}"/>
              </a:ext>
            </a:extLst>
          </p:cNvPr>
          <p:cNvPicPr>
            <a:picLocks noGrp="1" noChangeAspect="1"/>
          </p:cNvPicPr>
          <p:nvPr>
            <p:ph idx="1"/>
          </p:nvPr>
        </p:nvPicPr>
        <p:blipFill>
          <a:blip r:embed="rId2"/>
          <a:stretch>
            <a:fillRect/>
          </a:stretch>
        </p:blipFill>
        <p:spPr>
          <a:xfrm>
            <a:off x="1036168" y="1690688"/>
            <a:ext cx="9377832" cy="4668705"/>
          </a:xfrm>
        </p:spPr>
      </p:pic>
    </p:spTree>
    <p:extLst>
      <p:ext uri="{BB962C8B-B14F-4D97-AF65-F5344CB8AC3E}">
        <p14:creationId xmlns:p14="http://schemas.microsoft.com/office/powerpoint/2010/main" val="400964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E96C-6D6A-CA04-2958-D8DAC51A66CE}"/>
              </a:ext>
            </a:extLst>
          </p:cNvPr>
          <p:cNvSpPr>
            <a:spLocks noGrp="1"/>
          </p:cNvSpPr>
          <p:nvPr>
            <p:ph type="title"/>
          </p:nvPr>
        </p:nvSpPr>
        <p:spPr/>
        <p:txBody>
          <a:bodyPr/>
          <a:lstStyle/>
          <a:p>
            <a:r>
              <a:rPr lang="en-IN" dirty="0"/>
              <a:t>Uniform Random Timer Calculation </a:t>
            </a:r>
          </a:p>
        </p:txBody>
      </p:sp>
      <p:pic>
        <p:nvPicPr>
          <p:cNvPr id="5" name="Content Placeholder 4">
            <a:extLst>
              <a:ext uri="{FF2B5EF4-FFF2-40B4-BE49-F238E27FC236}">
                <a16:creationId xmlns:a16="http://schemas.microsoft.com/office/drawing/2014/main" id="{E10B672C-DA7A-EB21-E2E0-F3178AC56DD0}"/>
              </a:ext>
            </a:extLst>
          </p:cNvPr>
          <p:cNvPicPr>
            <a:picLocks noGrp="1" noChangeAspect="1"/>
          </p:cNvPicPr>
          <p:nvPr>
            <p:ph idx="1"/>
          </p:nvPr>
        </p:nvPicPr>
        <p:blipFill>
          <a:blip r:embed="rId2"/>
          <a:stretch>
            <a:fillRect/>
          </a:stretch>
        </p:blipFill>
        <p:spPr>
          <a:xfrm>
            <a:off x="640562" y="1330410"/>
            <a:ext cx="9773437" cy="4765994"/>
          </a:xfrm>
        </p:spPr>
      </p:pic>
    </p:spTree>
    <p:extLst>
      <p:ext uri="{BB962C8B-B14F-4D97-AF65-F5344CB8AC3E}">
        <p14:creationId xmlns:p14="http://schemas.microsoft.com/office/powerpoint/2010/main" val="64559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7447-0BDB-7F53-F696-042B93903F5D}"/>
              </a:ext>
            </a:extLst>
          </p:cNvPr>
          <p:cNvSpPr>
            <a:spLocks noGrp="1"/>
          </p:cNvSpPr>
          <p:nvPr>
            <p:ph type="title"/>
          </p:nvPr>
        </p:nvSpPr>
        <p:spPr/>
        <p:txBody>
          <a:bodyPr/>
          <a:lstStyle/>
          <a:p>
            <a:r>
              <a:rPr lang="en-IN" dirty="0"/>
              <a:t>Other Timers(Not in Scope and Not used)</a:t>
            </a:r>
          </a:p>
        </p:txBody>
      </p:sp>
      <p:pic>
        <p:nvPicPr>
          <p:cNvPr id="9" name="Content Placeholder 8">
            <a:extLst>
              <a:ext uri="{FF2B5EF4-FFF2-40B4-BE49-F238E27FC236}">
                <a16:creationId xmlns:a16="http://schemas.microsoft.com/office/drawing/2014/main" id="{CFF203CA-2996-E40C-F67E-36CACF4543EE}"/>
              </a:ext>
            </a:extLst>
          </p:cNvPr>
          <p:cNvPicPr>
            <a:picLocks noGrp="1" noChangeAspect="1"/>
          </p:cNvPicPr>
          <p:nvPr>
            <p:ph idx="1"/>
          </p:nvPr>
        </p:nvPicPr>
        <p:blipFill>
          <a:blip r:embed="rId2"/>
          <a:stretch>
            <a:fillRect/>
          </a:stretch>
        </p:blipFill>
        <p:spPr>
          <a:xfrm>
            <a:off x="1072366" y="1455502"/>
            <a:ext cx="9341633" cy="4830458"/>
          </a:xfrm>
        </p:spPr>
      </p:pic>
    </p:spTree>
    <p:extLst>
      <p:ext uri="{BB962C8B-B14F-4D97-AF65-F5344CB8AC3E}">
        <p14:creationId xmlns:p14="http://schemas.microsoft.com/office/powerpoint/2010/main" val="187206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3BA6-2B0E-16A7-80DD-8A6D021FA892}"/>
              </a:ext>
            </a:extLst>
          </p:cNvPr>
          <p:cNvSpPr>
            <a:spLocks noGrp="1"/>
          </p:cNvSpPr>
          <p:nvPr>
            <p:ph type="title"/>
          </p:nvPr>
        </p:nvSpPr>
        <p:spPr/>
        <p:txBody>
          <a:bodyPr/>
          <a:lstStyle/>
          <a:p>
            <a:r>
              <a:rPr lang="en-IN" dirty="0"/>
              <a:t>What is Non Functional Testing</a:t>
            </a:r>
          </a:p>
        </p:txBody>
      </p:sp>
      <p:sp>
        <p:nvSpPr>
          <p:cNvPr id="3" name="Content Placeholder 2">
            <a:extLst>
              <a:ext uri="{FF2B5EF4-FFF2-40B4-BE49-F238E27FC236}">
                <a16:creationId xmlns:a16="http://schemas.microsoft.com/office/drawing/2014/main" id="{E70EC83B-3FD5-4FFE-C693-79604059C854}"/>
              </a:ext>
            </a:extLst>
          </p:cNvPr>
          <p:cNvSpPr>
            <a:spLocks noGrp="1"/>
          </p:cNvSpPr>
          <p:nvPr>
            <p:ph idx="1"/>
          </p:nvPr>
        </p:nvSpPr>
        <p:spPr/>
        <p:txBody>
          <a:bodyPr>
            <a:normAutofit lnSpcReduction="10000"/>
          </a:bodyPr>
          <a:lstStyle/>
          <a:p>
            <a:pPr marL="0" indent="0">
              <a:buNone/>
            </a:pPr>
            <a:r>
              <a:rPr lang="en-US" sz="2000" b="0" dirty="0">
                <a:solidFill>
                  <a:srgbClr val="666666"/>
                </a:solidFill>
                <a:effectLst/>
                <a:latin typeface="canada-type-gibson"/>
              </a:rPr>
              <a:t>Non functional testing is a type of software testing that verifies non functional aspects of the product, such as performance, stability, and usability. Whereas functional testing verifies whether or not the product does what it is supposed to, non functional testing verifies </a:t>
            </a:r>
            <a:r>
              <a:rPr lang="en-US" sz="2000" b="1" dirty="0">
                <a:solidFill>
                  <a:srgbClr val="666666"/>
                </a:solidFill>
                <a:effectLst/>
                <a:latin typeface="canada-type-gibson"/>
              </a:rPr>
              <a:t>how well</a:t>
            </a:r>
            <a:r>
              <a:rPr lang="en-US" sz="2000" b="0" dirty="0">
                <a:solidFill>
                  <a:srgbClr val="666666"/>
                </a:solidFill>
                <a:effectLst/>
                <a:latin typeface="canada-type-gibson"/>
              </a:rPr>
              <a:t> the product performs.</a:t>
            </a:r>
          </a:p>
          <a:p>
            <a:pPr algn="l"/>
            <a:r>
              <a:rPr lang="en-US" sz="2000" b="0" i="0" dirty="0">
                <a:solidFill>
                  <a:srgbClr val="666666"/>
                </a:solidFill>
                <a:effectLst/>
                <a:latin typeface="canada-type-gibson"/>
              </a:rPr>
              <a:t>There are several different types of non functional tests. The most common ones are:</a:t>
            </a:r>
          </a:p>
          <a:p>
            <a:pPr algn="l">
              <a:buFont typeface="+mj-lt"/>
              <a:buAutoNum type="arabicPeriod"/>
            </a:pPr>
            <a:r>
              <a:rPr lang="en-US" sz="2000" b="0" i="0" dirty="0">
                <a:solidFill>
                  <a:srgbClr val="666666"/>
                </a:solidFill>
                <a:effectLst/>
                <a:latin typeface="canada-type-gibson"/>
              </a:rPr>
              <a:t>Performance Tests</a:t>
            </a:r>
          </a:p>
          <a:p>
            <a:pPr algn="l">
              <a:buFont typeface="+mj-lt"/>
              <a:buAutoNum type="arabicPeriod"/>
            </a:pPr>
            <a:r>
              <a:rPr lang="en-US" sz="2000" b="0" i="0" dirty="0">
                <a:solidFill>
                  <a:srgbClr val="666666"/>
                </a:solidFill>
                <a:effectLst/>
                <a:latin typeface="canada-type-gibson"/>
              </a:rPr>
              <a:t>Load Tests</a:t>
            </a:r>
          </a:p>
          <a:p>
            <a:pPr algn="l">
              <a:buFont typeface="+mj-lt"/>
              <a:buAutoNum type="arabicPeriod"/>
            </a:pPr>
            <a:r>
              <a:rPr lang="en-US" sz="2000" b="0" i="0" dirty="0">
                <a:solidFill>
                  <a:srgbClr val="666666"/>
                </a:solidFill>
                <a:effectLst/>
                <a:latin typeface="canada-type-gibson"/>
              </a:rPr>
              <a:t>Stress Tests</a:t>
            </a:r>
          </a:p>
          <a:p>
            <a:pPr algn="l">
              <a:buFont typeface="+mj-lt"/>
              <a:buAutoNum type="arabicPeriod"/>
            </a:pPr>
            <a:r>
              <a:rPr lang="en-US" sz="2000" b="0" i="0" dirty="0">
                <a:solidFill>
                  <a:srgbClr val="666666"/>
                </a:solidFill>
                <a:effectLst/>
                <a:latin typeface="canada-type-gibson"/>
              </a:rPr>
              <a:t>Volume Tests</a:t>
            </a:r>
          </a:p>
          <a:p>
            <a:pPr algn="l">
              <a:buFont typeface="+mj-lt"/>
              <a:buAutoNum type="arabicPeriod"/>
            </a:pPr>
            <a:r>
              <a:rPr lang="en-US" sz="2000" b="0" i="0" dirty="0">
                <a:solidFill>
                  <a:srgbClr val="666666"/>
                </a:solidFill>
                <a:effectLst/>
                <a:latin typeface="canada-type-gibson"/>
              </a:rPr>
              <a:t>Security Tests</a:t>
            </a:r>
          </a:p>
          <a:p>
            <a:pPr algn="l">
              <a:buFont typeface="+mj-lt"/>
              <a:buAutoNum type="arabicPeriod"/>
            </a:pPr>
            <a:r>
              <a:rPr lang="en-US" sz="2000" b="0" i="0" dirty="0">
                <a:solidFill>
                  <a:srgbClr val="666666"/>
                </a:solidFill>
                <a:effectLst/>
                <a:latin typeface="canada-type-gibson"/>
              </a:rPr>
              <a:t>Upgrade &amp; Installation Tests</a:t>
            </a:r>
          </a:p>
          <a:p>
            <a:pPr algn="l">
              <a:buFont typeface="+mj-lt"/>
              <a:buAutoNum type="arabicPeriod"/>
            </a:pPr>
            <a:r>
              <a:rPr lang="en-US" sz="2000" b="0" i="0" dirty="0">
                <a:solidFill>
                  <a:srgbClr val="666666"/>
                </a:solidFill>
                <a:effectLst/>
                <a:latin typeface="canada-type-gibson"/>
              </a:rPr>
              <a:t>Recovery Tests</a:t>
            </a:r>
          </a:p>
          <a:p>
            <a:pPr marL="0" indent="0">
              <a:buNone/>
            </a:pPr>
            <a:endParaRPr lang="en-IN" sz="2000" dirty="0">
              <a:solidFill>
                <a:schemeClr val="tx1">
                  <a:lumMod val="75000"/>
                  <a:lumOff val="25000"/>
                </a:schemeClr>
              </a:solidFill>
            </a:endParaRPr>
          </a:p>
        </p:txBody>
      </p:sp>
    </p:spTree>
    <p:extLst>
      <p:ext uri="{BB962C8B-B14F-4D97-AF65-F5344CB8AC3E}">
        <p14:creationId xmlns:p14="http://schemas.microsoft.com/office/powerpoint/2010/main" val="217630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382D-DB5C-6166-B881-E33F2630756C}"/>
              </a:ext>
            </a:extLst>
          </p:cNvPr>
          <p:cNvSpPr>
            <a:spLocks noGrp="1"/>
          </p:cNvSpPr>
          <p:nvPr>
            <p:ph type="title"/>
          </p:nvPr>
        </p:nvSpPr>
        <p:spPr/>
        <p:txBody>
          <a:bodyPr/>
          <a:lstStyle/>
          <a:p>
            <a:r>
              <a:rPr lang="en-IN" dirty="0"/>
              <a:t>Load Testing</a:t>
            </a:r>
          </a:p>
        </p:txBody>
      </p:sp>
      <p:sp>
        <p:nvSpPr>
          <p:cNvPr id="3" name="Content Placeholder 2">
            <a:extLst>
              <a:ext uri="{FF2B5EF4-FFF2-40B4-BE49-F238E27FC236}">
                <a16:creationId xmlns:a16="http://schemas.microsoft.com/office/drawing/2014/main" id="{F7F431B0-DFA5-CB35-9511-0653FE1A6810}"/>
              </a:ext>
            </a:extLst>
          </p:cNvPr>
          <p:cNvSpPr>
            <a:spLocks noGrp="1"/>
          </p:cNvSpPr>
          <p:nvPr>
            <p:ph idx="1"/>
          </p:nvPr>
        </p:nvSpPr>
        <p:spPr/>
        <p:txBody>
          <a:bodyPr/>
          <a:lstStyle/>
          <a:p>
            <a:pPr algn="l"/>
            <a:r>
              <a:rPr lang="en-US" sz="2000" b="0" i="0" dirty="0">
                <a:solidFill>
                  <a:srgbClr val="666666"/>
                </a:solidFill>
                <a:effectLst/>
                <a:latin typeface="canada-type-gibson"/>
              </a:rPr>
              <a:t>Load testing checks how the software behaves under both normal and peak conditions. This is done to determine how much work load the software can handle before performance is negatively affected.</a:t>
            </a:r>
          </a:p>
          <a:p>
            <a:pPr algn="l"/>
            <a:r>
              <a:rPr lang="en-US" sz="2000" b="0" i="0" dirty="0">
                <a:solidFill>
                  <a:srgbClr val="666666"/>
                </a:solidFill>
                <a:effectLst/>
                <a:latin typeface="canada-type-gibson"/>
              </a:rPr>
              <a:t>You can perform load tests by running multiple applications simultaneously, subjecting a server to a high amount of traffic, or downloading a large quantity of files.</a:t>
            </a:r>
          </a:p>
          <a:p>
            <a:pPr algn="l"/>
            <a:r>
              <a:rPr lang="en-US" sz="2000" b="0" i="0" dirty="0">
                <a:solidFill>
                  <a:srgbClr val="666666"/>
                </a:solidFill>
                <a:effectLst/>
                <a:latin typeface="canada-type-gibson"/>
              </a:rPr>
              <a:t>Load tests are used to ensure fast and scalable software.</a:t>
            </a:r>
          </a:p>
          <a:p>
            <a:pPr marL="0" indent="0" algn="l">
              <a:buNone/>
            </a:pPr>
            <a:r>
              <a:rPr lang="en-US" sz="2000" b="0" i="0" dirty="0">
                <a:solidFill>
                  <a:srgbClr val="666666"/>
                </a:solidFill>
                <a:effectLst/>
                <a:latin typeface="canada-type-gibson"/>
              </a:rPr>
              <a:t>   This is typically done by:</a:t>
            </a:r>
          </a:p>
          <a:p>
            <a:pPr marL="457200" indent="-457200" algn="l">
              <a:buFont typeface="+mj-lt"/>
              <a:buAutoNum type="arabicPeriod"/>
            </a:pPr>
            <a:r>
              <a:rPr lang="en-US" sz="2000" b="0" i="0" dirty="0">
                <a:solidFill>
                  <a:srgbClr val="666666"/>
                </a:solidFill>
                <a:effectLst/>
                <a:latin typeface="canada-type-gibson"/>
              </a:rPr>
              <a:t>Measuring response times            </a:t>
            </a:r>
          </a:p>
          <a:p>
            <a:pPr marL="457200" indent="-457200" algn="l">
              <a:buFont typeface="+mj-lt"/>
              <a:buAutoNum type="arabicPeriod"/>
            </a:pPr>
            <a:r>
              <a:rPr lang="en-US" sz="2000" b="0" i="0" dirty="0">
                <a:solidFill>
                  <a:srgbClr val="666666"/>
                </a:solidFill>
                <a:effectLst/>
                <a:latin typeface="canada-type-gibson"/>
              </a:rPr>
              <a:t>Identifying bottlenecks</a:t>
            </a:r>
          </a:p>
          <a:p>
            <a:pPr marL="457200" indent="-457200" algn="l">
              <a:buFont typeface="+mj-lt"/>
              <a:buAutoNum type="arabicPeriod"/>
            </a:pPr>
            <a:r>
              <a:rPr lang="en-US" sz="2000" b="0" i="0" dirty="0">
                <a:solidFill>
                  <a:srgbClr val="666666"/>
                </a:solidFill>
                <a:effectLst/>
                <a:latin typeface="canada-type-gibson"/>
              </a:rPr>
              <a:t>Locating failure points</a:t>
            </a:r>
          </a:p>
          <a:p>
            <a:pPr marL="0" indent="0">
              <a:buNone/>
            </a:pPr>
            <a:endParaRPr lang="en-IN" dirty="0"/>
          </a:p>
        </p:txBody>
      </p:sp>
      <p:sp>
        <p:nvSpPr>
          <p:cNvPr id="4" name="AutoShape 2" descr="What is Load Testing? Processes, Types, Best Practices ...">
            <a:extLst>
              <a:ext uri="{FF2B5EF4-FFF2-40B4-BE49-F238E27FC236}">
                <a16:creationId xmlns:a16="http://schemas.microsoft.com/office/drawing/2014/main" id="{14A14701-05F4-C170-7161-2A2F1F4E96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768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F01C-802C-AB7C-F480-760A6CC56ABB}"/>
              </a:ext>
            </a:extLst>
          </p:cNvPr>
          <p:cNvSpPr>
            <a:spLocks noGrp="1"/>
          </p:cNvSpPr>
          <p:nvPr>
            <p:ph type="title"/>
          </p:nvPr>
        </p:nvSpPr>
        <p:spPr/>
        <p:txBody>
          <a:bodyPr/>
          <a:lstStyle/>
          <a:p>
            <a:r>
              <a:rPr lang="en-IN" dirty="0" err="1"/>
              <a:t>Jmeter</a:t>
            </a:r>
            <a:r>
              <a:rPr lang="en-IN" dirty="0"/>
              <a:t> and Advantages</a:t>
            </a:r>
          </a:p>
        </p:txBody>
      </p:sp>
      <p:pic>
        <p:nvPicPr>
          <p:cNvPr id="5" name="Content Placeholder 4">
            <a:extLst>
              <a:ext uri="{FF2B5EF4-FFF2-40B4-BE49-F238E27FC236}">
                <a16:creationId xmlns:a16="http://schemas.microsoft.com/office/drawing/2014/main" id="{F2D932C3-254F-6D20-861C-51ECDD6CCBBB}"/>
              </a:ext>
            </a:extLst>
          </p:cNvPr>
          <p:cNvPicPr>
            <a:picLocks noGrp="1" noChangeAspect="1"/>
          </p:cNvPicPr>
          <p:nvPr>
            <p:ph idx="1"/>
          </p:nvPr>
        </p:nvPicPr>
        <p:blipFill>
          <a:blip r:embed="rId2"/>
          <a:stretch>
            <a:fillRect/>
          </a:stretch>
        </p:blipFill>
        <p:spPr>
          <a:xfrm>
            <a:off x="1099690" y="1568768"/>
            <a:ext cx="9202550" cy="4647518"/>
          </a:xfrm>
        </p:spPr>
      </p:pic>
    </p:spTree>
    <p:extLst>
      <p:ext uri="{BB962C8B-B14F-4D97-AF65-F5344CB8AC3E}">
        <p14:creationId xmlns:p14="http://schemas.microsoft.com/office/powerpoint/2010/main" val="254191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77FA-99DF-14FD-350E-BBCD5B3045FE}"/>
              </a:ext>
            </a:extLst>
          </p:cNvPr>
          <p:cNvSpPr>
            <a:spLocks noGrp="1"/>
          </p:cNvSpPr>
          <p:nvPr>
            <p:ph type="title"/>
          </p:nvPr>
        </p:nvSpPr>
        <p:spPr/>
        <p:txBody>
          <a:bodyPr/>
          <a:lstStyle/>
          <a:p>
            <a:r>
              <a:rPr lang="en-IN" dirty="0"/>
              <a:t>Benefits of Using </a:t>
            </a:r>
            <a:r>
              <a:rPr lang="en-IN" dirty="0" err="1"/>
              <a:t>Jmeter</a:t>
            </a:r>
            <a:r>
              <a:rPr lang="en-IN" dirty="0"/>
              <a:t> </a:t>
            </a:r>
          </a:p>
        </p:txBody>
      </p:sp>
      <p:pic>
        <p:nvPicPr>
          <p:cNvPr id="5" name="Content Placeholder 4">
            <a:extLst>
              <a:ext uri="{FF2B5EF4-FFF2-40B4-BE49-F238E27FC236}">
                <a16:creationId xmlns:a16="http://schemas.microsoft.com/office/drawing/2014/main" id="{872DCEA1-E551-E669-13B3-8E1425AF2DCC}"/>
              </a:ext>
            </a:extLst>
          </p:cNvPr>
          <p:cNvPicPr>
            <a:picLocks noGrp="1" noChangeAspect="1"/>
          </p:cNvPicPr>
          <p:nvPr>
            <p:ph idx="1"/>
          </p:nvPr>
        </p:nvPicPr>
        <p:blipFill>
          <a:blip r:embed="rId2"/>
          <a:stretch>
            <a:fillRect/>
          </a:stretch>
        </p:blipFill>
        <p:spPr>
          <a:xfrm>
            <a:off x="1377182" y="1348192"/>
            <a:ext cx="9097778" cy="4958344"/>
          </a:xfrm>
        </p:spPr>
      </p:pic>
    </p:spTree>
    <p:extLst>
      <p:ext uri="{BB962C8B-B14F-4D97-AF65-F5344CB8AC3E}">
        <p14:creationId xmlns:p14="http://schemas.microsoft.com/office/powerpoint/2010/main" val="241424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BED8-0EBC-3FFF-2B80-618C9A2C1487}"/>
              </a:ext>
            </a:extLst>
          </p:cNvPr>
          <p:cNvSpPr>
            <a:spLocks noGrp="1"/>
          </p:cNvSpPr>
          <p:nvPr>
            <p:ph type="title"/>
          </p:nvPr>
        </p:nvSpPr>
        <p:spPr/>
        <p:txBody>
          <a:bodyPr/>
          <a:lstStyle/>
          <a:p>
            <a:r>
              <a:rPr lang="en-IN" dirty="0" err="1"/>
              <a:t>Jmeter</a:t>
            </a:r>
            <a:r>
              <a:rPr lang="en-IN" dirty="0"/>
              <a:t> Installation Prerequisite</a:t>
            </a:r>
          </a:p>
        </p:txBody>
      </p:sp>
      <p:sp>
        <p:nvSpPr>
          <p:cNvPr id="3" name="Content Placeholder 2">
            <a:extLst>
              <a:ext uri="{FF2B5EF4-FFF2-40B4-BE49-F238E27FC236}">
                <a16:creationId xmlns:a16="http://schemas.microsoft.com/office/drawing/2014/main" id="{D22CE189-15DF-939A-45F9-387F6D50D856}"/>
              </a:ext>
            </a:extLst>
          </p:cNvPr>
          <p:cNvSpPr>
            <a:spLocks noGrp="1"/>
          </p:cNvSpPr>
          <p:nvPr>
            <p:ph idx="1"/>
          </p:nvPr>
        </p:nvSpPr>
        <p:spPr/>
        <p:txBody>
          <a:bodyPr/>
          <a:lstStyle/>
          <a:p>
            <a:r>
              <a:rPr lang="en-IN" dirty="0"/>
              <a:t>Prerequisite </a:t>
            </a:r>
          </a:p>
          <a:p>
            <a:pPr marL="0" indent="0" algn="ctr">
              <a:buNone/>
            </a:pPr>
            <a:r>
              <a:rPr lang="en-IN" sz="2400" dirty="0"/>
              <a:t>Java version 8 or above needs to be a part of the machine and environment variables needs to be set  where </a:t>
            </a:r>
            <a:r>
              <a:rPr lang="en-IN" sz="2400" dirty="0" err="1"/>
              <a:t>Jmeter</a:t>
            </a:r>
            <a:r>
              <a:rPr lang="en-IN" sz="2400" dirty="0"/>
              <a:t> is getting installed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228F0F6-4FB8-3495-67FE-DEC729F3BE4A}"/>
              </a:ext>
            </a:extLst>
          </p:cNvPr>
          <p:cNvPicPr>
            <a:picLocks noChangeAspect="1"/>
          </p:cNvPicPr>
          <p:nvPr/>
        </p:nvPicPr>
        <p:blipFill>
          <a:blip r:embed="rId2"/>
          <a:stretch>
            <a:fillRect/>
          </a:stretch>
        </p:blipFill>
        <p:spPr>
          <a:xfrm>
            <a:off x="1499697" y="3246120"/>
            <a:ext cx="9038935" cy="2572752"/>
          </a:xfrm>
          <a:prstGeom prst="rect">
            <a:avLst/>
          </a:prstGeom>
        </p:spPr>
      </p:pic>
    </p:spTree>
    <p:extLst>
      <p:ext uri="{BB962C8B-B14F-4D97-AF65-F5344CB8AC3E}">
        <p14:creationId xmlns:p14="http://schemas.microsoft.com/office/powerpoint/2010/main" val="126332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B51F-8F4F-407B-4214-8D0EB0E3DEBC}"/>
              </a:ext>
            </a:extLst>
          </p:cNvPr>
          <p:cNvSpPr>
            <a:spLocks noGrp="1"/>
          </p:cNvSpPr>
          <p:nvPr>
            <p:ph type="title"/>
          </p:nvPr>
        </p:nvSpPr>
        <p:spPr/>
        <p:txBody>
          <a:bodyPr/>
          <a:lstStyle/>
          <a:p>
            <a:r>
              <a:rPr lang="en-IN" dirty="0"/>
              <a:t>Steps of Installation </a:t>
            </a:r>
          </a:p>
        </p:txBody>
      </p:sp>
      <p:sp>
        <p:nvSpPr>
          <p:cNvPr id="3" name="Content Placeholder 2">
            <a:extLst>
              <a:ext uri="{FF2B5EF4-FFF2-40B4-BE49-F238E27FC236}">
                <a16:creationId xmlns:a16="http://schemas.microsoft.com/office/drawing/2014/main" id="{89E77C21-2C2C-10FB-1F97-9722AEF6DBAF}"/>
              </a:ext>
            </a:extLst>
          </p:cNvPr>
          <p:cNvSpPr>
            <a:spLocks noGrp="1"/>
          </p:cNvSpPr>
          <p:nvPr>
            <p:ph idx="1"/>
          </p:nvPr>
        </p:nvSpPr>
        <p:spPr/>
        <p:txBody>
          <a:bodyPr/>
          <a:lstStyle/>
          <a:p>
            <a:pPr marL="0" indent="0">
              <a:buNone/>
            </a:pPr>
            <a:r>
              <a:rPr lang="en-IN" sz="2000" dirty="0"/>
              <a:t>Open the URL ,</a:t>
            </a:r>
          </a:p>
          <a:p>
            <a:pPr marL="0" indent="0">
              <a:buNone/>
            </a:pPr>
            <a:r>
              <a:rPr lang="en-IN" sz="2000" dirty="0">
                <a:hlinkClick r:id="rId2"/>
              </a:rPr>
              <a:t>https://jmeter.apache.org/download_jmeter.cgi</a:t>
            </a:r>
            <a:endParaRPr lang="en-IN" sz="2000" dirty="0"/>
          </a:p>
          <a:p>
            <a:pPr marL="0" indent="0">
              <a:buNone/>
            </a:pPr>
            <a:r>
              <a:rPr lang="en-IN" sz="2000" dirty="0"/>
              <a:t>And select the below option </a:t>
            </a:r>
            <a:r>
              <a:rPr lang="en-IN" dirty="0"/>
              <a:t>,</a:t>
            </a:r>
          </a:p>
        </p:txBody>
      </p:sp>
      <p:pic>
        <p:nvPicPr>
          <p:cNvPr id="4" name="Picture 3">
            <a:extLst>
              <a:ext uri="{FF2B5EF4-FFF2-40B4-BE49-F238E27FC236}">
                <a16:creationId xmlns:a16="http://schemas.microsoft.com/office/drawing/2014/main" id="{849E268C-A3F9-4CF1-C794-6AC3690BD4A3}"/>
              </a:ext>
            </a:extLst>
          </p:cNvPr>
          <p:cNvPicPr>
            <a:picLocks noChangeAspect="1"/>
          </p:cNvPicPr>
          <p:nvPr/>
        </p:nvPicPr>
        <p:blipFill>
          <a:blip r:embed="rId3"/>
          <a:stretch>
            <a:fillRect/>
          </a:stretch>
        </p:blipFill>
        <p:spPr>
          <a:xfrm>
            <a:off x="1554480" y="3129280"/>
            <a:ext cx="7863839" cy="3261360"/>
          </a:xfrm>
          <a:prstGeom prst="rect">
            <a:avLst/>
          </a:prstGeom>
        </p:spPr>
      </p:pic>
    </p:spTree>
    <p:extLst>
      <p:ext uri="{BB962C8B-B14F-4D97-AF65-F5344CB8AC3E}">
        <p14:creationId xmlns:p14="http://schemas.microsoft.com/office/powerpoint/2010/main" val="58069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B3CD-4A13-A827-CD55-131DD6FD7B8A}"/>
              </a:ext>
            </a:extLst>
          </p:cNvPr>
          <p:cNvSpPr>
            <a:spLocks noGrp="1"/>
          </p:cNvSpPr>
          <p:nvPr>
            <p:ph type="title"/>
          </p:nvPr>
        </p:nvSpPr>
        <p:spPr/>
        <p:txBody>
          <a:bodyPr/>
          <a:lstStyle/>
          <a:p>
            <a:r>
              <a:rPr lang="en-IN" dirty="0"/>
              <a:t>Steps of Installation Continued </a:t>
            </a:r>
          </a:p>
        </p:txBody>
      </p:sp>
      <p:pic>
        <p:nvPicPr>
          <p:cNvPr id="2050" name="Picture 2" descr="How to install Jmeter in easy steps">
            <a:extLst>
              <a:ext uri="{FF2B5EF4-FFF2-40B4-BE49-F238E27FC236}">
                <a16:creationId xmlns:a16="http://schemas.microsoft.com/office/drawing/2014/main" id="{003935CC-2FFD-B721-F682-2A6BE681EE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4321" y="1396048"/>
            <a:ext cx="7975600" cy="4875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99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812C-ACBC-4387-E18C-9004152F751E}"/>
              </a:ext>
            </a:extLst>
          </p:cNvPr>
          <p:cNvSpPr>
            <a:spLocks noGrp="1"/>
          </p:cNvSpPr>
          <p:nvPr>
            <p:ph type="title"/>
          </p:nvPr>
        </p:nvSpPr>
        <p:spPr/>
        <p:txBody>
          <a:bodyPr/>
          <a:lstStyle/>
          <a:p>
            <a:r>
              <a:rPr lang="en-IN" dirty="0"/>
              <a:t>Working of </a:t>
            </a:r>
            <a:r>
              <a:rPr lang="en-IN" dirty="0" err="1"/>
              <a:t>Jmeter</a:t>
            </a:r>
            <a:endParaRPr lang="en-IN" dirty="0"/>
          </a:p>
        </p:txBody>
      </p:sp>
      <p:pic>
        <p:nvPicPr>
          <p:cNvPr id="5" name="Content Placeholder 4">
            <a:extLst>
              <a:ext uri="{FF2B5EF4-FFF2-40B4-BE49-F238E27FC236}">
                <a16:creationId xmlns:a16="http://schemas.microsoft.com/office/drawing/2014/main" id="{7DACFBA3-0374-5C90-B167-C57ADAA09D96}"/>
              </a:ext>
            </a:extLst>
          </p:cNvPr>
          <p:cNvPicPr>
            <a:picLocks noGrp="1" noChangeAspect="1"/>
          </p:cNvPicPr>
          <p:nvPr>
            <p:ph idx="1"/>
          </p:nvPr>
        </p:nvPicPr>
        <p:blipFill>
          <a:blip r:embed="rId2"/>
          <a:stretch>
            <a:fillRect/>
          </a:stretch>
        </p:blipFill>
        <p:spPr>
          <a:xfrm>
            <a:off x="1567106" y="1553175"/>
            <a:ext cx="9057788" cy="4939700"/>
          </a:xfrm>
        </p:spPr>
      </p:pic>
    </p:spTree>
    <p:extLst>
      <p:ext uri="{BB962C8B-B14F-4D97-AF65-F5344CB8AC3E}">
        <p14:creationId xmlns:p14="http://schemas.microsoft.com/office/powerpoint/2010/main" val="3822246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478</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canada-type-gibson</vt:lpstr>
      <vt:lpstr>Office Theme</vt:lpstr>
      <vt:lpstr>Load Testing -Jmeter</vt:lpstr>
      <vt:lpstr>What is Non Functional Testing</vt:lpstr>
      <vt:lpstr>Load Testing</vt:lpstr>
      <vt:lpstr>Jmeter and Advantages</vt:lpstr>
      <vt:lpstr>Benefits of Using Jmeter </vt:lpstr>
      <vt:lpstr>Jmeter Installation Prerequisite</vt:lpstr>
      <vt:lpstr>Steps of Installation </vt:lpstr>
      <vt:lpstr>Steps of Installation Continued </vt:lpstr>
      <vt:lpstr>Working of Jmeter</vt:lpstr>
      <vt:lpstr>Components of Jmeter</vt:lpstr>
      <vt:lpstr>My First Jmeter Test</vt:lpstr>
      <vt:lpstr>Samplers in Jmeter</vt:lpstr>
      <vt:lpstr>Listeners in Jmeter</vt:lpstr>
      <vt:lpstr>Configuration Elements </vt:lpstr>
      <vt:lpstr>Assertions in Jmeter</vt:lpstr>
      <vt:lpstr>Jmeter Timers</vt:lpstr>
      <vt:lpstr>Types of Timers </vt:lpstr>
      <vt:lpstr>Uniform Random Timer Calculation </vt:lpstr>
      <vt:lpstr>Other Timers(Not in Scope and Not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Testing -Jmeter</dc:title>
  <dc:creator>Saurabh Kandhway</dc:creator>
  <cp:lastModifiedBy>Saurabh Kandhway</cp:lastModifiedBy>
  <cp:revision>1</cp:revision>
  <dcterms:created xsi:type="dcterms:W3CDTF">2023-05-05T04:16:53Z</dcterms:created>
  <dcterms:modified xsi:type="dcterms:W3CDTF">2023-05-05T12:26:50Z</dcterms:modified>
</cp:coreProperties>
</file>