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F7199-87FD-4458-9579-7A7D6C949434}" v="1" dt="2023-05-12T13:31:34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D9CF7199-87FD-4458-9579-7A7D6C949434}"/>
    <pc:docChg chg="undo custSel addSld modSld">
      <pc:chgData name="Saurabh Kandhway" userId="c233f9120327db61" providerId="LiveId" clId="{D9CF7199-87FD-4458-9579-7A7D6C949434}" dt="2023-05-12T13:32:39.407" v="259" actId="1076"/>
      <pc:docMkLst>
        <pc:docMk/>
      </pc:docMkLst>
      <pc:sldChg chg="modSp">
        <pc:chgData name="Saurabh Kandhway" userId="c233f9120327db61" providerId="LiveId" clId="{D9CF7199-87FD-4458-9579-7A7D6C949434}" dt="2023-05-12T13:31:34.150" v="217"/>
        <pc:sldMkLst>
          <pc:docMk/>
          <pc:sldMk cId="958072291" sldId="256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958072291" sldId="256"/>
            <ac:spMk id="2" creationId="{FC90707F-9DE4-DFA5-746D-C28B7948B05C}"/>
          </ac:spMkLst>
        </pc:spChg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958072291" sldId="256"/>
            <ac:spMk id="3" creationId="{BFB35E82-4EF8-9F91-C2C8-CA7BCAC35B0B}"/>
          </ac:spMkLst>
        </pc:spChg>
      </pc:sldChg>
      <pc:sldChg chg="modSp">
        <pc:chgData name="Saurabh Kandhway" userId="c233f9120327db61" providerId="LiveId" clId="{D9CF7199-87FD-4458-9579-7A7D6C949434}" dt="2023-05-12T13:31:34.150" v="217"/>
        <pc:sldMkLst>
          <pc:docMk/>
          <pc:sldMk cId="1030351328" sldId="257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1030351328" sldId="257"/>
            <ac:spMk id="2" creationId="{0F47E9CA-7220-45AA-44B3-A119BC2A5DF8}"/>
          </ac:spMkLst>
        </pc:spChg>
      </pc:sldChg>
      <pc:sldChg chg="addSp delSp modSp new mod">
        <pc:chgData name="Saurabh Kandhway" userId="c233f9120327db61" providerId="LiveId" clId="{D9CF7199-87FD-4458-9579-7A7D6C949434}" dt="2023-05-12T13:31:34.150" v="217"/>
        <pc:sldMkLst>
          <pc:docMk/>
          <pc:sldMk cId="2631121562" sldId="258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2631121562" sldId="258"/>
            <ac:spMk id="2" creationId="{1D578420-E797-BFEA-D24F-E426835A0B56}"/>
          </ac:spMkLst>
        </pc:spChg>
        <pc:spChg chg="del">
          <ac:chgData name="Saurabh Kandhway" userId="c233f9120327db61" providerId="LiveId" clId="{D9CF7199-87FD-4458-9579-7A7D6C949434}" dt="2023-05-12T13:23:14.475" v="14" actId="22"/>
          <ac:spMkLst>
            <pc:docMk/>
            <pc:sldMk cId="2631121562" sldId="258"/>
            <ac:spMk id="3" creationId="{FBC7127D-23E1-8DB9-7C7C-9EADB79C72B6}"/>
          </ac:spMkLst>
        </pc:spChg>
        <pc:picChg chg="add mod ord">
          <ac:chgData name="Saurabh Kandhway" userId="c233f9120327db61" providerId="LiveId" clId="{D9CF7199-87FD-4458-9579-7A7D6C949434}" dt="2023-05-12T13:23:16.632" v="16" actId="14100"/>
          <ac:picMkLst>
            <pc:docMk/>
            <pc:sldMk cId="2631121562" sldId="258"/>
            <ac:picMk id="5" creationId="{48F5B90D-94AF-20E1-62A6-BF7E21096799}"/>
          </ac:picMkLst>
        </pc:picChg>
      </pc:sldChg>
      <pc:sldChg chg="addSp delSp modSp new mod">
        <pc:chgData name="Saurabh Kandhway" userId="c233f9120327db61" providerId="LiveId" clId="{D9CF7199-87FD-4458-9579-7A7D6C949434}" dt="2023-05-12T13:31:34.150" v="217"/>
        <pc:sldMkLst>
          <pc:docMk/>
          <pc:sldMk cId="487581194" sldId="259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487581194" sldId="259"/>
            <ac:spMk id="2" creationId="{011BA47D-E246-D5FD-04C6-8AC476C176C3}"/>
          </ac:spMkLst>
        </pc:spChg>
        <pc:spChg chg="del">
          <ac:chgData name="Saurabh Kandhway" userId="c233f9120327db61" providerId="LiveId" clId="{D9CF7199-87FD-4458-9579-7A7D6C949434}" dt="2023-05-12T13:24:21.868" v="74" actId="22"/>
          <ac:spMkLst>
            <pc:docMk/>
            <pc:sldMk cId="487581194" sldId="259"/>
            <ac:spMk id="3" creationId="{5BDA56FC-D7DC-2ED0-1B8D-A25B2D64311B}"/>
          </ac:spMkLst>
        </pc:spChg>
        <pc:spChg chg="add mod">
          <ac:chgData name="Saurabh Kandhway" userId="c233f9120327db61" providerId="LiveId" clId="{D9CF7199-87FD-4458-9579-7A7D6C949434}" dt="2023-05-12T13:31:34.150" v="217"/>
          <ac:spMkLst>
            <pc:docMk/>
            <pc:sldMk cId="487581194" sldId="259"/>
            <ac:spMk id="7" creationId="{EB16003D-3B6C-C3D1-E45D-D3030C0B7A52}"/>
          </ac:spMkLst>
        </pc:spChg>
        <pc:picChg chg="add del mod ord">
          <ac:chgData name="Saurabh Kandhway" userId="c233f9120327db61" providerId="LiveId" clId="{D9CF7199-87FD-4458-9579-7A7D6C949434}" dt="2023-05-12T13:24:38.946" v="78" actId="478"/>
          <ac:picMkLst>
            <pc:docMk/>
            <pc:sldMk cId="487581194" sldId="259"/>
            <ac:picMk id="5" creationId="{5ED96EF5-053B-BFDE-942C-56BADC693129}"/>
          </ac:picMkLst>
        </pc:picChg>
        <pc:picChg chg="add mod">
          <ac:chgData name="Saurabh Kandhway" userId="c233f9120327db61" providerId="LiveId" clId="{D9CF7199-87FD-4458-9579-7A7D6C949434}" dt="2023-05-12T13:24:49.646" v="84" actId="14100"/>
          <ac:picMkLst>
            <pc:docMk/>
            <pc:sldMk cId="487581194" sldId="259"/>
            <ac:picMk id="9" creationId="{FAADA68A-B278-C88F-FC23-88446E2DEEB0}"/>
          </ac:picMkLst>
        </pc:picChg>
      </pc:sldChg>
      <pc:sldChg chg="addSp delSp modSp new mod">
        <pc:chgData name="Saurabh Kandhway" userId="c233f9120327db61" providerId="LiveId" clId="{D9CF7199-87FD-4458-9579-7A7D6C949434}" dt="2023-05-12T13:31:44.827" v="220" actId="1076"/>
        <pc:sldMkLst>
          <pc:docMk/>
          <pc:sldMk cId="1422794960" sldId="260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1422794960" sldId="260"/>
            <ac:spMk id="2" creationId="{D606158A-4E14-B6CE-2828-DE5118896FD1}"/>
          </ac:spMkLst>
        </pc:spChg>
        <pc:spChg chg="del">
          <ac:chgData name="Saurabh Kandhway" userId="c233f9120327db61" providerId="LiveId" clId="{D9CF7199-87FD-4458-9579-7A7D6C949434}" dt="2023-05-12T13:25:13.095" v="98" actId="22"/>
          <ac:spMkLst>
            <pc:docMk/>
            <pc:sldMk cId="1422794960" sldId="260"/>
            <ac:spMk id="3" creationId="{47A3F6B8-4502-532B-B677-6A809840151A}"/>
          </ac:spMkLst>
        </pc:spChg>
        <pc:picChg chg="add mod ord">
          <ac:chgData name="Saurabh Kandhway" userId="c233f9120327db61" providerId="LiveId" clId="{D9CF7199-87FD-4458-9579-7A7D6C949434}" dt="2023-05-12T13:31:44.827" v="220" actId="1076"/>
          <ac:picMkLst>
            <pc:docMk/>
            <pc:sldMk cId="1422794960" sldId="260"/>
            <ac:picMk id="5" creationId="{02B1273E-306B-6A49-0752-973D3EC5546A}"/>
          </ac:picMkLst>
        </pc:picChg>
      </pc:sldChg>
      <pc:sldChg chg="addSp delSp modSp new mod">
        <pc:chgData name="Saurabh Kandhway" userId="c233f9120327db61" providerId="LiveId" clId="{D9CF7199-87FD-4458-9579-7A7D6C949434}" dt="2023-05-12T13:31:48.956" v="223" actId="1076"/>
        <pc:sldMkLst>
          <pc:docMk/>
          <pc:sldMk cId="2051300547" sldId="261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2051300547" sldId="261"/>
            <ac:spMk id="2" creationId="{B68B62B4-903A-2C2E-5718-8CDFCD91D803}"/>
          </ac:spMkLst>
        </pc:spChg>
        <pc:spChg chg="del">
          <ac:chgData name="Saurabh Kandhway" userId="c233f9120327db61" providerId="LiveId" clId="{D9CF7199-87FD-4458-9579-7A7D6C949434}" dt="2023-05-12T13:25:38.963" v="120" actId="22"/>
          <ac:spMkLst>
            <pc:docMk/>
            <pc:sldMk cId="2051300547" sldId="261"/>
            <ac:spMk id="3" creationId="{D98600C3-CBEA-6781-5C9D-C898CD3234CF}"/>
          </ac:spMkLst>
        </pc:spChg>
        <pc:picChg chg="add mod ord">
          <ac:chgData name="Saurabh Kandhway" userId="c233f9120327db61" providerId="LiveId" clId="{D9CF7199-87FD-4458-9579-7A7D6C949434}" dt="2023-05-12T13:31:48.956" v="223" actId="1076"/>
          <ac:picMkLst>
            <pc:docMk/>
            <pc:sldMk cId="2051300547" sldId="261"/>
            <ac:picMk id="5" creationId="{8F2519EE-7260-051A-24AE-C9EBFEF0D8F1}"/>
          </ac:picMkLst>
        </pc:picChg>
      </pc:sldChg>
      <pc:sldChg chg="addSp delSp modSp new mod">
        <pc:chgData name="Saurabh Kandhway" userId="c233f9120327db61" providerId="LiveId" clId="{D9CF7199-87FD-4458-9579-7A7D6C949434}" dt="2023-05-12T13:31:34.150" v="217"/>
        <pc:sldMkLst>
          <pc:docMk/>
          <pc:sldMk cId="3897575030" sldId="262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3897575030" sldId="262"/>
            <ac:spMk id="2" creationId="{4ACCB878-0BE9-C0A8-941C-E0BBBB483E46}"/>
          </ac:spMkLst>
        </pc:spChg>
        <pc:spChg chg="del">
          <ac:chgData name="Saurabh Kandhway" userId="c233f9120327db61" providerId="LiveId" clId="{D9CF7199-87FD-4458-9579-7A7D6C949434}" dt="2023-05-12T13:26:16.536" v="148" actId="22"/>
          <ac:spMkLst>
            <pc:docMk/>
            <pc:sldMk cId="3897575030" sldId="262"/>
            <ac:spMk id="3" creationId="{2E6D3133-D264-4584-B034-E9CD1E4EF681}"/>
          </ac:spMkLst>
        </pc:spChg>
        <pc:picChg chg="add mod ord">
          <ac:chgData name="Saurabh Kandhway" userId="c233f9120327db61" providerId="LiveId" clId="{D9CF7199-87FD-4458-9579-7A7D6C949434}" dt="2023-05-12T13:26:20.715" v="151" actId="1076"/>
          <ac:picMkLst>
            <pc:docMk/>
            <pc:sldMk cId="3897575030" sldId="262"/>
            <ac:picMk id="5" creationId="{BD69B7F6-43AD-5A31-B074-65EAF25ED48A}"/>
          </ac:picMkLst>
        </pc:picChg>
      </pc:sldChg>
      <pc:sldChg chg="addSp delSp modSp new mod">
        <pc:chgData name="Saurabh Kandhway" userId="c233f9120327db61" providerId="LiveId" clId="{D9CF7199-87FD-4458-9579-7A7D6C949434}" dt="2023-05-12T13:31:34.150" v="217"/>
        <pc:sldMkLst>
          <pc:docMk/>
          <pc:sldMk cId="775556448" sldId="263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775556448" sldId="263"/>
            <ac:spMk id="2" creationId="{EFEBA796-A462-9677-BC2C-9F7AE3F8234A}"/>
          </ac:spMkLst>
        </pc:spChg>
        <pc:spChg chg="del">
          <ac:chgData name="Saurabh Kandhway" userId="c233f9120327db61" providerId="LiveId" clId="{D9CF7199-87FD-4458-9579-7A7D6C949434}" dt="2023-05-12T13:27:37.291" v="169" actId="22"/>
          <ac:spMkLst>
            <pc:docMk/>
            <pc:sldMk cId="775556448" sldId="263"/>
            <ac:spMk id="3" creationId="{B53CEF64-2002-FE99-6748-633D8399EA3A}"/>
          </ac:spMkLst>
        </pc:spChg>
        <pc:picChg chg="add mod ord">
          <ac:chgData name="Saurabh Kandhway" userId="c233f9120327db61" providerId="LiveId" clId="{D9CF7199-87FD-4458-9579-7A7D6C949434}" dt="2023-05-12T13:27:39.925" v="171" actId="14100"/>
          <ac:picMkLst>
            <pc:docMk/>
            <pc:sldMk cId="775556448" sldId="263"/>
            <ac:picMk id="5" creationId="{F429BA39-8821-E7C9-19B2-45F3C78055FD}"/>
          </ac:picMkLst>
        </pc:picChg>
      </pc:sldChg>
      <pc:sldChg chg="addSp delSp modSp new mod">
        <pc:chgData name="Saurabh Kandhway" userId="c233f9120327db61" providerId="LiveId" clId="{D9CF7199-87FD-4458-9579-7A7D6C949434}" dt="2023-05-12T13:32:39.407" v="259" actId="1076"/>
        <pc:sldMkLst>
          <pc:docMk/>
          <pc:sldMk cId="2863163649" sldId="264"/>
        </pc:sldMkLst>
        <pc:spChg chg="mod">
          <ac:chgData name="Saurabh Kandhway" userId="c233f9120327db61" providerId="LiveId" clId="{D9CF7199-87FD-4458-9579-7A7D6C949434}" dt="2023-05-12T13:32:03.645" v="255" actId="20577"/>
          <ac:spMkLst>
            <pc:docMk/>
            <pc:sldMk cId="2863163649" sldId="264"/>
            <ac:spMk id="2" creationId="{730A72D3-D1BA-F2CC-72F9-4FEBD99A9E8F}"/>
          </ac:spMkLst>
        </pc:spChg>
        <pc:spChg chg="del mod">
          <ac:chgData name="Saurabh Kandhway" userId="c233f9120327db61" providerId="LiveId" clId="{D9CF7199-87FD-4458-9579-7A7D6C949434}" dt="2023-05-12T13:32:34.904" v="256" actId="22"/>
          <ac:spMkLst>
            <pc:docMk/>
            <pc:sldMk cId="2863163649" sldId="264"/>
            <ac:spMk id="3" creationId="{534D18B8-1B11-FFD6-1A4B-95106DABF553}"/>
          </ac:spMkLst>
        </pc:spChg>
        <pc:picChg chg="add mod ord">
          <ac:chgData name="Saurabh Kandhway" userId="c233f9120327db61" providerId="LiveId" clId="{D9CF7199-87FD-4458-9579-7A7D6C949434}" dt="2023-05-12T13:32:39.407" v="259" actId="1076"/>
          <ac:picMkLst>
            <pc:docMk/>
            <pc:sldMk cId="2863163649" sldId="264"/>
            <ac:picMk id="5" creationId="{F6976319-B011-C46A-ED56-64514CB883AA}"/>
          </ac:picMkLst>
        </pc:picChg>
      </pc:sldChg>
      <pc:sldChg chg="addSp delSp modSp new mod">
        <pc:chgData name="Saurabh Kandhway" userId="c233f9120327db61" providerId="LiveId" clId="{D9CF7199-87FD-4458-9579-7A7D6C949434}" dt="2023-05-12T13:31:34.150" v="217"/>
        <pc:sldMkLst>
          <pc:docMk/>
          <pc:sldMk cId="1472808072" sldId="265"/>
        </pc:sldMkLst>
        <pc:spChg chg="mod">
          <ac:chgData name="Saurabh Kandhway" userId="c233f9120327db61" providerId="LiveId" clId="{D9CF7199-87FD-4458-9579-7A7D6C949434}" dt="2023-05-12T13:31:34.150" v="217"/>
          <ac:spMkLst>
            <pc:docMk/>
            <pc:sldMk cId="1472808072" sldId="265"/>
            <ac:spMk id="2" creationId="{6EA6782C-4725-40FD-B8EA-ADFD43577B3C}"/>
          </ac:spMkLst>
        </pc:spChg>
        <pc:spChg chg="del">
          <ac:chgData name="Saurabh Kandhway" userId="c233f9120327db61" providerId="LiveId" clId="{D9CF7199-87FD-4458-9579-7A7D6C949434}" dt="2023-05-12T13:30:22.952" v="211" actId="22"/>
          <ac:spMkLst>
            <pc:docMk/>
            <pc:sldMk cId="1472808072" sldId="265"/>
            <ac:spMk id="3" creationId="{6451AC87-8A2C-9CF9-8EAC-EE878F760C81}"/>
          </ac:spMkLst>
        </pc:spChg>
        <pc:picChg chg="add mod ord">
          <ac:chgData name="Saurabh Kandhway" userId="c233f9120327db61" providerId="LiveId" clId="{D9CF7199-87FD-4458-9579-7A7D6C949434}" dt="2023-05-12T13:30:37.604" v="216" actId="14100"/>
          <ac:picMkLst>
            <pc:docMk/>
            <pc:sldMk cId="1472808072" sldId="265"/>
            <ac:picMk id="5" creationId="{04DE115E-5E6D-8227-B45A-E6F5370795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7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92436-53B0-4262-AB52-5AA33FD6AA5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DCC038-7BD2-49F7-B1E1-CDC3CE5B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07F-9DE4-DFA5-746D-C28B7948B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5E82-4EF8-9F91-C2C8-CA7BCAC35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7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72D3-D1BA-F2CC-72F9-4FEBD99A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POSTMAN INSTALLATION AND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76319-B011-C46A-ED56-64514CB88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366" y="2084832"/>
            <a:ext cx="7945033" cy="3613014"/>
          </a:xfrm>
        </p:spPr>
      </p:pic>
    </p:spTree>
    <p:extLst>
      <p:ext uri="{BB962C8B-B14F-4D97-AF65-F5344CB8AC3E}">
        <p14:creationId xmlns:p14="http://schemas.microsoft.com/office/powerpoint/2010/main" val="28631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E9CA-7220-45AA-44B3-A119BC2A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API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9A3D1-E0AA-A39A-24ED-4DE16CA0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826" y="1690688"/>
            <a:ext cx="7774413" cy="4140413"/>
          </a:xfrm>
        </p:spPr>
      </p:pic>
    </p:spTree>
    <p:extLst>
      <p:ext uri="{BB962C8B-B14F-4D97-AF65-F5344CB8AC3E}">
        <p14:creationId xmlns:p14="http://schemas.microsoft.com/office/powerpoint/2010/main" val="10303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420-E797-BFEA-D24F-E426835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API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5B90D-94AF-20E1-62A6-BF7E2109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610" y="1794565"/>
            <a:ext cx="8376470" cy="4673345"/>
          </a:xfrm>
        </p:spPr>
      </p:pic>
    </p:spTree>
    <p:extLst>
      <p:ext uri="{BB962C8B-B14F-4D97-AF65-F5344CB8AC3E}">
        <p14:creationId xmlns:p14="http://schemas.microsoft.com/office/powerpoint/2010/main" val="26311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782C-4725-40FD-B8EA-ADFD435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API Calling takes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E115E-5E6D-8227-B45A-E6F537079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60" y="2205090"/>
            <a:ext cx="9954760" cy="2641229"/>
          </a:xfrm>
        </p:spPr>
      </p:pic>
    </p:spTree>
    <p:extLst>
      <p:ext uri="{BB962C8B-B14F-4D97-AF65-F5344CB8AC3E}">
        <p14:creationId xmlns:p14="http://schemas.microsoft.com/office/powerpoint/2010/main" val="147280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A47D-E246-D5FD-04C6-8AC476C1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of Information required for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6003D-3B6C-C3D1-E45D-D3030C0B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DA68A-B278-C88F-FC23-88446E2D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904"/>
            <a:ext cx="10515600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158A-4E14-B6CE-2828-DE511889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1273E-306B-6A49-0752-973D3EC55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245" y="1929281"/>
            <a:ext cx="8147837" cy="3618079"/>
          </a:xfrm>
        </p:spPr>
      </p:pic>
    </p:spTree>
    <p:extLst>
      <p:ext uri="{BB962C8B-B14F-4D97-AF65-F5344CB8AC3E}">
        <p14:creationId xmlns:p14="http://schemas.microsoft.com/office/powerpoint/2010/main" val="142279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62B4-903A-2C2E-5718-8CDFCD91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Status Codes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519EE-7260-051A-24AE-C9EBFEF0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082" y="1940560"/>
            <a:ext cx="7858278" cy="4181943"/>
          </a:xfrm>
        </p:spPr>
      </p:pic>
    </p:spTree>
    <p:extLst>
      <p:ext uri="{BB962C8B-B14F-4D97-AF65-F5344CB8AC3E}">
        <p14:creationId xmlns:p14="http://schemas.microsoft.com/office/powerpoint/2010/main" val="20513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B878-0BE9-C0A8-941C-E0BBBB48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Status Codes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9B7F6-43AD-5A31-B074-65EAF25ED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56" y="1783810"/>
            <a:ext cx="8382393" cy="3712750"/>
          </a:xfrm>
        </p:spPr>
      </p:pic>
    </p:spTree>
    <p:extLst>
      <p:ext uri="{BB962C8B-B14F-4D97-AF65-F5344CB8AC3E}">
        <p14:creationId xmlns:p14="http://schemas.microsoft.com/office/powerpoint/2010/main" val="38975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A796-A462-9677-BC2C-9F7AE3F8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URI ,URL and 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9BA39-8821-E7C9-19B2-45F3C780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140" y="1783160"/>
            <a:ext cx="8871740" cy="4487179"/>
          </a:xfrm>
        </p:spPr>
      </p:pic>
    </p:spTree>
    <p:extLst>
      <p:ext uri="{BB962C8B-B14F-4D97-AF65-F5344CB8AC3E}">
        <p14:creationId xmlns:p14="http://schemas.microsoft.com/office/powerpoint/2010/main" val="77555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API TESTING</vt:lpstr>
      <vt:lpstr>What is API Testing</vt:lpstr>
      <vt:lpstr>How API Works</vt:lpstr>
      <vt:lpstr>How API Calling takes Place</vt:lpstr>
      <vt:lpstr>Set of Information required for API</vt:lpstr>
      <vt:lpstr>HTTP Methods</vt:lpstr>
      <vt:lpstr>HTTP Status Codes</vt:lpstr>
      <vt:lpstr>HTTP Status Codes</vt:lpstr>
      <vt:lpstr>URI ,URL and URN</vt:lpstr>
      <vt:lpstr>POSTMAN INSTALLATION AND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Saurabh Kandhway</dc:creator>
  <cp:lastModifiedBy>Saurabh Kandhway</cp:lastModifiedBy>
  <cp:revision>1</cp:revision>
  <dcterms:created xsi:type="dcterms:W3CDTF">2023-05-12T13:22:22Z</dcterms:created>
  <dcterms:modified xsi:type="dcterms:W3CDTF">2023-05-12T13:32:40Z</dcterms:modified>
</cp:coreProperties>
</file>