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6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23A4-22DE-49D5-9ED4-EDAE3905CFA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B9ACE0-D828-46D6-B28F-F3CAAAF4154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39EF-634A-CA16-5B05-A62019711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3A2A2-20A9-0A2C-9ECA-D5FB87612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Saurabh Kandhway</a:t>
            </a:r>
          </a:p>
          <a:p>
            <a:r>
              <a:rPr lang="en-IN" dirty="0" err="1"/>
              <a:t>Simplilearn</a:t>
            </a:r>
            <a:r>
              <a:rPr lang="en-IN" dirty="0"/>
              <a:t> – 19</a:t>
            </a:r>
            <a:r>
              <a:rPr lang="en-IN" baseline="30000" dirty="0"/>
              <a:t>th</a:t>
            </a:r>
            <a:r>
              <a:rPr lang="en-IN" dirty="0"/>
              <a:t> March 2023</a:t>
            </a:r>
          </a:p>
        </p:txBody>
      </p:sp>
    </p:spTree>
    <p:extLst>
      <p:ext uri="{BB962C8B-B14F-4D97-AF65-F5344CB8AC3E}">
        <p14:creationId xmlns:p14="http://schemas.microsoft.com/office/powerpoint/2010/main" val="395734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AC20-C211-2544-415A-5A9940AC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in Junit5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89EF3-EDBB-1E02-DEED-24420F4F3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1" y="2197801"/>
            <a:ext cx="8678112" cy="4396039"/>
          </a:xfrm>
        </p:spPr>
      </p:pic>
    </p:spTree>
    <p:extLst>
      <p:ext uri="{BB962C8B-B14F-4D97-AF65-F5344CB8AC3E}">
        <p14:creationId xmlns:p14="http://schemas.microsoft.com/office/powerpoint/2010/main" val="65616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1D5F-DC77-9DE3-2C5E-103EC9D3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All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6C1B3-0699-7009-1C6C-E12126D21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40" y="1706616"/>
            <a:ext cx="9348039" cy="4389384"/>
          </a:xfrm>
        </p:spPr>
      </p:pic>
    </p:spTree>
    <p:extLst>
      <p:ext uri="{BB962C8B-B14F-4D97-AF65-F5344CB8AC3E}">
        <p14:creationId xmlns:p14="http://schemas.microsoft.com/office/powerpoint/2010/main" val="368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9DD6-D25E-4195-8718-8F619759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All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DC95B-4C21-78BC-7719-23A4C06C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589" y="2016125"/>
            <a:ext cx="7479147" cy="3449638"/>
          </a:xfrm>
        </p:spPr>
      </p:pic>
    </p:spTree>
    <p:extLst>
      <p:ext uri="{BB962C8B-B14F-4D97-AF65-F5344CB8AC3E}">
        <p14:creationId xmlns:p14="http://schemas.microsoft.com/office/powerpoint/2010/main" val="234826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3372-B48B-71D8-5B5B-8EEF6E34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Testing using junit5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68DD7-E100-E293-11A8-BCD7E168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801" y="2016125"/>
            <a:ext cx="7050722" cy="3449638"/>
          </a:xfrm>
        </p:spPr>
      </p:pic>
    </p:spTree>
    <p:extLst>
      <p:ext uri="{BB962C8B-B14F-4D97-AF65-F5344CB8AC3E}">
        <p14:creationId xmlns:p14="http://schemas.microsoft.com/office/powerpoint/2010/main" val="134227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DBA5-60A6-A3F1-CA7A-B33718C7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 Source in Junit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2E0EA-2AEC-43F2-B10E-60C3486D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1440381"/>
            <a:ext cx="9340416" cy="4408858"/>
          </a:xfrm>
        </p:spPr>
      </p:pic>
    </p:spTree>
    <p:extLst>
      <p:ext uri="{BB962C8B-B14F-4D97-AF65-F5344CB8AC3E}">
        <p14:creationId xmlns:p14="http://schemas.microsoft.com/office/powerpoint/2010/main" val="123649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6069-2496-6E7C-5266-C4E82EBC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 Source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907C7FA-C68F-AF58-B4FC-B7F76928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266569-B81C-473E-3FD5-248C6828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7" y="1825625"/>
            <a:ext cx="9985693" cy="42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C625-013C-D9C1-4726-B980EAB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UNIT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1093AF-1085-D032-67D4-1DD00B0B0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514434" cy="4256862"/>
          </a:xfrm>
        </p:spPr>
      </p:pic>
    </p:spTree>
    <p:extLst>
      <p:ext uri="{BB962C8B-B14F-4D97-AF65-F5344CB8AC3E}">
        <p14:creationId xmlns:p14="http://schemas.microsoft.com/office/powerpoint/2010/main" val="478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E99C-BF04-DEB3-F40B-DAC56EEA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Conditions for GOOD Unit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557CA-EE98-7F8A-8911-5BBAB4E6C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082" y="2016125"/>
            <a:ext cx="7612161" cy="3449638"/>
          </a:xfrm>
        </p:spPr>
      </p:pic>
    </p:spTree>
    <p:extLst>
      <p:ext uri="{BB962C8B-B14F-4D97-AF65-F5344CB8AC3E}">
        <p14:creationId xmlns:p14="http://schemas.microsoft.com/office/powerpoint/2010/main" val="222601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EE5C-70B6-16BC-CCFE-4A66A16C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Junit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5E167-6747-8EDB-4D36-BF55C7DE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592" y="2016125"/>
            <a:ext cx="6927140" cy="3449638"/>
          </a:xfrm>
        </p:spPr>
      </p:pic>
    </p:spTree>
    <p:extLst>
      <p:ext uri="{BB962C8B-B14F-4D97-AF65-F5344CB8AC3E}">
        <p14:creationId xmlns:p14="http://schemas.microsoft.com/office/powerpoint/2010/main" val="29230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EEE2-42C6-FE24-C956-200549DF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Junit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344FE-C8BB-CEE3-4766-FA908778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79" y="1945004"/>
            <a:ext cx="8683519" cy="3866515"/>
          </a:xfrm>
        </p:spPr>
      </p:pic>
    </p:spTree>
    <p:extLst>
      <p:ext uri="{BB962C8B-B14F-4D97-AF65-F5344CB8AC3E}">
        <p14:creationId xmlns:p14="http://schemas.microsoft.com/office/powerpoint/2010/main" val="31860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61DE-74EF-C3D4-65D5-6FBE3F91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Annotation in Junit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70FFC-8AA7-161A-B457-85F5D816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866362"/>
            <a:ext cx="9278174" cy="3538354"/>
          </a:xfrm>
        </p:spPr>
      </p:pic>
    </p:spTree>
    <p:extLst>
      <p:ext uri="{BB962C8B-B14F-4D97-AF65-F5344CB8AC3E}">
        <p14:creationId xmlns:p14="http://schemas.microsoft.com/office/powerpoint/2010/main" val="394124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6DB8-4C0A-28D8-6E7D-9C310942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Assertions in Junit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3CD7E-F838-266A-C9B6-7AB60E32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81" y="1516867"/>
            <a:ext cx="9024824" cy="4440328"/>
          </a:xfrm>
        </p:spPr>
      </p:pic>
    </p:spTree>
    <p:extLst>
      <p:ext uri="{BB962C8B-B14F-4D97-AF65-F5344CB8AC3E}">
        <p14:creationId xmlns:p14="http://schemas.microsoft.com/office/powerpoint/2010/main" val="25600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2F5F-7282-C9F5-5F51-82FC1A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Junit Display Name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777B75-650B-0FCA-4498-330F4E445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853754"/>
            <a:ext cx="8968945" cy="4406172"/>
          </a:xfrm>
        </p:spPr>
      </p:pic>
    </p:spTree>
    <p:extLst>
      <p:ext uri="{BB962C8B-B14F-4D97-AF65-F5344CB8AC3E}">
        <p14:creationId xmlns:p14="http://schemas.microsoft.com/office/powerpoint/2010/main" val="40796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6F07-7914-EE09-C300-D1C433C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Disabling Test in Junit5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EE8BE-9B04-50B4-739D-30525C81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80" y="1979135"/>
            <a:ext cx="8894648" cy="3635142"/>
          </a:xfrm>
        </p:spPr>
      </p:pic>
    </p:spTree>
    <p:extLst>
      <p:ext uri="{BB962C8B-B14F-4D97-AF65-F5344CB8AC3E}">
        <p14:creationId xmlns:p14="http://schemas.microsoft.com/office/powerpoint/2010/main" val="2357352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2513</TotalTime>
  <Words>57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Junit</vt:lpstr>
      <vt:lpstr>DEFINITION OF UNIT TESTING</vt:lpstr>
      <vt:lpstr>Pre Conditions for GOOD Unit test</vt:lpstr>
      <vt:lpstr>Definition of Junit</vt:lpstr>
      <vt:lpstr>Working of Junit</vt:lpstr>
      <vt:lpstr>Test Annotation in Junit</vt:lpstr>
      <vt:lpstr>Assertions in Junit</vt:lpstr>
      <vt:lpstr>Junit Display Name</vt:lpstr>
      <vt:lpstr>Disabling Test in Junit5</vt:lpstr>
      <vt:lpstr>Assumptions in Junit5</vt:lpstr>
      <vt:lpstr>Before All Method </vt:lpstr>
      <vt:lpstr>After All method</vt:lpstr>
      <vt:lpstr>Parameterized Testing using junit5</vt:lpstr>
      <vt:lpstr>Value Source in Junit</vt:lpstr>
      <vt:lpstr>Enum Source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Saurabh Kandhway</dc:creator>
  <cp:lastModifiedBy>Saurabh Kandhway</cp:lastModifiedBy>
  <cp:revision>16</cp:revision>
  <dcterms:created xsi:type="dcterms:W3CDTF">2023-03-17T15:36:59Z</dcterms:created>
  <dcterms:modified xsi:type="dcterms:W3CDTF">2023-03-20T12:04:50Z</dcterms:modified>
</cp:coreProperties>
</file>