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3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9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8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6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3E62-BB62-4B74-98FB-9F82F6EDFCBC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2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1A4F-4A21-7F60-8135-B30052ACD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4BEF-EEDB-0653-242D-F5B75D365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Simplilearn</a:t>
            </a:r>
            <a:r>
              <a:rPr lang="en-IN" dirty="0"/>
              <a:t> </a:t>
            </a:r>
          </a:p>
          <a:p>
            <a:r>
              <a:rPr lang="en-IN" dirty="0"/>
              <a:t>Date -07/04/2023</a:t>
            </a:r>
          </a:p>
        </p:txBody>
      </p:sp>
    </p:spTree>
    <p:extLst>
      <p:ext uri="{BB962C8B-B14F-4D97-AF65-F5344CB8AC3E}">
        <p14:creationId xmlns:p14="http://schemas.microsoft.com/office/powerpoint/2010/main" val="659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7441-8C6F-713A-5749-2E3467CC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2667E-CD75-7CB2-F2F1-5DCB9D19C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654" y="2012422"/>
            <a:ext cx="8184026" cy="4529110"/>
          </a:xfrm>
        </p:spPr>
      </p:pic>
    </p:spTree>
    <p:extLst>
      <p:ext uri="{BB962C8B-B14F-4D97-AF65-F5344CB8AC3E}">
        <p14:creationId xmlns:p14="http://schemas.microsoft.com/office/powerpoint/2010/main" val="8163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2B2-7593-2F7C-94E8-E13D090C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Test in TestNG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84E0B-5FE9-FE7C-816C-36B128A6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17" y="1690688"/>
            <a:ext cx="8167603" cy="4588192"/>
          </a:xfrm>
        </p:spPr>
      </p:pic>
    </p:spTree>
    <p:extLst>
      <p:ext uri="{BB962C8B-B14F-4D97-AF65-F5344CB8AC3E}">
        <p14:creationId xmlns:p14="http://schemas.microsoft.com/office/powerpoint/2010/main" val="361022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7CF9-724E-0618-9869-F8408DE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Dependent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DEC97-970C-BDBA-F8A6-3A14DF48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191" y="1690688"/>
            <a:ext cx="8693496" cy="4517072"/>
          </a:xfrm>
        </p:spPr>
      </p:pic>
    </p:spTree>
    <p:extLst>
      <p:ext uri="{BB962C8B-B14F-4D97-AF65-F5344CB8AC3E}">
        <p14:creationId xmlns:p14="http://schemas.microsoft.com/office/powerpoint/2010/main" val="148941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9B16-B6A0-BB62-6ECB-532F7174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422C-3E02-1240-23F1-D43AA1CF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96" y="1609001"/>
            <a:ext cx="7770003" cy="4771989"/>
          </a:xfrm>
        </p:spPr>
      </p:pic>
    </p:spTree>
    <p:extLst>
      <p:ext uri="{BB962C8B-B14F-4D97-AF65-F5344CB8AC3E}">
        <p14:creationId xmlns:p14="http://schemas.microsoft.com/office/powerpoint/2010/main" val="16076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342-B6C2-DC92-F812-E007734C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Data Providers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F8538-F653-91D7-91FA-941CAA38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41" y="2016125"/>
            <a:ext cx="4957043" cy="3449638"/>
          </a:xfrm>
        </p:spPr>
      </p:pic>
    </p:spTree>
    <p:extLst>
      <p:ext uri="{BB962C8B-B14F-4D97-AF65-F5344CB8AC3E}">
        <p14:creationId xmlns:p14="http://schemas.microsoft.com/office/powerpoint/2010/main" val="253310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ED4-6430-C2F0-0DDE-E76CDF05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Testing in TestNG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72F32-1C4E-A9CD-23BC-CE245D3D8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71" y="1690688"/>
            <a:ext cx="5350650" cy="4213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A30DB-E060-B3E6-76E5-57C425A3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1" y="1904793"/>
            <a:ext cx="5125720" cy="37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D5A-5BFA-D5EE-7571-C7AF2B9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Testing in </a:t>
            </a:r>
            <a:r>
              <a:rPr lang="en-IN" dirty="0" err="1"/>
              <a:t>TestNg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B745F-968A-CE45-6E1D-E099DDFC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98" y="1595228"/>
            <a:ext cx="6847289" cy="2458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A829E-EAA3-FA3E-2B8C-E916EF38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51" y="4228176"/>
            <a:ext cx="6847289" cy="20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E564-348E-A48B-E5A6-3DF7A6F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Listeners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78AA1-E30A-1A89-7EF9-7CCED8C3D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71" y="1847301"/>
            <a:ext cx="8439289" cy="4448002"/>
          </a:xfrm>
        </p:spPr>
      </p:pic>
    </p:spTree>
    <p:extLst>
      <p:ext uri="{BB962C8B-B14F-4D97-AF65-F5344CB8AC3E}">
        <p14:creationId xmlns:p14="http://schemas.microsoft.com/office/powerpoint/2010/main" val="234871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1E5-58D7-52C2-85C4-4C78915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Listener in TestNG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EF449-4B4F-0D6A-55BE-B3B005B62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07" y="1716087"/>
            <a:ext cx="8098933" cy="4086533"/>
          </a:xfrm>
        </p:spPr>
      </p:pic>
    </p:spTree>
    <p:extLst>
      <p:ext uri="{BB962C8B-B14F-4D97-AF65-F5344CB8AC3E}">
        <p14:creationId xmlns:p14="http://schemas.microsoft.com/office/powerpoint/2010/main" val="3798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932C-C19D-2F45-8204-87B6A829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TestNg:Defination</a:t>
            </a:r>
            <a:r>
              <a:rPr lang="en-IN" dirty="0"/>
              <a:t> and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83CAE-C68D-3B4B-A584-7FD03CB0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854" y="1573639"/>
            <a:ext cx="9219706" cy="2155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53C1-D7E3-49EE-5F20-553ED649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54" y="3800526"/>
            <a:ext cx="882346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6383-1C98-9B5E-B60E-6FAA1CE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</a:t>
            </a:r>
            <a:r>
              <a:rPr lang="en-IN" dirty="0" err="1"/>
              <a:t>TestNg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627C6-8801-4544-022F-396C4E9F0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501693"/>
            <a:ext cx="8961120" cy="5356307"/>
          </a:xfrm>
        </p:spPr>
      </p:pic>
    </p:spTree>
    <p:extLst>
      <p:ext uri="{BB962C8B-B14F-4D97-AF65-F5344CB8AC3E}">
        <p14:creationId xmlns:p14="http://schemas.microsoft.com/office/powerpoint/2010/main" val="215125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3FC7-4DCD-9AF4-306D-97241737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</a:t>
            </a:r>
            <a:r>
              <a:rPr lang="en-IN" dirty="0" err="1"/>
              <a:t>TestNg</a:t>
            </a:r>
            <a:r>
              <a:rPr lang="en-IN" dirty="0"/>
              <a:t>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D6A43-12C5-0DF0-CC73-42BD93F9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204" y="1690688"/>
            <a:ext cx="8641606" cy="1738312"/>
          </a:xfrm>
        </p:spPr>
      </p:pic>
    </p:spTree>
    <p:extLst>
      <p:ext uri="{BB962C8B-B14F-4D97-AF65-F5344CB8AC3E}">
        <p14:creationId xmlns:p14="http://schemas.microsoft.com/office/powerpoint/2010/main" val="43601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DBE4-4B1C-134E-BBBD-8870981B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4D708-5920-101A-348B-B1F2BE3A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89" y="1368319"/>
            <a:ext cx="9179071" cy="5457508"/>
          </a:xfrm>
        </p:spPr>
      </p:pic>
    </p:spTree>
    <p:extLst>
      <p:ext uri="{BB962C8B-B14F-4D97-AF65-F5344CB8AC3E}">
        <p14:creationId xmlns:p14="http://schemas.microsoft.com/office/powerpoint/2010/main" val="46921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4EC7-FFD2-F821-B962-BAF6F03D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XML file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C2055-EA25-BC55-9081-3E4FB8A2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08" y="1784985"/>
            <a:ext cx="9210252" cy="4351338"/>
          </a:xfrm>
        </p:spPr>
      </p:pic>
    </p:spTree>
    <p:extLst>
      <p:ext uri="{BB962C8B-B14F-4D97-AF65-F5344CB8AC3E}">
        <p14:creationId xmlns:p14="http://schemas.microsoft.com/office/powerpoint/2010/main" val="4789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5DB-5166-E3FF-3449-E8BB2095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Annotations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0D514-60CF-39FE-432A-1F376064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47" y="1474537"/>
            <a:ext cx="8007493" cy="5121497"/>
          </a:xfrm>
        </p:spPr>
      </p:pic>
    </p:spTree>
    <p:extLst>
      <p:ext uri="{BB962C8B-B14F-4D97-AF65-F5344CB8AC3E}">
        <p14:creationId xmlns:p14="http://schemas.microsoft.com/office/powerpoint/2010/main" val="26300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D06-385B-520F-22A0-CC09BFB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in </a:t>
            </a:r>
            <a:r>
              <a:rPr lang="en-IN" dirty="0" err="1"/>
              <a:t>TestNg</a:t>
            </a:r>
            <a:r>
              <a:rPr lang="en-IN" dirty="0"/>
              <a:t> Annotations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77D27-B63A-183A-BB3D-F294BB039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88" y="1690688"/>
            <a:ext cx="8940051" cy="4099727"/>
          </a:xfrm>
        </p:spPr>
      </p:pic>
    </p:spTree>
    <p:extLst>
      <p:ext uri="{BB962C8B-B14F-4D97-AF65-F5344CB8AC3E}">
        <p14:creationId xmlns:p14="http://schemas.microsoft.com/office/powerpoint/2010/main" val="396408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A184-6C46-2723-95A4-2EA84624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Priority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6D3CA-770D-896C-3E94-086C1BDD6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1835832"/>
            <a:ext cx="8646160" cy="4658041"/>
          </a:xfrm>
        </p:spPr>
      </p:pic>
    </p:spTree>
    <p:extLst>
      <p:ext uri="{BB962C8B-B14F-4D97-AF65-F5344CB8AC3E}">
        <p14:creationId xmlns:p14="http://schemas.microsoft.com/office/powerpoint/2010/main" val="10411544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1484</TotalTime>
  <Words>59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TestNG</vt:lpstr>
      <vt:lpstr>TestNg:Defination and Overview </vt:lpstr>
      <vt:lpstr>Installation of TestNg</vt:lpstr>
      <vt:lpstr>Writing TestNg Test</vt:lpstr>
      <vt:lpstr>TestNg Reports</vt:lpstr>
      <vt:lpstr>TestNg XML file Creation</vt:lpstr>
      <vt:lpstr>TestNg Annotations </vt:lpstr>
      <vt:lpstr>Hierarchy in TestNg Annotations </vt:lpstr>
      <vt:lpstr>TestNG Priority </vt:lpstr>
      <vt:lpstr>TestNG Groups</vt:lpstr>
      <vt:lpstr>Dependent Test in TestNG</vt:lpstr>
      <vt:lpstr>Group Dependent Test</vt:lpstr>
      <vt:lpstr>TestNG Parameters</vt:lpstr>
      <vt:lpstr>TestNG Data Providers</vt:lpstr>
      <vt:lpstr>Parallel Testing in TestNG</vt:lpstr>
      <vt:lpstr>Parallel Testing in TestNg</vt:lpstr>
      <vt:lpstr>TestNG Listeners</vt:lpstr>
      <vt:lpstr>Types of Listener in TestNG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</dc:title>
  <dc:creator>Saurabh Kandhway</dc:creator>
  <cp:lastModifiedBy>Saurabh Kandhway</cp:lastModifiedBy>
  <cp:revision>20</cp:revision>
  <dcterms:created xsi:type="dcterms:W3CDTF">2023-04-06T06:11:17Z</dcterms:created>
  <dcterms:modified xsi:type="dcterms:W3CDTF">2023-04-08T01:35:47Z</dcterms:modified>
</cp:coreProperties>
</file>