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7FE25-30F1-4BF1-9166-AD8FEBC2BD18}"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fr-FR"/>
        </a:p>
      </dgm:t>
    </dgm:pt>
    <dgm:pt modelId="{1B8B9685-C8F8-4ABF-870F-38DCCA3BC524}">
      <dgm:prSet phldrT="[Texte]"/>
      <dgm:spPr/>
      <dgm:t>
        <a:bodyPr/>
        <a:lstStyle/>
        <a:p>
          <a:r>
            <a:rPr lang="en-US" noProof="0" dirty="0" smtClean="0"/>
            <a:t>Resource Manager</a:t>
          </a:r>
          <a:endParaRPr lang="en-US" noProof="0" dirty="0"/>
        </a:p>
      </dgm:t>
    </dgm:pt>
    <dgm:pt modelId="{3151F98B-C542-4F7B-ABE8-B1FB9A9AC2A7}" type="parTrans" cxnId="{BA63B8F9-13DE-4893-8349-7D8F224306CC}">
      <dgm:prSet/>
      <dgm:spPr/>
      <dgm:t>
        <a:bodyPr/>
        <a:lstStyle/>
        <a:p>
          <a:endParaRPr lang="en-US" noProof="0" dirty="0"/>
        </a:p>
      </dgm:t>
    </dgm:pt>
    <dgm:pt modelId="{A1D4F4B4-8CF2-42AF-9CF1-BAFAC273FBDA}" type="sibTrans" cxnId="{BA63B8F9-13DE-4893-8349-7D8F224306CC}">
      <dgm:prSet/>
      <dgm:spPr/>
      <dgm:t>
        <a:bodyPr/>
        <a:lstStyle/>
        <a:p>
          <a:endParaRPr lang="en-US" noProof="0" dirty="0"/>
        </a:p>
      </dgm:t>
    </dgm:pt>
    <dgm:pt modelId="{874CF448-D267-4A80-BF39-DBC9A2848AB8}">
      <dgm:prSet phldrT="[Texte]"/>
      <dgm:spPr/>
      <dgm:t>
        <a:bodyPr/>
        <a:lstStyle/>
        <a:p>
          <a:r>
            <a:rPr lang="en-US" noProof="0" dirty="0" smtClean="0"/>
            <a:t>Cluster Manager (master node)</a:t>
          </a:r>
          <a:endParaRPr lang="en-US" noProof="0" dirty="0"/>
        </a:p>
      </dgm:t>
    </dgm:pt>
    <dgm:pt modelId="{B3EE40A2-5222-41DF-A44A-22F7AF930585}" type="parTrans" cxnId="{9588CCDF-3322-49E9-9D6B-AC311073D519}">
      <dgm:prSet/>
      <dgm:spPr/>
      <dgm:t>
        <a:bodyPr/>
        <a:lstStyle/>
        <a:p>
          <a:endParaRPr lang="en-US" noProof="0" dirty="0"/>
        </a:p>
      </dgm:t>
    </dgm:pt>
    <dgm:pt modelId="{88D31A3B-1C12-4C8B-B413-C059F1348BC2}" type="sibTrans" cxnId="{9588CCDF-3322-49E9-9D6B-AC311073D519}">
      <dgm:prSet/>
      <dgm:spPr/>
      <dgm:t>
        <a:bodyPr/>
        <a:lstStyle/>
        <a:p>
          <a:endParaRPr lang="en-US" noProof="0" dirty="0"/>
        </a:p>
      </dgm:t>
    </dgm:pt>
    <dgm:pt modelId="{A3CF2C01-6A61-4D71-8E81-F59853426B55}">
      <dgm:prSet phldrT="[Texte]"/>
      <dgm:spPr/>
      <dgm:t>
        <a:bodyPr/>
        <a:lstStyle/>
        <a:p>
          <a:r>
            <a:rPr lang="en-US" noProof="0" dirty="0" smtClean="0"/>
            <a:t>Worker (slave node)</a:t>
          </a:r>
          <a:endParaRPr lang="en-US" noProof="0" dirty="0"/>
        </a:p>
      </dgm:t>
    </dgm:pt>
    <dgm:pt modelId="{32558117-9A23-4EBB-9A02-47848DFC3C78}" type="parTrans" cxnId="{157CDB89-FD83-4DE5-99DD-A2A5E8B8AC66}">
      <dgm:prSet/>
      <dgm:spPr/>
      <dgm:t>
        <a:bodyPr/>
        <a:lstStyle/>
        <a:p>
          <a:endParaRPr lang="en-US" noProof="0" dirty="0"/>
        </a:p>
      </dgm:t>
    </dgm:pt>
    <dgm:pt modelId="{ED7B94A2-CA43-45AD-A01E-D50086E2152E}" type="sibTrans" cxnId="{157CDB89-FD83-4DE5-99DD-A2A5E8B8AC66}">
      <dgm:prSet/>
      <dgm:spPr/>
      <dgm:t>
        <a:bodyPr/>
        <a:lstStyle/>
        <a:p>
          <a:endParaRPr lang="en-US" noProof="0" dirty="0"/>
        </a:p>
      </dgm:t>
    </dgm:pt>
    <dgm:pt modelId="{CDC63C9F-4D54-463D-A511-6CE7A086EA6A}" type="pres">
      <dgm:prSet presAssocID="{5CE7FE25-30F1-4BF1-9166-AD8FEBC2BD18}" presName="Name0" presStyleCnt="0">
        <dgm:presLayoutVars>
          <dgm:chPref val="1"/>
          <dgm:dir/>
          <dgm:animOne val="branch"/>
          <dgm:animLvl val="lvl"/>
          <dgm:resizeHandles val="exact"/>
        </dgm:presLayoutVars>
      </dgm:prSet>
      <dgm:spPr/>
    </dgm:pt>
    <dgm:pt modelId="{84DDF009-B5C3-4FCC-9A89-7D8E452D627A}" type="pres">
      <dgm:prSet presAssocID="{1B8B9685-C8F8-4ABF-870F-38DCCA3BC524}" presName="root1" presStyleCnt="0"/>
      <dgm:spPr/>
    </dgm:pt>
    <dgm:pt modelId="{A99CFA8D-59BE-49D1-8D07-D5E53FC5DCD2}" type="pres">
      <dgm:prSet presAssocID="{1B8B9685-C8F8-4ABF-870F-38DCCA3BC524}" presName="LevelOneTextNode" presStyleLbl="node0" presStyleIdx="0" presStyleCnt="1">
        <dgm:presLayoutVars>
          <dgm:chPref val="3"/>
        </dgm:presLayoutVars>
      </dgm:prSet>
      <dgm:spPr/>
    </dgm:pt>
    <dgm:pt modelId="{F4BF4742-09A2-4B2F-9002-43A8BD175480}" type="pres">
      <dgm:prSet presAssocID="{1B8B9685-C8F8-4ABF-870F-38DCCA3BC524}" presName="level2hierChild" presStyleCnt="0"/>
      <dgm:spPr/>
    </dgm:pt>
    <dgm:pt modelId="{8C754562-2371-447B-BAA2-D2CE758F32E1}" type="pres">
      <dgm:prSet presAssocID="{B3EE40A2-5222-41DF-A44A-22F7AF930585}" presName="conn2-1" presStyleLbl="parChTrans1D2" presStyleIdx="0" presStyleCnt="2"/>
      <dgm:spPr/>
    </dgm:pt>
    <dgm:pt modelId="{DD9F7AC2-3890-42A0-B1B4-07B08A6FA899}" type="pres">
      <dgm:prSet presAssocID="{B3EE40A2-5222-41DF-A44A-22F7AF930585}" presName="connTx" presStyleLbl="parChTrans1D2" presStyleIdx="0" presStyleCnt="2"/>
      <dgm:spPr/>
    </dgm:pt>
    <dgm:pt modelId="{7F65E39D-4BF2-4D55-A242-4205C526EEAA}" type="pres">
      <dgm:prSet presAssocID="{874CF448-D267-4A80-BF39-DBC9A2848AB8}" presName="root2" presStyleCnt="0"/>
      <dgm:spPr/>
    </dgm:pt>
    <dgm:pt modelId="{434950D4-0D60-4FCF-8CF2-B7CA345249B4}" type="pres">
      <dgm:prSet presAssocID="{874CF448-D267-4A80-BF39-DBC9A2848AB8}" presName="LevelTwoTextNode" presStyleLbl="node2" presStyleIdx="0" presStyleCnt="2">
        <dgm:presLayoutVars>
          <dgm:chPref val="3"/>
        </dgm:presLayoutVars>
      </dgm:prSet>
      <dgm:spPr/>
      <dgm:t>
        <a:bodyPr/>
        <a:lstStyle/>
        <a:p>
          <a:endParaRPr lang="fr-FR"/>
        </a:p>
      </dgm:t>
    </dgm:pt>
    <dgm:pt modelId="{CD8332E7-E848-450B-99FA-DA3DD74A1DCF}" type="pres">
      <dgm:prSet presAssocID="{874CF448-D267-4A80-BF39-DBC9A2848AB8}" presName="level3hierChild" presStyleCnt="0"/>
      <dgm:spPr/>
    </dgm:pt>
    <dgm:pt modelId="{EEE3E05E-A416-4FAC-96E0-F4F6E7D3E1DF}" type="pres">
      <dgm:prSet presAssocID="{32558117-9A23-4EBB-9A02-47848DFC3C78}" presName="conn2-1" presStyleLbl="parChTrans1D2" presStyleIdx="1" presStyleCnt="2"/>
      <dgm:spPr/>
    </dgm:pt>
    <dgm:pt modelId="{BEA67C68-4E6C-46E7-AE90-416D9C0C8D85}" type="pres">
      <dgm:prSet presAssocID="{32558117-9A23-4EBB-9A02-47848DFC3C78}" presName="connTx" presStyleLbl="parChTrans1D2" presStyleIdx="1" presStyleCnt="2"/>
      <dgm:spPr/>
    </dgm:pt>
    <dgm:pt modelId="{ED583F85-A416-45FB-8DD3-5109A78F57CE}" type="pres">
      <dgm:prSet presAssocID="{A3CF2C01-6A61-4D71-8E81-F59853426B55}" presName="root2" presStyleCnt="0"/>
      <dgm:spPr/>
    </dgm:pt>
    <dgm:pt modelId="{0C9509DC-FFAF-4587-B255-34A7B2604CAA}" type="pres">
      <dgm:prSet presAssocID="{A3CF2C01-6A61-4D71-8E81-F59853426B55}" presName="LevelTwoTextNode" presStyleLbl="node2" presStyleIdx="1" presStyleCnt="2">
        <dgm:presLayoutVars>
          <dgm:chPref val="3"/>
        </dgm:presLayoutVars>
      </dgm:prSet>
      <dgm:spPr/>
    </dgm:pt>
    <dgm:pt modelId="{28047D00-F67A-4961-822A-0A2F1B2846FF}" type="pres">
      <dgm:prSet presAssocID="{A3CF2C01-6A61-4D71-8E81-F59853426B55}" presName="level3hierChild" presStyleCnt="0"/>
      <dgm:spPr/>
    </dgm:pt>
  </dgm:ptLst>
  <dgm:cxnLst>
    <dgm:cxn modelId="{16B908BD-BEDB-4AF3-9C16-9145ED8A9C45}" type="presOf" srcId="{A3CF2C01-6A61-4D71-8E81-F59853426B55}" destId="{0C9509DC-FFAF-4587-B255-34A7B2604CAA}" srcOrd="0" destOrd="0" presId="urn:microsoft.com/office/officeart/2008/layout/HorizontalMultiLevelHierarchy"/>
    <dgm:cxn modelId="{1EE0672B-B0EC-4EFD-8D1C-9AE7701E029F}" type="presOf" srcId="{32558117-9A23-4EBB-9A02-47848DFC3C78}" destId="{EEE3E05E-A416-4FAC-96E0-F4F6E7D3E1DF}" srcOrd="0" destOrd="0" presId="urn:microsoft.com/office/officeart/2008/layout/HorizontalMultiLevelHierarchy"/>
    <dgm:cxn modelId="{48317ADC-B0F1-4072-AA02-57BA7C02C19D}" type="presOf" srcId="{5CE7FE25-30F1-4BF1-9166-AD8FEBC2BD18}" destId="{CDC63C9F-4D54-463D-A511-6CE7A086EA6A}" srcOrd="0" destOrd="0" presId="urn:microsoft.com/office/officeart/2008/layout/HorizontalMultiLevelHierarchy"/>
    <dgm:cxn modelId="{157CDB89-FD83-4DE5-99DD-A2A5E8B8AC66}" srcId="{1B8B9685-C8F8-4ABF-870F-38DCCA3BC524}" destId="{A3CF2C01-6A61-4D71-8E81-F59853426B55}" srcOrd="1" destOrd="0" parTransId="{32558117-9A23-4EBB-9A02-47848DFC3C78}" sibTransId="{ED7B94A2-CA43-45AD-A01E-D50086E2152E}"/>
    <dgm:cxn modelId="{9588CCDF-3322-49E9-9D6B-AC311073D519}" srcId="{1B8B9685-C8F8-4ABF-870F-38DCCA3BC524}" destId="{874CF448-D267-4A80-BF39-DBC9A2848AB8}" srcOrd="0" destOrd="0" parTransId="{B3EE40A2-5222-41DF-A44A-22F7AF930585}" sibTransId="{88D31A3B-1C12-4C8B-B413-C059F1348BC2}"/>
    <dgm:cxn modelId="{AC495B08-E4B0-4041-8731-80AFD63CE228}" type="presOf" srcId="{32558117-9A23-4EBB-9A02-47848DFC3C78}" destId="{BEA67C68-4E6C-46E7-AE90-416D9C0C8D85}" srcOrd="1" destOrd="0" presId="urn:microsoft.com/office/officeart/2008/layout/HorizontalMultiLevelHierarchy"/>
    <dgm:cxn modelId="{1BFA474F-A2E6-4A28-B2A3-F79F8730F59F}" type="presOf" srcId="{B3EE40A2-5222-41DF-A44A-22F7AF930585}" destId="{8C754562-2371-447B-BAA2-D2CE758F32E1}" srcOrd="0" destOrd="0" presId="urn:microsoft.com/office/officeart/2008/layout/HorizontalMultiLevelHierarchy"/>
    <dgm:cxn modelId="{BA63B8F9-13DE-4893-8349-7D8F224306CC}" srcId="{5CE7FE25-30F1-4BF1-9166-AD8FEBC2BD18}" destId="{1B8B9685-C8F8-4ABF-870F-38DCCA3BC524}" srcOrd="0" destOrd="0" parTransId="{3151F98B-C542-4F7B-ABE8-B1FB9A9AC2A7}" sibTransId="{A1D4F4B4-8CF2-42AF-9CF1-BAFAC273FBDA}"/>
    <dgm:cxn modelId="{BBEE3557-D451-4880-B0DA-71340D45D8B8}" type="presOf" srcId="{1B8B9685-C8F8-4ABF-870F-38DCCA3BC524}" destId="{A99CFA8D-59BE-49D1-8D07-D5E53FC5DCD2}" srcOrd="0" destOrd="0" presId="urn:microsoft.com/office/officeart/2008/layout/HorizontalMultiLevelHierarchy"/>
    <dgm:cxn modelId="{D127FAA3-8E64-4B91-A67E-BD258F9336C4}" type="presOf" srcId="{874CF448-D267-4A80-BF39-DBC9A2848AB8}" destId="{434950D4-0D60-4FCF-8CF2-B7CA345249B4}" srcOrd="0" destOrd="0" presId="urn:microsoft.com/office/officeart/2008/layout/HorizontalMultiLevelHierarchy"/>
    <dgm:cxn modelId="{233CEACD-BEBD-4765-95F2-BE96A11DB45C}" type="presOf" srcId="{B3EE40A2-5222-41DF-A44A-22F7AF930585}" destId="{DD9F7AC2-3890-42A0-B1B4-07B08A6FA899}" srcOrd="1" destOrd="0" presId="urn:microsoft.com/office/officeart/2008/layout/HorizontalMultiLevelHierarchy"/>
    <dgm:cxn modelId="{E28FF1B8-0AEB-4953-B64E-B930532FF007}" type="presParOf" srcId="{CDC63C9F-4D54-463D-A511-6CE7A086EA6A}" destId="{84DDF009-B5C3-4FCC-9A89-7D8E452D627A}" srcOrd="0" destOrd="0" presId="urn:microsoft.com/office/officeart/2008/layout/HorizontalMultiLevelHierarchy"/>
    <dgm:cxn modelId="{D6977BCF-F972-40D3-BA89-775C52F5581B}" type="presParOf" srcId="{84DDF009-B5C3-4FCC-9A89-7D8E452D627A}" destId="{A99CFA8D-59BE-49D1-8D07-D5E53FC5DCD2}" srcOrd="0" destOrd="0" presId="urn:microsoft.com/office/officeart/2008/layout/HorizontalMultiLevelHierarchy"/>
    <dgm:cxn modelId="{3996A3E4-4F8E-463F-9E4F-B7F3070AC497}" type="presParOf" srcId="{84DDF009-B5C3-4FCC-9A89-7D8E452D627A}" destId="{F4BF4742-09A2-4B2F-9002-43A8BD175480}" srcOrd="1" destOrd="0" presId="urn:microsoft.com/office/officeart/2008/layout/HorizontalMultiLevelHierarchy"/>
    <dgm:cxn modelId="{91921097-6CBC-4B0E-AEB7-41DA2CD5227E}" type="presParOf" srcId="{F4BF4742-09A2-4B2F-9002-43A8BD175480}" destId="{8C754562-2371-447B-BAA2-D2CE758F32E1}" srcOrd="0" destOrd="0" presId="urn:microsoft.com/office/officeart/2008/layout/HorizontalMultiLevelHierarchy"/>
    <dgm:cxn modelId="{6E623B8D-9455-4399-ACEA-1F4B2E3EDE77}" type="presParOf" srcId="{8C754562-2371-447B-BAA2-D2CE758F32E1}" destId="{DD9F7AC2-3890-42A0-B1B4-07B08A6FA899}" srcOrd="0" destOrd="0" presId="urn:microsoft.com/office/officeart/2008/layout/HorizontalMultiLevelHierarchy"/>
    <dgm:cxn modelId="{F5010044-D18F-406F-BD59-005584595DC5}" type="presParOf" srcId="{F4BF4742-09A2-4B2F-9002-43A8BD175480}" destId="{7F65E39D-4BF2-4D55-A242-4205C526EEAA}" srcOrd="1" destOrd="0" presId="urn:microsoft.com/office/officeart/2008/layout/HorizontalMultiLevelHierarchy"/>
    <dgm:cxn modelId="{CDD7AC92-071F-4908-A7D1-D1D0624234AD}" type="presParOf" srcId="{7F65E39D-4BF2-4D55-A242-4205C526EEAA}" destId="{434950D4-0D60-4FCF-8CF2-B7CA345249B4}" srcOrd="0" destOrd="0" presId="urn:microsoft.com/office/officeart/2008/layout/HorizontalMultiLevelHierarchy"/>
    <dgm:cxn modelId="{49DEDFA4-90D4-43BA-9FD2-87FD5709C2EC}" type="presParOf" srcId="{7F65E39D-4BF2-4D55-A242-4205C526EEAA}" destId="{CD8332E7-E848-450B-99FA-DA3DD74A1DCF}" srcOrd="1" destOrd="0" presId="urn:microsoft.com/office/officeart/2008/layout/HorizontalMultiLevelHierarchy"/>
    <dgm:cxn modelId="{808BD3E7-610B-4AC1-9C0D-700F60F359ED}" type="presParOf" srcId="{F4BF4742-09A2-4B2F-9002-43A8BD175480}" destId="{EEE3E05E-A416-4FAC-96E0-F4F6E7D3E1DF}" srcOrd="2" destOrd="0" presId="urn:microsoft.com/office/officeart/2008/layout/HorizontalMultiLevelHierarchy"/>
    <dgm:cxn modelId="{46525541-5B76-4C9E-AAE7-A5C2EB667CD2}" type="presParOf" srcId="{EEE3E05E-A416-4FAC-96E0-F4F6E7D3E1DF}" destId="{BEA67C68-4E6C-46E7-AE90-416D9C0C8D85}" srcOrd="0" destOrd="0" presId="urn:microsoft.com/office/officeart/2008/layout/HorizontalMultiLevelHierarchy"/>
    <dgm:cxn modelId="{FC608D52-0F95-4BCF-B2A3-736C1C39A5C2}" type="presParOf" srcId="{F4BF4742-09A2-4B2F-9002-43A8BD175480}" destId="{ED583F85-A416-45FB-8DD3-5109A78F57CE}" srcOrd="3" destOrd="0" presId="urn:microsoft.com/office/officeart/2008/layout/HorizontalMultiLevelHierarchy"/>
    <dgm:cxn modelId="{EA3FEFD8-0313-464E-BC76-87B8C708E00F}" type="presParOf" srcId="{ED583F85-A416-45FB-8DD3-5109A78F57CE}" destId="{0C9509DC-FFAF-4587-B255-34A7B2604CAA}" srcOrd="0" destOrd="0" presId="urn:microsoft.com/office/officeart/2008/layout/HorizontalMultiLevelHierarchy"/>
    <dgm:cxn modelId="{9DD55DE0-88A1-4E34-A000-3D1EC4466EC3}" type="presParOf" srcId="{ED583F85-A416-45FB-8DD3-5109A78F57CE}" destId="{28047D00-F67A-4961-822A-0A2F1B2846FF}"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637682-6058-434A-B7B2-2353A7E9E4B5}"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fr-FR"/>
        </a:p>
      </dgm:t>
    </dgm:pt>
    <dgm:pt modelId="{2C2E2C12-54D5-4D9C-A882-4C7785E81B71}">
      <dgm:prSet phldrT="[Texte]"/>
      <dgm:spPr/>
      <dgm:t>
        <a:bodyPr/>
        <a:lstStyle/>
        <a:p>
          <a:r>
            <a:rPr lang="en-US" noProof="0" dirty="0" smtClean="0"/>
            <a:t>Cluster Manager</a:t>
          </a:r>
          <a:endParaRPr lang="en-US" noProof="0" dirty="0"/>
        </a:p>
      </dgm:t>
    </dgm:pt>
    <dgm:pt modelId="{6BA5B030-936E-4F30-9FCF-55B7D0170434}" type="parTrans" cxnId="{D99AD6FB-4A8E-44DF-892A-605172827500}">
      <dgm:prSet/>
      <dgm:spPr/>
      <dgm:t>
        <a:bodyPr/>
        <a:lstStyle/>
        <a:p>
          <a:endParaRPr lang="en-US" noProof="0" dirty="0"/>
        </a:p>
      </dgm:t>
    </dgm:pt>
    <dgm:pt modelId="{81A6F0DB-345A-477C-ABAA-56AF1B3F42E7}" type="sibTrans" cxnId="{D99AD6FB-4A8E-44DF-892A-605172827500}">
      <dgm:prSet/>
      <dgm:spPr/>
      <dgm:t>
        <a:bodyPr/>
        <a:lstStyle/>
        <a:p>
          <a:endParaRPr lang="en-US" noProof="0" dirty="0"/>
        </a:p>
      </dgm:t>
    </dgm:pt>
    <dgm:pt modelId="{A3E7F377-EA2A-4C19-B414-9092C5C01A07}">
      <dgm:prSet phldrT="[Texte]"/>
      <dgm:spPr/>
      <dgm:t>
        <a:bodyPr/>
        <a:lstStyle/>
        <a:p>
          <a:r>
            <a:rPr lang="en-US" noProof="0" dirty="0" smtClean="0"/>
            <a:t>Worker node 1</a:t>
          </a:r>
          <a:endParaRPr lang="en-US" noProof="0" dirty="0"/>
        </a:p>
      </dgm:t>
    </dgm:pt>
    <dgm:pt modelId="{06DAFBB6-B4A0-4E81-A372-3FFA9A80D3EF}" type="parTrans" cxnId="{7747E46E-40E6-4BA8-B522-EA8D04EF4202}">
      <dgm:prSet/>
      <dgm:spPr/>
      <dgm:t>
        <a:bodyPr/>
        <a:lstStyle/>
        <a:p>
          <a:endParaRPr lang="en-US" noProof="0" dirty="0"/>
        </a:p>
      </dgm:t>
    </dgm:pt>
    <dgm:pt modelId="{B2A9CECC-366A-42CB-ADDB-4DC1DCAEF302}" type="sibTrans" cxnId="{7747E46E-40E6-4BA8-B522-EA8D04EF4202}">
      <dgm:prSet/>
      <dgm:spPr/>
      <dgm:t>
        <a:bodyPr/>
        <a:lstStyle/>
        <a:p>
          <a:endParaRPr lang="en-US" noProof="0" dirty="0"/>
        </a:p>
      </dgm:t>
    </dgm:pt>
    <dgm:pt modelId="{6EB780AE-FDC6-44F3-A2B7-A411E8A35102}">
      <dgm:prSet phldrT="[Texte]"/>
      <dgm:spPr/>
      <dgm:t>
        <a:bodyPr/>
        <a:lstStyle/>
        <a:p>
          <a:r>
            <a:rPr lang="en-US" noProof="0" dirty="0" smtClean="0"/>
            <a:t>Worker node 2</a:t>
          </a:r>
          <a:endParaRPr lang="en-US" noProof="0" dirty="0"/>
        </a:p>
      </dgm:t>
    </dgm:pt>
    <dgm:pt modelId="{C72EB212-C2E5-43E2-9AF6-2ABAAAB75C83}" type="parTrans" cxnId="{A6F6DC7E-77D9-41CE-820C-A3F6A54C5A32}">
      <dgm:prSet/>
      <dgm:spPr/>
      <dgm:t>
        <a:bodyPr/>
        <a:lstStyle/>
        <a:p>
          <a:endParaRPr lang="en-US" noProof="0" dirty="0"/>
        </a:p>
      </dgm:t>
    </dgm:pt>
    <dgm:pt modelId="{099473F8-A64E-421E-A905-C0C05B24A423}" type="sibTrans" cxnId="{A6F6DC7E-77D9-41CE-820C-A3F6A54C5A32}">
      <dgm:prSet/>
      <dgm:spPr/>
      <dgm:t>
        <a:bodyPr/>
        <a:lstStyle/>
        <a:p>
          <a:endParaRPr lang="en-US" noProof="0" dirty="0"/>
        </a:p>
      </dgm:t>
    </dgm:pt>
    <dgm:pt modelId="{0CED1E2E-E0E4-4D47-8C56-EAA0BBEF231C}">
      <dgm:prSet phldrT="[Texte]"/>
      <dgm:spPr/>
      <dgm:t>
        <a:bodyPr/>
        <a:lstStyle/>
        <a:p>
          <a:r>
            <a:rPr lang="en-US" noProof="0" dirty="0" smtClean="0"/>
            <a:t>Worker node 4</a:t>
          </a:r>
          <a:endParaRPr lang="en-US" noProof="0" dirty="0"/>
        </a:p>
      </dgm:t>
    </dgm:pt>
    <dgm:pt modelId="{D869F228-0027-4DE3-BBAB-0F45EBE5A9B9}" type="parTrans" cxnId="{A9E80257-2869-4FEE-AFFC-D355E78E9B2F}">
      <dgm:prSet/>
      <dgm:spPr/>
      <dgm:t>
        <a:bodyPr/>
        <a:lstStyle/>
        <a:p>
          <a:endParaRPr lang="en-US" noProof="0" dirty="0"/>
        </a:p>
      </dgm:t>
    </dgm:pt>
    <dgm:pt modelId="{1E8BA4D0-0304-45BB-AE19-52A3F2690459}" type="sibTrans" cxnId="{A9E80257-2869-4FEE-AFFC-D355E78E9B2F}">
      <dgm:prSet/>
      <dgm:spPr/>
      <dgm:t>
        <a:bodyPr/>
        <a:lstStyle/>
        <a:p>
          <a:endParaRPr lang="en-US" noProof="0" dirty="0"/>
        </a:p>
      </dgm:t>
    </dgm:pt>
    <dgm:pt modelId="{6FB38911-470F-440C-9EA9-CF478396BBE6}">
      <dgm:prSet/>
      <dgm:spPr/>
      <dgm:t>
        <a:bodyPr/>
        <a:lstStyle/>
        <a:p>
          <a:r>
            <a:rPr lang="en-US" noProof="0" dirty="0" smtClean="0"/>
            <a:t>Worker</a:t>
          </a:r>
          <a:r>
            <a:rPr lang="fr-FR" dirty="0" smtClean="0"/>
            <a:t> </a:t>
          </a:r>
          <a:r>
            <a:rPr lang="en-US" noProof="0" dirty="0" smtClean="0"/>
            <a:t>node</a:t>
          </a:r>
          <a:r>
            <a:rPr lang="fr-FR" dirty="0" smtClean="0"/>
            <a:t> 3</a:t>
          </a:r>
          <a:endParaRPr lang="fr-FR" dirty="0"/>
        </a:p>
      </dgm:t>
    </dgm:pt>
    <dgm:pt modelId="{59A42AEB-71E8-483C-924B-1D7894613CAD}" type="parTrans" cxnId="{180D3EB2-21EB-476B-B22E-AB6BCC69C369}">
      <dgm:prSet/>
      <dgm:spPr/>
      <dgm:t>
        <a:bodyPr/>
        <a:lstStyle/>
        <a:p>
          <a:endParaRPr lang="fr-FR"/>
        </a:p>
      </dgm:t>
    </dgm:pt>
    <dgm:pt modelId="{6D800D19-F939-4CED-8117-354DB1587137}" type="sibTrans" cxnId="{180D3EB2-21EB-476B-B22E-AB6BCC69C369}">
      <dgm:prSet/>
      <dgm:spPr/>
      <dgm:t>
        <a:bodyPr/>
        <a:lstStyle/>
        <a:p>
          <a:endParaRPr lang="fr-FR"/>
        </a:p>
      </dgm:t>
    </dgm:pt>
    <dgm:pt modelId="{58CE5D74-39A3-4046-A42C-92F95EE4977E}" type="pres">
      <dgm:prSet presAssocID="{9E637682-6058-434A-B7B2-2353A7E9E4B5}" presName="hierChild1" presStyleCnt="0">
        <dgm:presLayoutVars>
          <dgm:orgChart val="1"/>
          <dgm:chPref val="1"/>
          <dgm:dir/>
          <dgm:animOne val="branch"/>
          <dgm:animLvl val="lvl"/>
          <dgm:resizeHandles/>
        </dgm:presLayoutVars>
      </dgm:prSet>
      <dgm:spPr/>
    </dgm:pt>
    <dgm:pt modelId="{D5804003-8EC1-47F3-832F-325AC88B951F}" type="pres">
      <dgm:prSet presAssocID="{2C2E2C12-54D5-4D9C-A882-4C7785E81B71}" presName="hierRoot1" presStyleCnt="0">
        <dgm:presLayoutVars>
          <dgm:hierBranch val="init"/>
        </dgm:presLayoutVars>
      </dgm:prSet>
      <dgm:spPr/>
    </dgm:pt>
    <dgm:pt modelId="{6EA0929E-A225-4DE6-BCC7-40905E150E11}" type="pres">
      <dgm:prSet presAssocID="{2C2E2C12-54D5-4D9C-A882-4C7785E81B71}" presName="rootComposite1" presStyleCnt="0"/>
      <dgm:spPr/>
    </dgm:pt>
    <dgm:pt modelId="{BF4FB24D-8FE0-448C-B5B4-3E8BFD6D608A}" type="pres">
      <dgm:prSet presAssocID="{2C2E2C12-54D5-4D9C-A882-4C7785E81B71}" presName="rootText1" presStyleLbl="node0" presStyleIdx="0" presStyleCnt="1">
        <dgm:presLayoutVars>
          <dgm:chPref val="3"/>
        </dgm:presLayoutVars>
      </dgm:prSet>
      <dgm:spPr/>
      <dgm:t>
        <a:bodyPr/>
        <a:lstStyle/>
        <a:p>
          <a:endParaRPr lang="fr-FR"/>
        </a:p>
      </dgm:t>
    </dgm:pt>
    <dgm:pt modelId="{E8D40981-DAC2-4CA9-A411-735D424F5830}" type="pres">
      <dgm:prSet presAssocID="{2C2E2C12-54D5-4D9C-A882-4C7785E81B71}" presName="rootConnector1" presStyleLbl="node1" presStyleIdx="0" presStyleCnt="0"/>
      <dgm:spPr/>
    </dgm:pt>
    <dgm:pt modelId="{D5BA95CF-C436-4374-8E47-8E6E26047006}" type="pres">
      <dgm:prSet presAssocID="{2C2E2C12-54D5-4D9C-A882-4C7785E81B71}" presName="hierChild2" presStyleCnt="0"/>
      <dgm:spPr/>
    </dgm:pt>
    <dgm:pt modelId="{5FCCE657-4EFE-46E8-BA51-248084BEEB93}" type="pres">
      <dgm:prSet presAssocID="{06DAFBB6-B4A0-4E81-A372-3FFA9A80D3EF}" presName="Name37" presStyleLbl="parChTrans1D2" presStyleIdx="0" presStyleCnt="4"/>
      <dgm:spPr/>
    </dgm:pt>
    <dgm:pt modelId="{3FBA8FD2-8D0E-4FAE-8C08-A8B06821932A}" type="pres">
      <dgm:prSet presAssocID="{A3E7F377-EA2A-4C19-B414-9092C5C01A07}" presName="hierRoot2" presStyleCnt="0">
        <dgm:presLayoutVars>
          <dgm:hierBranch val="init"/>
        </dgm:presLayoutVars>
      </dgm:prSet>
      <dgm:spPr/>
    </dgm:pt>
    <dgm:pt modelId="{685F9D03-67A3-4EAC-8805-F1C75B70EF6B}" type="pres">
      <dgm:prSet presAssocID="{A3E7F377-EA2A-4C19-B414-9092C5C01A07}" presName="rootComposite" presStyleCnt="0"/>
      <dgm:spPr/>
    </dgm:pt>
    <dgm:pt modelId="{8A54BBB7-1DEE-4758-A5FB-D4DC44A65F58}" type="pres">
      <dgm:prSet presAssocID="{A3E7F377-EA2A-4C19-B414-9092C5C01A07}" presName="rootText" presStyleLbl="node2" presStyleIdx="0" presStyleCnt="4">
        <dgm:presLayoutVars>
          <dgm:chPref val="3"/>
        </dgm:presLayoutVars>
      </dgm:prSet>
      <dgm:spPr/>
      <dgm:t>
        <a:bodyPr/>
        <a:lstStyle/>
        <a:p>
          <a:endParaRPr lang="fr-FR"/>
        </a:p>
      </dgm:t>
    </dgm:pt>
    <dgm:pt modelId="{81F4BC5F-773B-47F9-BDB4-3B2B8F446B32}" type="pres">
      <dgm:prSet presAssocID="{A3E7F377-EA2A-4C19-B414-9092C5C01A07}" presName="rootConnector" presStyleLbl="node2" presStyleIdx="0" presStyleCnt="4"/>
      <dgm:spPr/>
    </dgm:pt>
    <dgm:pt modelId="{776AC9E2-6087-4038-A4F0-CF7145C452D4}" type="pres">
      <dgm:prSet presAssocID="{A3E7F377-EA2A-4C19-B414-9092C5C01A07}" presName="hierChild4" presStyleCnt="0"/>
      <dgm:spPr/>
    </dgm:pt>
    <dgm:pt modelId="{F561D256-2B4D-493E-8A78-122594640C14}" type="pres">
      <dgm:prSet presAssocID="{A3E7F377-EA2A-4C19-B414-9092C5C01A07}" presName="hierChild5" presStyleCnt="0"/>
      <dgm:spPr/>
    </dgm:pt>
    <dgm:pt modelId="{BC1373F2-2061-409F-BF32-9A8DA83A88DB}" type="pres">
      <dgm:prSet presAssocID="{C72EB212-C2E5-43E2-9AF6-2ABAAAB75C83}" presName="Name37" presStyleLbl="parChTrans1D2" presStyleIdx="1" presStyleCnt="4"/>
      <dgm:spPr/>
    </dgm:pt>
    <dgm:pt modelId="{0A9046E6-6F01-46BE-B617-9D494AC278DC}" type="pres">
      <dgm:prSet presAssocID="{6EB780AE-FDC6-44F3-A2B7-A411E8A35102}" presName="hierRoot2" presStyleCnt="0">
        <dgm:presLayoutVars>
          <dgm:hierBranch val="init"/>
        </dgm:presLayoutVars>
      </dgm:prSet>
      <dgm:spPr/>
    </dgm:pt>
    <dgm:pt modelId="{BCD97A78-4E67-4A96-ADFB-966BA168A8F9}" type="pres">
      <dgm:prSet presAssocID="{6EB780AE-FDC6-44F3-A2B7-A411E8A35102}" presName="rootComposite" presStyleCnt="0"/>
      <dgm:spPr/>
    </dgm:pt>
    <dgm:pt modelId="{8B693BB4-2729-4A99-AB65-2631223A78F4}" type="pres">
      <dgm:prSet presAssocID="{6EB780AE-FDC6-44F3-A2B7-A411E8A35102}" presName="rootText" presStyleLbl="node2" presStyleIdx="1" presStyleCnt="4">
        <dgm:presLayoutVars>
          <dgm:chPref val="3"/>
        </dgm:presLayoutVars>
      </dgm:prSet>
      <dgm:spPr/>
      <dgm:t>
        <a:bodyPr/>
        <a:lstStyle/>
        <a:p>
          <a:endParaRPr lang="fr-FR"/>
        </a:p>
      </dgm:t>
    </dgm:pt>
    <dgm:pt modelId="{96980D92-F54A-4FED-8CDC-533F25A89E26}" type="pres">
      <dgm:prSet presAssocID="{6EB780AE-FDC6-44F3-A2B7-A411E8A35102}" presName="rootConnector" presStyleLbl="node2" presStyleIdx="1" presStyleCnt="4"/>
      <dgm:spPr/>
    </dgm:pt>
    <dgm:pt modelId="{FDD5F1CE-EC6F-46EB-9526-D086373B388E}" type="pres">
      <dgm:prSet presAssocID="{6EB780AE-FDC6-44F3-A2B7-A411E8A35102}" presName="hierChild4" presStyleCnt="0"/>
      <dgm:spPr/>
    </dgm:pt>
    <dgm:pt modelId="{93811666-8FDC-4F53-8FBF-83B80718148F}" type="pres">
      <dgm:prSet presAssocID="{6EB780AE-FDC6-44F3-A2B7-A411E8A35102}" presName="hierChild5" presStyleCnt="0"/>
      <dgm:spPr/>
    </dgm:pt>
    <dgm:pt modelId="{1A4662EA-04E6-4CBF-AC59-EB317F86A427}" type="pres">
      <dgm:prSet presAssocID="{59A42AEB-71E8-483C-924B-1D7894613CAD}" presName="Name37" presStyleLbl="parChTrans1D2" presStyleIdx="2" presStyleCnt="4"/>
      <dgm:spPr/>
    </dgm:pt>
    <dgm:pt modelId="{C487B832-CFAC-421C-B7B9-35210B8C2E11}" type="pres">
      <dgm:prSet presAssocID="{6FB38911-470F-440C-9EA9-CF478396BBE6}" presName="hierRoot2" presStyleCnt="0">
        <dgm:presLayoutVars>
          <dgm:hierBranch val="init"/>
        </dgm:presLayoutVars>
      </dgm:prSet>
      <dgm:spPr/>
    </dgm:pt>
    <dgm:pt modelId="{8FE4E514-7B18-4504-ABD9-8A9677DEB19E}" type="pres">
      <dgm:prSet presAssocID="{6FB38911-470F-440C-9EA9-CF478396BBE6}" presName="rootComposite" presStyleCnt="0"/>
      <dgm:spPr/>
    </dgm:pt>
    <dgm:pt modelId="{99B22E2B-9582-4852-B1D9-CB1106BE20C6}" type="pres">
      <dgm:prSet presAssocID="{6FB38911-470F-440C-9EA9-CF478396BBE6}" presName="rootText" presStyleLbl="node2" presStyleIdx="2" presStyleCnt="4">
        <dgm:presLayoutVars>
          <dgm:chPref val="3"/>
        </dgm:presLayoutVars>
      </dgm:prSet>
      <dgm:spPr/>
      <dgm:t>
        <a:bodyPr/>
        <a:lstStyle/>
        <a:p>
          <a:endParaRPr lang="fr-FR"/>
        </a:p>
      </dgm:t>
    </dgm:pt>
    <dgm:pt modelId="{DA073038-64B2-4781-AD1A-358257352CD3}" type="pres">
      <dgm:prSet presAssocID="{6FB38911-470F-440C-9EA9-CF478396BBE6}" presName="rootConnector" presStyleLbl="node2" presStyleIdx="2" presStyleCnt="4"/>
      <dgm:spPr/>
    </dgm:pt>
    <dgm:pt modelId="{27299FE2-0CE0-4BDD-84BD-5E07EC361BE6}" type="pres">
      <dgm:prSet presAssocID="{6FB38911-470F-440C-9EA9-CF478396BBE6}" presName="hierChild4" presStyleCnt="0"/>
      <dgm:spPr/>
    </dgm:pt>
    <dgm:pt modelId="{77E432DD-7CD4-4BF1-8330-2B9458EBAC01}" type="pres">
      <dgm:prSet presAssocID="{6FB38911-470F-440C-9EA9-CF478396BBE6}" presName="hierChild5" presStyleCnt="0"/>
      <dgm:spPr/>
    </dgm:pt>
    <dgm:pt modelId="{CF8097CB-64A6-40C3-BD79-2145881A052F}" type="pres">
      <dgm:prSet presAssocID="{D869F228-0027-4DE3-BBAB-0F45EBE5A9B9}" presName="Name37" presStyleLbl="parChTrans1D2" presStyleIdx="3" presStyleCnt="4"/>
      <dgm:spPr/>
    </dgm:pt>
    <dgm:pt modelId="{0198283C-CA2B-4C63-8BF7-87C8C191885A}" type="pres">
      <dgm:prSet presAssocID="{0CED1E2E-E0E4-4D47-8C56-EAA0BBEF231C}" presName="hierRoot2" presStyleCnt="0">
        <dgm:presLayoutVars>
          <dgm:hierBranch val="init"/>
        </dgm:presLayoutVars>
      </dgm:prSet>
      <dgm:spPr/>
    </dgm:pt>
    <dgm:pt modelId="{5CA8BCC8-E229-4AD2-B8E1-A5A9B8A3F2DC}" type="pres">
      <dgm:prSet presAssocID="{0CED1E2E-E0E4-4D47-8C56-EAA0BBEF231C}" presName="rootComposite" presStyleCnt="0"/>
      <dgm:spPr/>
    </dgm:pt>
    <dgm:pt modelId="{2A40B318-CCC5-4F4C-BFC4-770552F00161}" type="pres">
      <dgm:prSet presAssocID="{0CED1E2E-E0E4-4D47-8C56-EAA0BBEF231C}" presName="rootText" presStyleLbl="node2" presStyleIdx="3" presStyleCnt="4">
        <dgm:presLayoutVars>
          <dgm:chPref val="3"/>
        </dgm:presLayoutVars>
      </dgm:prSet>
      <dgm:spPr/>
      <dgm:t>
        <a:bodyPr/>
        <a:lstStyle/>
        <a:p>
          <a:endParaRPr lang="fr-FR"/>
        </a:p>
      </dgm:t>
    </dgm:pt>
    <dgm:pt modelId="{4B0EAB6F-E51F-47C2-B4CE-0DC3BED0AD85}" type="pres">
      <dgm:prSet presAssocID="{0CED1E2E-E0E4-4D47-8C56-EAA0BBEF231C}" presName="rootConnector" presStyleLbl="node2" presStyleIdx="3" presStyleCnt="4"/>
      <dgm:spPr/>
    </dgm:pt>
    <dgm:pt modelId="{6E02161E-9461-45C2-81E5-EAAED995236E}" type="pres">
      <dgm:prSet presAssocID="{0CED1E2E-E0E4-4D47-8C56-EAA0BBEF231C}" presName="hierChild4" presStyleCnt="0"/>
      <dgm:spPr/>
    </dgm:pt>
    <dgm:pt modelId="{4FC7A6BD-4C1D-4EB1-9546-FB3E7CB5F5A9}" type="pres">
      <dgm:prSet presAssocID="{0CED1E2E-E0E4-4D47-8C56-EAA0BBEF231C}" presName="hierChild5" presStyleCnt="0"/>
      <dgm:spPr/>
    </dgm:pt>
    <dgm:pt modelId="{5F3B24EC-D2EB-486F-884E-055F889CDEF9}" type="pres">
      <dgm:prSet presAssocID="{2C2E2C12-54D5-4D9C-A882-4C7785E81B71}" presName="hierChild3" presStyleCnt="0"/>
      <dgm:spPr/>
    </dgm:pt>
  </dgm:ptLst>
  <dgm:cxnLst>
    <dgm:cxn modelId="{A6F6DC7E-77D9-41CE-820C-A3F6A54C5A32}" srcId="{2C2E2C12-54D5-4D9C-A882-4C7785E81B71}" destId="{6EB780AE-FDC6-44F3-A2B7-A411E8A35102}" srcOrd="1" destOrd="0" parTransId="{C72EB212-C2E5-43E2-9AF6-2ABAAAB75C83}" sibTransId="{099473F8-A64E-421E-A905-C0C05B24A423}"/>
    <dgm:cxn modelId="{198A6DC5-76DE-4A7D-B5A7-0BB936D4C837}" type="presOf" srcId="{6FB38911-470F-440C-9EA9-CF478396BBE6}" destId="{DA073038-64B2-4781-AD1A-358257352CD3}" srcOrd="1" destOrd="0" presId="urn:microsoft.com/office/officeart/2005/8/layout/orgChart1"/>
    <dgm:cxn modelId="{C490BBBC-B6AF-46EC-A92A-F30E197B1C9F}" type="presOf" srcId="{06DAFBB6-B4A0-4E81-A372-3FFA9A80D3EF}" destId="{5FCCE657-4EFE-46E8-BA51-248084BEEB93}" srcOrd="0" destOrd="0" presId="urn:microsoft.com/office/officeart/2005/8/layout/orgChart1"/>
    <dgm:cxn modelId="{F9D9ED8E-C760-492F-90D7-56472F85428D}" type="presOf" srcId="{6EB780AE-FDC6-44F3-A2B7-A411E8A35102}" destId="{96980D92-F54A-4FED-8CDC-533F25A89E26}" srcOrd="1" destOrd="0" presId="urn:microsoft.com/office/officeart/2005/8/layout/orgChart1"/>
    <dgm:cxn modelId="{9FA104D7-0861-4733-8EB2-A9B2CEEC81A2}" type="presOf" srcId="{59A42AEB-71E8-483C-924B-1D7894613CAD}" destId="{1A4662EA-04E6-4CBF-AC59-EB317F86A427}" srcOrd="0" destOrd="0" presId="urn:microsoft.com/office/officeart/2005/8/layout/orgChart1"/>
    <dgm:cxn modelId="{180D3EB2-21EB-476B-B22E-AB6BCC69C369}" srcId="{2C2E2C12-54D5-4D9C-A882-4C7785E81B71}" destId="{6FB38911-470F-440C-9EA9-CF478396BBE6}" srcOrd="2" destOrd="0" parTransId="{59A42AEB-71E8-483C-924B-1D7894613CAD}" sibTransId="{6D800D19-F939-4CED-8117-354DB1587137}"/>
    <dgm:cxn modelId="{2BF4FC56-3092-468C-878F-7A57DE9EDACE}" type="presOf" srcId="{D869F228-0027-4DE3-BBAB-0F45EBE5A9B9}" destId="{CF8097CB-64A6-40C3-BD79-2145881A052F}" srcOrd="0" destOrd="0" presId="urn:microsoft.com/office/officeart/2005/8/layout/orgChart1"/>
    <dgm:cxn modelId="{A9E80257-2869-4FEE-AFFC-D355E78E9B2F}" srcId="{2C2E2C12-54D5-4D9C-A882-4C7785E81B71}" destId="{0CED1E2E-E0E4-4D47-8C56-EAA0BBEF231C}" srcOrd="3" destOrd="0" parTransId="{D869F228-0027-4DE3-BBAB-0F45EBE5A9B9}" sibTransId="{1E8BA4D0-0304-45BB-AE19-52A3F2690459}"/>
    <dgm:cxn modelId="{1CAAECEC-341D-4FF2-A553-796D1138631D}" type="presOf" srcId="{A3E7F377-EA2A-4C19-B414-9092C5C01A07}" destId="{81F4BC5F-773B-47F9-BDB4-3B2B8F446B32}" srcOrd="1" destOrd="0" presId="urn:microsoft.com/office/officeart/2005/8/layout/orgChart1"/>
    <dgm:cxn modelId="{0A587BD0-781E-42AE-95B5-B4FA584E19CD}" type="presOf" srcId="{9E637682-6058-434A-B7B2-2353A7E9E4B5}" destId="{58CE5D74-39A3-4046-A42C-92F95EE4977E}" srcOrd="0" destOrd="0" presId="urn:microsoft.com/office/officeart/2005/8/layout/orgChart1"/>
    <dgm:cxn modelId="{382095E7-7FCB-49EB-9C9E-450E0D6DCDC2}" type="presOf" srcId="{0CED1E2E-E0E4-4D47-8C56-EAA0BBEF231C}" destId="{4B0EAB6F-E51F-47C2-B4CE-0DC3BED0AD85}" srcOrd="1" destOrd="0" presId="urn:microsoft.com/office/officeart/2005/8/layout/orgChart1"/>
    <dgm:cxn modelId="{C7E2D830-86C0-4AE3-AA99-368FF6AF1B5F}" type="presOf" srcId="{0CED1E2E-E0E4-4D47-8C56-EAA0BBEF231C}" destId="{2A40B318-CCC5-4F4C-BFC4-770552F00161}" srcOrd="0" destOrd="0" presId="urn:microsoft.com/office/officeart/2005/8/layout/orgChart1"/>
    <dgm:cxn modelId="{0D72D1BF-D1FA-4674-A680-40F10016D635}" type="presOf" srcId="{6FB38911-470F-440C-9EA9-CF478396BBE6}" destId="{99B22E2B-9582-4852-B1D9-CB1106BE20C6}" srcOrd="0" destOrd="0" presId="urn:microsoft.com/office/officeart/2005/8/layout/orgChart1"/>
    <dgm:cxn modelId="{211A87D0-1C7D-43A9-8218-4229A4B48057}" type="presOf" srcId="{6EB780AE-FDC6-44F3-A2B7-A411E8A35102}" destId="{8B693BB4-2729-4A99-AB65-2631223A78F4}" srcOrd="0" destOrd="0" presId="urn:microsoft.com/office/officeart/2005/8/layout/orgChart1"/>
    <dgm:cxn modelId="{6048FA3F-DB82-4651-A15D-D4FD084496A4}" type="presOf" srcId="{C72EB212-C2E5-43E2-9AF6-2ABAAAB75C83}" destId="{BC1373F2-2061-409F-BF32-9A8DA83A88DB}" srcOrd="0" destOrd="0" presId="urn:microsoft.com/office/officeart/2005/8/layout/orgChart1"/>
    <dgm:cxn modelId="{DAA34970-B83F-40BF-81DD-EF27AEE6CC54}" type="presOf" srcId="{2C2E2C12-54D5-4D9C-A882-4C7785E81B71}" destId="{E8D40981-DAC2-4CA9-A411-735D424F5830}" srcOrd="1" destOrd="0" presId="urn:microsoft.com/office/officeart/2005/8/layout/orgChart1"/>
    <dgm:cxn modelId="{D2420F1E-7DEF-4894-A1AC-E727247E2E6C}" type="presOf" srcId="{2C2E2C12-54D5-4D9C-A882-4C7785E81B71}" destId="{BF4FB24D-8FE0-448C-B5B4-3E8BFD6D608A}" srcOrd="0" destOrd="0" presId="urn:microsoft.com/office/officeart/2005/8/layout/orgChart1"/>
    <dgm:cxn modelId="{7747E46E-40E6-4BA8-B522-EA8D04EF4202}" srcId="{2C2E2C12-54D5-4D9C-A882-4C7785E81B71}" destId="{A3E7F377-EA2A-4C19-B414-9092C5C01A07}" srcOrd="0" destOrd="0" parTransId="{06DAFBB6-B4A0-4E81-A372-3FFA9A80D3EF}" sibTransId="{B2A9CECC-366A-42CB-ADDB-4DC1DCAEF302}"/>
    <dgm:cxn modelId="{0FB6EA58-2BFA-4723-B854-7C678F7E9AB8}" type="presOf" srcId="{A3E7F377-EA2A-4C19-B414-9092C5C01A07}" destId="{8A54BBB7-1DEE-4758-A5FB-D4DC44A65F58}" srcOrd="0" destOrd="0" presId="urn:microsoft.com/office/officeart/2005/8/layout/orgChart1"/>
    <dgm:cxn modelId="{D99AD6FB-4A8E-44DF-892A-605172827500}" srcId="{9E637682-6058-434A-B7B2-2353A7E9E4B5}" destId="{2C2E2C12-54D5-4D9C-A882-4C7785E81B71}" srcOrd="0" destOrd="0" parTransId="{6BA5B030-936E-4F30-9FCF-55B7D0170434}" sibTransId="{81A6F0DB-345A-477C-ABAA-56AF1B3F42E7}"/>
    <dgm:cxn modelId="{BE0F5AA1-5559-4483-AC6B-239D86B40DC7}" type="presParOf" srcId="{58CE5D74-39A3-4046-A42C-92F95EE4977E}" destId="{D5804003-8EC1-47F3-832F-325AC88B951F}" srcOrd="0" destOrd="0" presId="urn:microsoft.com/office/officeart/2005/8/layout/orgChart1"/>
    <dgm:cxn modelId="{6E472D9F-7373-49E0-B62D-8EF6F43D40AD}" type="presParOf" srcId="{D5804003-8EC1-47F3-832F-325AC88B951F}" destId="{6EA0929E-A225-4DE6-BCC7-40905E150E11}" srcOrd="0" destOrd="0" presId="urn:microsoft.com/office/officeart/2005/8/layout/orgChart1"/>
    <dgm:cxn modelId="{C4B50363-A0C7-42A7-93CD-9FBC74F1043F}" type="presParOf" srcId="{6EA0929E-A225-4DE6-BCC7-40905E150E11}" destId="{BF4FB24D-8FE0-448C-B5B4-3E8BFD6D608A}" srcOrd="0" destOrd="0" presId="urn:microsoft.com/office/officeart/2005/8/layout/orgChart1"/>
    <dgm:cxn modelId="{C38EFAF5-BB4C-4994-AB41-900801ECFFAE}" type="presParOf" srcId="{6EA0929E-A225-4DE6-BCC7-40905E150E11}" destId="{E8D40981-DAC2-4CA9-A411-735D424F5830}" srcOrd="1" destOrd="0" presId="urn:microsoft.com/office/officeart/2005/8/layout/orgChart1"/>
    <dgm:cxn modelId="{EB00FDF0-07EE-49F6-9481-49ECEEAA94B7}" type="presParOf" srcId="{D5804003-8EC1-47F3-832F-325AC88B951F}" destId="{D5BA95CF-C436-4374-8E47-8E6E26047006}" srcOrd="1" destOrd="0" presId="urn:microsoft.com/office/officeart/2005/8/layout/orgChart1"/>
    <dgm:cxn modelId="{258F5B1A-44DD-4307-9534-48D388B78EBF}" type="presParOf" srcId="{D5BA95CF-C436-4374-8E47-8E6E26047006}" destId="{5FCCE657-4EFE-46E8-BA51-248084BEEB93}" srcOrd="0" destOrd="0" presId="urn:microsoft.com/office/officeart/2005/8/layout/orgChart1"/>
    <dgm:cxn modelId="{8180DF2A-630C-4E91-A6F0-3755A0BA216D}" type="presParOf" srcId="{D5BA95CF-C436-4374-8E47-8E6E26047006}" destId="{3FBA8FD2-8D0E-4FAE-8C08-A8B06821932A}" srcOrd="1" destOrd="0" presId="urn:microsoft.com/office/officeart/2005/8/layout/orgChart1"/>
    <dgm:cxn modelId="{1F08C98E-9F0C-4EB4-BA06-2E21CBEF2C11}" type="presParOf" srcId="{3FBA8FD2-8D0E-4FAE-8C08-A8B06821932A}" destId="{685F9D03-67A3-4EAC-8805-F1C75B70EF6B}" srcOrd="0" destOrd="0" presId="urn:microsoft.com/office/officeart/2005/8/layout/orgChart1"/>
    <dgm:cxn modelId="{1BB56D7E-3936-468D-A43C-5B3A52E9B05B}" type="presParOf" srcId="{685F9D03-67A3-4EAC-8805-F1C75B70EF6B}" destId="{8A54BBB7-1DEE-4758-A5FB-D4DC44A65F58}" srcOrd="0" destOrd="0" presId="urn:microsoft.com/office/officeart/2005/8/layout/orgChart1"/>
    <dgm:cxn modelId="{9E7F9C60-EE8E-4590-8CAE-7386B8CA7D92}" type="presParOf" srcId="{685F9D03-67A3-4EAC-8805-F1C75B70EF6B}" destId="{81F4BC5F-773B-47F9-BDB4-3B2B8F446B32}" srcOrd="1" destOrd="0" presId="urn:microsoft.com/office/officeart/2005/8/layout/orgChart1"/>
    <dgm:cxn modelId="{BB5EE382-9669-4202-A9B8-126DC576AB9E}" type="presParOf" srcId="{3FBA8FD2-8D0E-4FAE-8C08-A8B06821932A}" destId="{776AC9E2-6087-4038-A4F0-CF7145C452D4}" srcOrd="1" destOrd="0" presId="urn:microsoft.com/office/officeart/2005/8/layout/orgChart1"/>
    <dgm:cxn modelId="{1BA3A233-D225-4583-BC8C-4106792FE0DA}" type="presParOf" srcId="{3FBA8FD2-8D0E-4FAE-8C08-A8B06821932A}" destId="{F561D256-2B4D-493E-8A78-122594640C14}" srcOrd="2" destOrd="0" presId="urn:microsoft.com/office/officeart/2005/8/layout/orgChart1"/>
    <dgm:cxn modelId="{0596F574-2E32-4764-83AE-5A0866A2F810}" type="presParOf" srcId="{D5BA95CF-C436-4374-8E47-8E6E26047006}" destId="{BC1373F2-2061-409F-BF32-9A8DA83A88DB}" srcOrd="2" destOrd="0" presId="urn:microsoft.com/office/officeart/2005/8/layout/orgChart1"/>
    <dgm:cxn modelId="{F788E5E8-AB6A-450D-A6FE-F557D00C80DB}" type="presParOf" srcId="{D5BA95CF-C436-4374-8E47-8E6E26047006}" destId="{0A9046E6-6F01-46BE-B617-9D494AC278DC}" srcOrd="3" destOrd="0" presId="urn:microsoft.com/office/officeart/2005/8/layout/orgChart1"/>
    <dgm:cxn modelId="{050983A8-2662-4A14-ADED-1C4C37D39B39}" type="presParOf" srcId="{0A9046E6-6F01-46BE-B617-9D494AC278DC}" destId="{BCD97A78-4E67-4A96-ADFB-966BA168A8F9}" srcOrd="0" destOrd="0" presId="urn:microsoft.com/office/officeart/2005/8/layout/orgChart1"/>
    <dgm:cxn modelId="{058AE3DF-430B-4941-8A8C-BBAB85B97048}" type="presParOf" srcId="{BCD97A78-4E67-4A96-ADFB-966BA168A8F9}" destId="{8B693BB4-2729-4A99-AB65-2631223A78F4}" srcOrd="0" destOrd="0" presId="urn:microsoft.com/office/officeart/2005/8/layout/orgChart1"/>
    <dgm:cxn modelId="{A785AEAC-A5DA-4382-A817-C676623547BA}" type="presParOf" srcId="{BCD97A78-4E67-4A96-ADFB-966BA168A8F9}" destId="{96980D92-F54A-4FED-8CDC-533F25A89E26}" srcOrd="1" destOrd="0" presId="urn:microsoft.com/office/officeart/2005/8/layout/orgChart1"/>
    <dgm:cxn modelId="{5E0F6303-2723-40C2-9388-D58DA8CAFC55}" type="presParOf" srcId="{0A9046E6-6F01-46BE-B617-9D494AC278DC}" destId="{FDD5F1CE-EC6F-46EB-9526-D086373B388E}" srcOrd="1" destOrd="0" presId="urn:microsoft.com/office/officeart/2005/8/layout/orgChart1"/>
    <dgm:cxn modelId="{1AC489C4-C5D1-43C4-A007-5862882A99AC}" type="presParOf" srcId="{0A9046E6-6F01-46BE-B617-9D494AC278DC}" destId="{93811666-8FDC-4F53-8FBF-83B80718148F}" srcOrd="2" destOrd="0" presId="urn:microsoft.com/office/officeart/2005/8/layout/orgChart1"/>
    <dgm:cxn modelId="{1F8A7ADE-3E4B-4256-A9DA-27963EFFA219}" type="presParOf" srcId="{D5BA95CF-C436-4374-8E47-8E6E26047006}" destId="{1A4662EA-04E6-4CBF-AC59-EB317F86A427}" srcOrd="4" destOrd="0" presId="urn:microsoft.com/office/officeart/2005/8/layout/orgChart1"/>
    <dgm:cxn modelId="{0F0CAB09-2911-4984-8CD3-7846643AA14E}" type="presParOf" srcId="{D5BA95CF-C436-4374-8E47-8E6E26047006}" destId="{C487B832-CFAC-421C-B7B9-35210B8C2E11}" srcOrd="5" destOrd="0" presId="urn:microsoft.com/office/officeart/2005/8/layout/orgChart1"/>
    <dgm:cxn modelId="{6EBF52C9-F956-488F-BE8C-C00830E0FEBE}" type="presParOf" srcId="{C487B832-CFAC-421C-B7B9-35210B8C2E11}" destId="{8FE4E514-7B18-4504-ABD9-8A9677DEB19E}" srcOrd="0" destOrd="0" presId="urn:microsoft.com/office/officeart/2005/8/layout/orgChart1"/>
    <dgm:cxn modelId="{9C660C7C-430E-40E5-8B0A-36E11B23C753}" type="presParOf" srcId="{8FE4E514-7B18-4504-ABD9-8A9677DEB19E}" destId="{99B22E2B-9582-4852-B1D9-CB1106BE20C6}" srcOrd="0" destOrd="0" presId="urn:microsoft.com/office/officeart/2005/8/layout/orgChart1"/>
    <dgm:cxn modelId="{186CE208-2DB7-4808-BA2A-8DB2AB7184E8}" type="presParOf" srcId="{8FE4E514-7B18-4504-ABD9-8A9677DEB19E}" destId="{DA073038-64B2-4781-AD1A-358257352CD3}" srcOrd="1" destOrd="0" presId="urn:microsoft.com/office/officeart/2005/8/layout/orgChart1"/>
    <dgm:cxn modelId="{497FEA9B-4F23-40A5-9D9E-EC0D29CE0E6E}" type="presParOf" srcId="{C487B832-CFAC-421C-B7B9-35210B8C2E11}" destId="{27299FE2-0CE0-4BDD-84BD-5E07EC361BE6}" srcOrd="1" destOrd="0" presId="urn:microsoft.com/office/officeart/2005/8/layout/orgChart1"/>
    <dgm:cxn modelId="{67E7F352-BFF5-4C98-AF03-EA657378DA57}" type="presParOf" srcId="{C487B832-CFAC-421C-B7B9-35210B8C2E11}" destId="{77E432DD-7CD4-4BF1-8330-2B9458EBAC01}" srcOrd="2" destOrd="0" presId="urn:microsoft.com/office/officeart/2005/8/layout/orgChart1"/>
    <dgm:cxn modelId="{31DC87EE-F158-4874-81C5-7C5F30E7E75E}" type="presParOf" srcId="{D5BA95CF-C436-4374-8E47-8E6E26047006}" destId="{CF8097CB-64A6-40C3-BD79-2145881A052F}" srcOrd="6" destOrd="0" presId="urn:microsoft.com/office/officeart/2005/8/layout/orgChart1"/>
    <dgm:cxn modelId="{DB5CEB8F-1677-42CA-BFD9-9BB5DEF4DC60}" type="presParOf" srcId="{D5BA95CF-C436-4374-8E47-8E6E26047006}" destId="{0198283C-CA2B-4C63-8BF7-87C8C191885A}" srcOrd="7" destOrd="0" presId="urn:microsoft.com/office/officeart/2005/8/layout/orgChart1"/>
    <dgm:cxn modelId="{ED9A5540-F390-4517-A3F5-F015162A6477}" type="presParOf" srcId="{0198283C-CA2B-4C63-8BF7-87C8C191885A}" destId="{5CA8BCC8-E229-4AD2-B8E1-A5A9B8A3F2DC}" srcOrd="0" destOrd="0" presId="urn:microsoft.com/office/officeart/2005/8/layout/orgChart1"/>
    <dgm:cxn modelId="{59EBA71D-1056-4CC7-BDCC-4D1226D6FD99}" type="presParOf" srcId="{5CA8BCC8-E229-4AD2-B8E1-A5A9B8A3F2DC}" destId="{2A40B318-CCC5-4F4C-BFC4-770552F00161}" srcOrd="0" destOrd="0" presId="urn:microsoft.com/office/officeart/2005/8/layout/orgChart1"/>
    <dgm:cxn modelId="{C1915668-C808-4B0A-80CC-D37C66B971F3}" type="presParOf" srcId="{5CA8BCC8-E229-4AD2-B8E1-A5A9B8A3F2DC}" destId="{4B0EAB6F-E51F-47C2-B4CE-0DC3BED0AD85}" srcOrd="1" destOrd="0" presId="urn:microsoft.com/office/officeart/2005/8/layout/orgChart1"/>
    <dgm:cxn modelId="{BD831661-5F67-43B4-AF62-B096FC1236B6}" type="presParOf" srcId="{0198283C-CA2B-4C63-8BF7-87C8C191885A}" destId="{6E02161E-9461-45C2-81E5-EAAED995236E}" srcOrd="1" destOrd="0" presId="urn:microsoft.com/office/officeart/2005/8/layout/orgChart1"/>
    <dgm:cxn modelId="{134F5610-3F21-46CE-9039-83E869F6E1FF}" type="presParOf" srcId="{0198283C-CA2B-4C63-8BF7-87C8C191885A}" destId="{4FC7A6BD-4C1D-4EB1-9546-FB3E7CB5F5A9}" srcOrd="2" destOrd="0" presId="urn:microsoft.com/office/officeart/2005/8/layout/orgChart1"/>
    <dgm:cxn modelId="{11A9BF15-20CD-43F9-A3DF-CF8301F320C9}" type="presParOf" srcId="{D5804003-8EC1-47F3-832F-325AC88B951F}" destId="{5F3B24EC-D2EB-486F-884E-055F889CDEF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3E05E-A416-4FAC-96E0-F4F6E7D3E1DF}">
      <dsp:nvSpPr>
        <dsp:cNvPr id="0" name=""/>
        <dsp:cNvSpPr/>
      </dsp:nvSpPr>
      <dsp:spPr>
        <a:xfrm>
          <a:off x="816567" y="2342001"/>
          <a:ext cx="535352" cy="510054"/>
        </a:xfrm>
        <a:custGeom>
          <a:avLst/>
          <a:gdLst/>
          <a:ahLst/>
          <a:cxnLst/>
          <a:rect l="0" t="0" r="0" b="0"/>
          <a:pathLst>
            <a:path>
              <a:moveTo>
                <a:pt x="0" y="0"/>
              </a:moveTo>
              <a:lnTo>
                <a:pt x="267676" y="0"/>
              </a:lnTo>
              <a:lnTo>
                <a:pt x="267676" y="510054"/>
              </a:lnTo>
              <a:lnTo>
                <a:pt x="535352" y="51005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noProof="0" dirty="0"/>
        </a:p>
      </dsp:txBody>
      <dsp:txXfrm>
        <a:off x="1065758" y="2578542"/>
        <a:ext cx="36971" cy="36971"/>
      </dsp:txXfrm>
    </dsp:sp>
    <dsp:sp modelId="{8C754562-2371-447B-BAA2-D2CE758F32E1}">
      <dsp:nvSpPr>
        <dsp:cNvPr id="0" name=""/>
        <dsp:cNvSpPr/>
      </dsp:nvSpPr>
      <dsp:spPr>
        <a:xfrm>
          <a:off x="816567" y="1831946"/>
          <a:ext cx="535352" cy="510054"/>
        </a:xfrm>
        <a:custGeom>
          <a:avLst/>
          <a:gdLst/>
          <a:ahLst/>
          <a:cxnLst/>
          <a:rect l="0" t="0" r="0" b="0"/>
          <a:pathLst>
            <a:path>
              <a:moveTo>
                <a:pt x="0" y="510054"/>
              </a:moveTo>
              <a:lnTo>
                <a:pt x="267676" y="510054"/>
              </a:lnTo>
              <a:lnTo>
                <a:pt x="267676" y="0"/>
              </a:lnTo>
              <a:lnTo>
                <a:pt x="535352"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noProof="0" dirty="0"/>
        </a:p>
      </dsp:txBody>
      <dsp:txXfrm>
        <a:off x="1065758" y="2068488"/>
        <a:ext cx="36971" cy="36971"/>
      </dsp:txXfrm>
    </dsp:sp>
    <dsp:sp modelId="{A99CFA8D-59BE-49D1-8D07-D5E53FC5DCD2}">
      <dsp:nvSpPr>
        <dsp:cNvPr id="0" name=""/>
        <dsp:cNvSpPr/>
      </dsp:nvSpPr>
      <dsp:spPr>
        <a:xfrm rot="16200000">
          <a:off x="-1739072" y="1933957"/>
          <a:ext cx="4295193" cy="8160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noProof="0" dirty="0" smtClean="0"/>
            <a:t>Resource Manager</a:t>
          </a:r>
          <a:endParaRPr lang="en-US" sz="4300" kern="1200" noProof="0" dirty="0"/>
        </a:p>
      </dsp:txBody>
      <dsp:txXfrm>
        <a:off x="-1739072" y="1933957"/>
        <a:ext cx="4295193" cy="816086"/>
      </dsp:txXfrm>
    </dsp:sp>
    <dsp:sp modelId="{434950D4-0D60-4FCF-8CF2-B7CA345249B4}">
      <dsp:nvSpPr>
        <dsp:cNvPr id="0" name=""/>
        <dsp:cNvSpPr/>
      </dsp:nvSpPr>
      <dsp:spPr>
        <a:xfrm>
          <a:off x="1351920" y="1423903"/>
          <a:ext cx="2676764" cy="8160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noProof="0" dirty="0" smtClean="0"/>
            <a:t>Cluster Manager (master node)</a:t>
          </a:r>
          <a:endParaRPr lang="en-US" sz="2700" kern="1200" noProof="0" dirty="0"/>
        </a:p>
      </dsp:txBody>
      <dsp:txXfrm>
        <a:off x="1351920" y="1423903"/>
        <a:ext cx="2676764" cy="816086"/>
      </dsp:txXfrm>
    </dsp:sp>
    <dsp:sp modelId="{0C9509DC-FFAF-4587-B255-34A7B2604CAA}">
      <dsp:nvSpPr>
        <dsp:cNvPr id="0" name=""/>
        <dsp:cNvSpPr/>
      </dsp:nvSpPr>
      <dsp:spPr>
        <a:xfrm>
          <a:off x="1351920" y="2444011"/>
          <a:ext cx="2676764" cy="8160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noProof="0" dirty="0" smtClean="0"/>
            <a:t>Worker (slave node)</a:t>
          </a:r>
          <a:endParaRPr lang="en-US" sz="2700" kern="1200" noProof="0" dirty="0"/>
        </a:p>
      </dsp:txBody>
      <dsp:txXfrm>
        <a:off x="1351920" y="2444011"/>
        <a:ext cx="2676764" cy="816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097CB-64A6-40C3-BD79-2145881A052F}">
      <dsp:nvSpPr>
        <dsp:cNvPr id="0" name=""/>
        <dsp:cNvSpPr/>
      </dsp:nvSpPr>
      <dsp:spPr>
        <a:xfrm>
          <a:off x="4064000" y="2525195"/>
          <a:ext cx="3182949" cy="368275"/>
        </a:xfrm>
        <a:custGeom>
          <a:avLst/>
          <a:gdLst/>
          <a:ahLst/>
          <a:cxnLst/>
          <a:rect l="0" t="0" r="0" b="0"/>
          <a:pathLst>
            <a:path>
              <a:moveTo>
                <a:pt x="0" y="0"/>
              </a:moveTo>
              <a:lnTo>
                <a:pt x="0" y="184137"/>
              </a:lnTo>
              <a:lnTo>
                <a:pt x="3182949" y="184137"/>
              </a:lnTo>
              <a:lnTo>
                <a:pt x="3182949" y="36827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4662EA-04E6-4CBF-AC59-EB317F86A427}">
      <dsp:nvSpPr>
        <dsp:cNvPr id="0" name=""/>
        <dsp:cNvSpPr/>
      </dsp:nvSpPr>
      <dsp:spPr>
        <a:xfrm>
          <a:off x="4064000" y="2525195"/>
          <a:ext cx="1060983" cy="368275"/>
        </a:xfrm>
        <a:custGeom>
          <a:avLst/>
          <a:gdLst/>
          <a:ahLst/>
          <a:cxnLst/>
          <a:rect l="0" t="0" r="0" b="0"/>
          <a:pathLst>
            <a:path>
              <a:moveTo>
                <a:pt x="0" y="0"/>
              </a:moveTo>
              <a:lnTo>
                <a:pt x="0" y="184137"/>
              </a:lnTo>
              <a:lnTo>
                <a:pt x="1060983" y="184137"/>
              </a:lnTo>
              <a:lnTo>
                <a:pt x="1060983" y="36827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1373F2-2061-409F-BF32-9A8DA83A88DB}">
      <dsp:nvSpPr>
        <dsp:cNvPr id="0" name=""/>
        <dsp:cNvSpPr/>
      </dsp:nvSpPr>
      <dsp:spPr>
        <a:xfrm>
          <a:off x="3003016" y="2525195"/>
          <a:ext cx="1060983" cy="368275"/>
        </a:xfrm>
        <a:custGeom>
          <a:avLst/>
          <a:gdLst/>
          <a:ahLst/>
          <a:cxnLst/>
          <a:rect l="0" t="0" r="0" b="0"/>
          <a:pathLst>
            <a:path>
              <a:moveTo>
                <a:pt x="1060983" y="0"/>
              </a:moveTo>
              <a:lnTo>
                <a:pt x="1060983" y="184137"/>
              </a:lnTo>
              <a:lnTo>
                <a:pt x="0" y="184137"/>
              </a:lnTo>
              <a:lnTo>
                <a:pt x="0" y="36827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CE657-4EFE-46E8-BA51-248084BEEB93}">
      <dsp:nvSpPr>
        <dsp:cNvPr id="0" name=""/>
        <dsp:cNvSpPr/>
      </dsp:nvSpPr>
      <dsp:spPr>
        <a:xfrm>
          <a:off x="881050" y="2525195"/>
          <a:ext cx="3182949" cy="368275"/>
        </a:xfrm>
        <a:custGeom>
          <a:avLst/>
          <a:gdLst/>
          <a:ahLst/>
          <a:cxnLst/>
          <a:rect l="0" t="0" r="0" b="0"/>
          <a:pathLst>
            <a:path>
              <a:moveTo>
                <a:pt x="3182949" y="0"/>
              </a:moveTo>
              <a:lnTo>
                <a:pt x="3182949" y="184137"/>
              </a:lnTo>
              <a:lnTo>
                <a:pt x="0" y="184137"/>
              </a:lnTo>
              <a:lnTo>
                <a:pt x="0" y="36827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4FB24D-8FE0-448C-B5B4-3E8BFD6D608A}">
      <dsp:nvSpPr>
        <dsp:cNvPr id="0" name=""/>
        <dsp:cNvSpPr/>
      </dsp:nvSpPr>
      <dsp:spPr>
        <a:xfrm>
          <a:off x="3187154" y="1648350"/>
          <a:ext cx="1753691" cy="87684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noProof="0" dirty="0" smtClean="0"/>
            <a:t>Cluster Manager</a:t>
          </a:r>
          <a:endParaRPr lang="en-US" sz="3000" kern="1200" noProof="0" dirty="0"/>
        </a:p>
      </dsp:txBody>
      <dsp:txXfrm>
        <a:off x="3187154" y="1648350"/>
        <a:ext cx="1753691" cy="876845"/>
      </dsp:txXfrm>
    </dsp:sp>
    <dsp:sp modelId="{8A54BBB7-1DEE-4758-A5FB-D4DC44A65F58}">
      <dsp:nvSpPr>
        <dsp:cNvPr id="0" name=""/>
        <dsp:cNvSpPr/>
      </dsp:nvSpPr>
      <dsp:spPr>
        <a:xfrm>
          <a:off x="4204" y="2893471"/>
          <a:ext cx="1753691" cy="87684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noProof="0" dirty="0" smtClean="0"/>
            <a:t>Worker node 1</a:t>
          </a:r>
          <a:endParaRPr lang="en-US" sz="3000" kern="1200" noProof="0" dirty="0"/>
        </a:p>
      </dsp:txBody>
      <dsp:txXfrm>
        <a:off x="4204" y="2893471"/>
        <a:ext cx="1753691" cy="876845"/>
      </dsp:txXfrm>
    </dsp:sp>
    <dsp:sp modelId="{8B693BB4-2729-4A99-AB65-2631223A78F4}">
      <dsp:nvSpPr>
        <dsp:cNvPr id="0" name=""/>
        <dsp:cNvSpPr/>
      </dsp:nvSpPr>
      <dsp:spPr>
        <a:xfrm>
          <a:off x="2126170" y="2893471"/>
          <a:ext cx="1753691" cy="87684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noProof="0" dirty="0" smtClean="0"/>
            <a:t>Worker node 2</a:t>
          </a:r>
          <a:endParaRPr lang="en-US" sz="3000" kern="1200" noProof="0" dirty="0"/>
        </a:p>
      </dsp:txBody>
      <dsp:txXfrm>
        <a:off x="2126170" y="2893471"/>
        <a:ext cx="1753691" cy="876845"/>
      </dsp:txXfrm>
    </dsp:sp>
    <dsp:sp modelId="{99B22E2B-9582-4852-B1D9-CB1106BE20C6}">
      <dsp:nvSpPr>
        <dsp:cNvPr id="0" name=""/>
        <dsp:cNvSpPr/>
      </dsp:nvSpPr>
      <dsp:spPr>
        <a:xfrm>
          <a:off x="4248137" y="2893471"/>
          <a:ext cx="1753691" cy="87684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noProof="0" dirty="0" smtClean="0"/>
            <a:t>Worker</a:t>
          </a:r>
          <a:r>
            <a:rPr lang="fr-FR" sz="3000" kern="1200" dirty="0" smtClean="0"/>
            <a:t> </a:t>
          </a:r>
          <a:r>
            <a:rPr lang="en-US" sz="3000" kern="1200" noProof="0" dirty="0" smtClean="0"/>
            <a:t>node</a:t>
          </a:r>
          <a:r>
            <a:rPr lang="fr-FR" sz="3000" kern="1200" dirty="0" smtClean="0"/>
            <a:t> 3</a:t>
          </a:r>
          <a:endParaRPr lang="fr-FR" sz="3000" kern="1200" dirty="0"/>
        </a:p>
      </dsp:txBody>
      <dsp:txXfrm>
        <a:off x="4248137" y="2893471"/>
        <a:ext cx="1753691" cy="876845"/>
      </dsp:txXfrm>
    </dsp:sp>
    <dsp:sp modelId="{2A40B318-CCC5-4F4C-BFC4-770552F00161}">
      <dsp:nvSpPr>
        <dsp:cNvPr id="0" name=""/>
        <dsp:cNvSpPr/>
      </dsp:nvSpPr>
      <dsp:spPr>
        <a:xfrm>
          <a:off x="6370104" y="2893471"/>
          <a:ext cx="1753691" cy="87684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noProof="0" dirty="0" smtClean="0"/>
            <a:t>Worker node 4</a:t>
          </a:r>
          <a:endParaRPr lang="en-US" sz="3000" kern="1200" noProof="0" dirty="0"/>
        </a:p>
      </dsp:txBody>
      <dsp:txXfrm>
        <a:off x="6370104" y="2893471"/>
        <a:ext cx="1753691" cy="87684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C74B848-B840-4666-A56D-DEFC44DC8FCB}" type="datetimeFigureOut">
              <a:rPr lang="fr-FR" smtClean="0"/>
              <a:t>01/11/2022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7354539-852E-4B84-88F5-942754C23A3D}" type="slidenum">
              <a:rPr lang="fr-FR" smtClean="0"/>
              <a:t>‹N°›</a:t>
            </a:fld>
            <a:endParaRPr lang="fr-FR"/>
          </a:p>
        </p:txBody>
      </p:sp>
    </p:spTree>
    <p:extLst>
      <p:ext uri="{BB962C8B-B14F-4D97-AF65-F5344CB8AC3E}">
        <p14:creationId xmlns:p14="http://schemas.microsoft.com/office/powerpoint/2010/main" val="152785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C74B848-B840-4666-A56D-DEFC44DC8FCB}" type="datetimeFigureOut">
              <a:rPr lang="fr-FR" smtClean="0"/>
              <a:t>01/11/2022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7354539-852E-4B84-88F5-942754C23A3D}" type="slidenum">
              <a:rPr lang="fr-FR" smtClean="0"/>
              <a:t>‹N°›</a:t>
            </a:fld>
            <a:endParaRPr lang="fr-FR"/>
          </a:p>
        </p:txBody>
      </p:sp>
    </p:spTree>
    <p:extLst>
      <p:ext uri="{BB962C8B-B14F-4D97-AF65-F5344CB8AC3E}">
        <p14:creationId xmlns:p14="http://schemas.microsoft.com/office/powerpoint/2010/main" val="55316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C74B848-B840-4666-A56D-DEFC44DC8FCB}" type="datetimeFigureOut">
              <a:rPr lang="fr-FR" smtClean="0"/>
              <a:t>01/11/2022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7354539-852E-4B84-88F5-942754C23A3D}" type="slidenum">
              <a:rPr lang="fr-FR" smtClean="0"/>
              <a:t>‹N°›</a:t>
            </a:fld>
            <a:endParaRPr lang="fr-FR"/>
          </a:p>
        </p:txBody>
      </p:sp>
    </p:spTree>
    <p:extLst>
      <p:ext uri="{BB962C8B-B14F-4D97-AF65-F5344CB8AC3E}">
        <p14:creationId xmlns:p14="http://schemas.microsoft.com/office/powerpoint/2010/main" val="229139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C74B848-B840-4666-A56D-DEFC44DC8FCB}" type="datetimeFigureOut">
              <a:rPr lang="fr-FR" smtClean="0"/>
              <a:t>01/11/2022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7354539-852E-4B84-88F5-942754C23A3D}" type="slidenum">
              <a:rPr lang="fr-FR" smtClean="0"/>
              <a:t>‹N°›</a:t>
            </a:fld>
            <a:endParaRPr lang="fr-FR"/>
          </a:p>
        </p:txBody>
      </p:sp>
    </p:spTree>
    <p:extLst>
      <p:ext uri="{BB962C8B-B14F-4D97-AF65-F5344CB8AC3E}">
        <p14:creationId xmlns:p14="http://schemas.microsoft.com/office/powerpoint/2010/main" val="1792544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C74B848-B840-4666-A56D-DEFC44DC8FCB}" type="datetimeFigureOut">
              <a:rPr lang="fr-FR" smtClean="0"/>
              <a:t>01/11/2022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7354539-852E-4B84-88F5-942754C23A3D}" type="slidenum">
              <a:rPr lang="fr-FR" smtClean="0"/>
              <a:t>‹N°›</a:t>
            </a:fld>
            <a:endParaRPr lang="fr-FR"/>
          </a:p>
        </p:txBody>
      </p:sp>
    </p:spTree>
    <p:extLst>
      <p:ext uri="{BB962C8B-B14F-4D97-AF65-F5344CB8AC3E}">
        <p14:creationId xmlns:p14="http://schemas.microsoft.com/office/powerpoint/2010/main" val="207878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C74B848-B840-4666-A56D-DEFC44DC8FCB}" type="datetimeFigureOut">
              <a:rPr lang="fr-FR" smtClean="0"/>
              <a:t>01/11/2022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7354539-852E-4B84-88F5-942754C23A3D}" type="slidenum">
              <a:rPr lang="fr-FR" smtClean="0"/>
              <a:t>‹N°›</a:t>
            </a:fld>
            <a:endParaRPr lang="fr-FR"/>
          </a:p>
        </p:txBody>
      </p:sp>
    </p:spTree>
    <p:extLst>
      <p:ext uri="{BB962C8B-B14F-4D97-AF65-F5344CB8AC3E}">
        <p14:creationId xmlns:p14="http://schemas.microsoft.com/office/powerpoint/2010/main" val="181761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C74B848-B840-4666-A56D-DEFC44DC8FCB}" type="datetimeFigureOut">
              <a:rPr lang="fr-FR" smtClean="0"/>
              <a:t>01/11/2022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7354539-852E-4B84-88F5-942754C23A3D}" type="slidenum">
              <a:rPr lang="fr-FR" smtClean="0"/>
              <a:t>‹N°›</a:t>
            </a:fld>
            <a:endParaRPr lang="fr-FR"/>
          </a:p>
        </p:txBody>
      </p:sp>
    </p:spTree>
    <p:extLst>
      <p:ext uri="{BB962C8B-B14F-4D97-AF65-F5344CB8AC3E}">
        <p14:creationId xmlns:p14="http://schemas.microsoft.com/office/powerpoint/2010/main" val="215054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C74B848-B840-4666-A56D-DEFC44DC8FCB}" type="datetimeFigureOut">
              <a:rPr lang="fr-FR" smtClean="0"/>
              <a:t>01/11/2022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7354539-852E-4B84-88F5-942754C23A3D}" type="slidenum">
              <a:rPr lang="fr-FR" smtClean="0"/>
              <a:t>‹N°›</a:t>
            </a:fld>
            <a:endParaRPr lang="fr-FR"/>
          </a:p>
        </p:txBody>
      </p:sp>
    </p:spTree>
    <p:extLst>
      <p:ext uri="{BB962C8B-B14F-4D97-AF65-F5344CB8AC3E}">
        <p14:creationId xmlns:p14="http://schemas.microsoft.com/office/powerpoint/2010/main" val="336101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C74B848-B840-4666-A56D-DEFC44DC8FCB}" type="datetimeFigureOut">
              <a:rPr lang="fr-FR" smtClean="0"/>
              <a:t>01/11/2022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7354539-852E-4B84-88F5-942754C23A3D}" type="slidenum">
              <a:rPr lang="fr-FR" smtClean="0"/>
              <a:t>‹N°›</a:t>
            </a:fld>
            <a:endParaRPr lang="fr-FR"/>
          </a:p>
        </p:txBody>
      </p:sp>
    </p:spTree>
    <p:extLst>
      <p:ext uri="{BB962C8B-B14F-4D97-AF65-F5344CB8AC3E}">
        <p14:creationId xmlns:p14="http://schemas.microsoft.com/office/powerpoint/2010/main" val="330750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C74B848-B840-4666-A56D-DEFC44DC8FCB}" type="datetimeFigureOut">
              <a:rPr lang="fr-FR" smtClean="0"/>
              <a:t>01/11/2022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7354539-852E-4B84-88F5-942754C23A3D}" type="slidenum">
              <a:rPr lang="fr-FR" smtClean="0"/>
              <a:t>‹N°›</a:t>
            </a:fld>
            <a:endParaRPr lang="fr-FR"/>
          </a:p>
        </p:txBody>
      </p:sp>
    </p:spTree>
    <p:extLst>
      <p:ext uri="{BB962C8B-B14F-4D97-AF65-F5344CB8AC3E}">
        <p14:creationId xmlns:p14="http://schemas.microsoft.com/office/powerpoint/2010/main" val="410838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C74B848-B840-4666-A56D-DEFC44DC8FCB}" type="datetimeFigureOut">
              <a:rPr lang="fr-FR" smtClean="0"/>
              <a:t>01/11/2022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7354539-852E-4B84-88F5-942754C23A3D}" type="slidenum">
              <a:rPr lang="fr-FR" smtClean="0"/>
              <a:t>‹N°›</a:t>
            </a:fld>
            <a:endParaRPr lang="fr-FR"/>
          </a:p>
        </p:txBody>
      </p:sp>
    </p:spTree>
    <p:extLst>
      <p:ext uri="{BB962C8B-B14F-4D97-AF65-F5344CB8AC3E}">
        <p14:creationId xmlns:p14="http://schemas.microsoft.com/office/powerpoint/2010/main" val="198025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4B848-B840-4666-A56D-DEFC44DC8FCB}" type="datetimeFigureOut">
              <a:rPr lang="fr-FR" smtClean="0"/>
              <a:t>01/11/2022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54539-852E-4B84-88F5-942754C23A3D}" type="slidenum">
              <a:rPr lang="fr-FR" smtClean="0"/>
              <a:t>‹N°›</a:t>
            </a:fld>
            <a:endParaRPr lang="fr-FR"/>
          </a:p>
        </p:txBody>
      </p:sp>
    </p:spTree>
    <p:extLst>
      <p:ext uri="{BB962C8B-B14F-4D97-AF65-F5344CB8AC3E}">
        <p14:creationId xmlns:p14="http://schemas.microsoft.com/office/powerpoint/2010/main" val="965788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Apache </a:t>
            </a:r>
            <a:r>
              <a:rPr lang="en-US" dirty="0" smtClean="0"/>
              <a:t>Spark</a:t>
            </a:r>
            <a:endParaRPr lang="en-US" dirty="0"/>
          </a:p>
        </p:txBody>
      </p:sp>
      <p:pic>
        <p:nvPicPr>
          <p:cNvPr id="4" name="Image 3"/>
          <p:cNvPicPr>
            <a:picLocks noChangeAspect="1"/>
          </p:cNvPicPr>
          <p:nvPr/>
        </p:nvPicPr>
        <p:blipFill>
          <a:blip r:embed="rId2"/>
          <a:stretch>
            <a:fillRect/>
          </a:stretch>
        </p:blipFill>
        <p:spPr>
          <a:xfrm>
            <a:off x="4392386" y="773113"/>
            <a:ext cx="2971800" cy="1543050"/>
          </a:xfrm>
          <a:prstGeom prst="rect">
            <a:avLst/>
          </a:prstGeom>
        </p:spPr>
      </p:pic>
    </p:spTree>
    <p:extLst>
      <p:ext uri="{BB962C8B-B14F-4D97-AF65-F5344CB8AC3E}">
        <p14:creationId xmlns:p14="http://schemas.microsoft.com/office/powerpoint/2010/main" val="333512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2</a:t>
            </a:r>
            <a:r>
              <a:rPr lang="en-US" dirty="0" smtClean="0"/>
              <a:t> – </a:t>
            </a:r>
            <a:r>
              <a:rPr lang="en-US" dirty="0" err="1" smtClean="0"/>
              <a:t>MLlib</a:t>
            </a:r>
            <a:endParaRPr lang="en-US" dirty="0"/>
          </a:p>
        </p:txBody>
      </p:sp>
      <p:pic>
        <p:nvPicPr>
          <p:cNvPr id="4" name="Image 3"/>
          <p:cNvPicPr>
            <a:picLocks noChangeAspect="1"/>
          </p:cNvPicPr>
          <p:nvPr/>
        </p:nvPicPr>
        <p:blipFill>
          <a:blip r:embed="rId2"/>
          <a:stretch>
            <a:fillRect/>
          </a:stretch>
        </p:blipFill>
        <p:spPr>
          <a:xfrm>
            <a:off x="10640376" y="156120"/>
            <a:ext cx="1426847" cy="740863"/>
          </a:xfrm>
          <a:prstGeom prst="rect">
            <a:avLst/>
          </a:prstGeom>
        </p:spPr>
      </p:pic>
      <p:sp>
        <p:nvSpPr>
          <p:cNvPr id="11" name="Espace réservé du contenu 2"/>
          <p:cNvSpPr>
            <a:spLocks noGrp="1"/>
          </p:cNvSpPr>
          <p:nvPr>
            <p:ph idx="1"/>
          </p:nvPr>
        </p:nvSpPr>
        <p:spPr>
          <a:xfrm>
            <a:off x="838200" y="1825625"/>
            <a:ext cx="10515600" cy="4351338"/>
          </a:xfrm>
        </p:spPr>
        <p:txBody>
          <a:bodyPr/>
          <a:lstStyle/>
          <a:p>
            <a:pPr marL="0" indent="0">
              <a:buNone/>
            </a:pPr>
            <a:r>
              <a:rPr lang="en-US" dirty="0" err="1" smtClean="0">
                <a:latin typeface="Agency FB" panose="020B0503020202020204" pitchFamily="34" charset="0"/>
              </a:rPr>
              <a:t>MLlib</a:t>
            </a:r>
            <a:r>
              <a:rPr lang="en-US" dirty="0" smtClean="0">
                <a:latin typeface="Agency FB" panose="020B0503020202020204" pitchFamily="34" charset="0"/>
              </a:rPr>
              <a:t> gives us the ability to train machine learning models on huge datasets, using spark clusters, It allows us to build in supervised, unsupervised, and recommender systems; NLP-based models; and deep learning, as well as within the Spark ML library, </a:t>
            </a:r>
          </a:p>
        </p:txBody>
      </p:sp>
    </p:spTree>
    <p:extLst>
      <p:ext uri="{BB962C8B-B14F-4D97-AF65-F5344CB8AC3E}">
        <p14:creationId xmlns:p14="http://schemas.microsoft.com/office/powerpoint/2010/main" val="355597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3 – Structured Streaming</a:t>
            </a:r>
            <a:endParaRPr lang="en-US" dirty="0"/>
          </a:p>
        </p:txBody>
      </p:sp>
      <p:pic>
        <p:nvPicPr>
          <p:cNvPr id="4" name="Image 3"/>
          <p:cNvPicPr>
            <a:picLocks noChangeAspect="1"/>
          </p:cNvPicPr>
          <p:nvPr/>
        </p:nvPicPr>
        <p:blipFill>
          <a:blip r:embed="rId2"/>
          <a:stretch>
            <a:fillRect/>
          </a:stretch>
        </p:blipFill>
        <p:spPr>
          <a:xfrm>
            <a:off x="10640376" y="156120"/>
            <a:ext cx="1426847" cy="740863"/>
          </a:xfrm>
          <a:prstGeom prst="rect">
            <a:avLst/>
          </a:prstGeom>
        </p:spPr>
      </p:pic>
      <p:sp>
        <p:nvSpPr>
          <p:cNvPr id="11" name="Espace réservé du contenu 2"/>
          <p:cNvSpPr>
            <a:spLocks noGrp="1"/>
          </p:cNvSpPr>
          <p:nvPr>
            <p:ph idx="1"/>
          </p:nvPr>
        </p:nvSpPr>
        <p:spPr>
          <a:xfrm>
            <a:off x="838200" y="1825625"/>
            <a:ext cx="10515600" cy="4351338"/>
          </a:xfrm>
        </p:spPr>
        <p:txBody>
          <a:bodyPr/>
          <a:lstStyle/>
          <a:p>
            <a:pPr marL="0" indent="0">
              <a:buNone/>
            </a:pPr>
            <a:r>
              <a:rPr lang="en-US" dirty="0" smtClean="0">
                <a:latin typeface="Agency FB" panose="020B0503020202020204" pitchFamily="34" charset="0"/>
              </a:rPr>
              <a:t>The Spark Streaming library provides the functionality to read and process real-time streaming data. The incoming data can be batch data or near real time data from different sources, Structured Streaming is capable of ingesting real-time data from such sources as Flume, Kafka, twitter, etc.</a:t>
            </a:r>
          </a:p>
          <a:p>
            <a:pPr marL="0" indent="0">
              <a:buNone/>
            </a:pPr>
            <a:endParaRPr lang="en-US" dirty="0" smtClean="0">
              <a:latin typeface="Agency FB" panose="020B0503020202020204" pitchFamily="34" charset="0"/>
            </a:endParaRPr>
          </a:p>
        </p:txBody>
      </p:sp>
    </p:spTree>
    <p:extLst>
      <p:ext uri="{BB962C8B-B14F-4D97-AF65-F5344CB8AC3E}">
        <p14:creationId xmlns:p14="http://schemas.microsoft.com/office/powerpoint/2010/main" val="400607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3 – Graph X</a:t>
            </a:r>
            <a:endParaRPr lang="en-US" dirty="0"/>
          </a:p>
        </p:txBody>
      </p:sp>
      <p:pic>
        <p:nvPicPr>
          <p:cNvPr id="4" name="Image 3"/>
          <p:cNvPicPr>
            <a:picLocks noChangeAspect="1"/>
          </p:cNvPicPr>
          <p:nvPr/>
        </p:nvPicPr>
        <p:blipFill>
          <a:blip r:embed="rId2"/>
          <a:stretch>
            <a:fillRect/>
          </a:stretch>
        </p:blipFill>
        <p:spPr>
          <a:xfrm>
            <a:off x="10701339" y="-9351"/>
            <a:ext cx="1426847" cy="740863"/>
          </a:xfrm>
          <a:prstGeom prst="rect">
            <a:avLst/>
          </a:prstGeom>
        </p:spPr>
      </p:pic>
      <p:sp>
        <p:nvSpPr>
          <p:cNvPr id="11" name="Espace réservé du contenu 2"/>
          <p:cNvSpPr>
            <a:spLocks noGrp="1"/>
          </p:cNvSpPr>
          <p:nvPr>
            <p:ph idx="1"/>
          </p:nvPr>
        </p:nvSpPr>
        <p:spPr>
          <a:xfrm>
            <a:off x="838200" y="1825625"/>
            <a:ext cx="10515600" cy="4351338"/>
          </a:xfrm>
        </p:spPr>
        <p:txBody>
          <a:bodyPr/>
          <a:lstStyle/>
          <a:p>
            <a:pPr marL="0" indent="0">
              <a:buNone/>
            </a:pPr>
            <a:r>
              <a:rPr lang="en-US" dirty="0" smtClean="0">
                <a:latin typeface="Agency FB" panose="020B0503020202020204" pitchFamily="34" charset="0"/>
              </a:rPr>
              <a:t>This is a library that sits on top of the Spark core and allows users to process specific types of data (graph </a:t>
            </a:r>
            <a:r>
              <a:rPr lang="en-US" dirty="0" err="1" smtClean="0">
                <a:latin typeface="Agency FB" panose="020B0503020202020204" pitchFamily="34" charset="0"/>
              </a:rPr>
              <a:t>dataframes</a:t>
            </a:r>
            <a:r>
              <a:rPr lang="en-US" dirty="0" smtClean="0">
                <a:latin typeface="Agency FB" panose="020B0503020202020204" pitchFamily="34" charset="0"/>
              </a:rPr>
              <a:t>), which consists of nodes and edges, A typical graph is used to model the relationship between the different objects involved, Graph </a:t>
            </a:r>
            <a:r>
              <a:rPr lang="en-US" dirty="0" err="1" smtClean="0">
                <a:latin typeface="Agency FB" panose="020B0503020202020204" pitchFamily="34" charset="0"/>
              </a:rPr>
              <a:t>dataframes</a:t>
            </a:r>
            <a:r>
              <a:rPr lang="en-US" dirty="0" smtClean="0">
                <a:latin typeface="Agency FB" panose="020B0503020202020204" pitchFamily="34" charset="0"/>
              </a:rPr>
              <a:t> are mainly used in network analysis, and Graph X makes it possible to have distributed processing of such graph </a:t>
            </a:r>
            <a:r>
              <a:rPr lang="en-US" dirty="0" err="1" smtClean="0">
                <a:latin typeface="Agency FB" panose="020B0503020202020204" pitchFamily="34" charset="0"/>
              </a:rPr>
              <a:t>dataframes</a:t>
            </a:r>
            <a:r>
              <a:rPr lang="en-US" dirty="0">
                <a:latin typeface="Agency FB" panose="020B0503020202020204" pitchFamily="34" charset="0"/>
              </a:rPr>
              <a:t>,</a:t>
            </a:r>
            <a:endParaRPr lang="en-US" dirty="0" smtClean="0">
              <a:latin typeface="Agency FB" panose="020B0503020202020204" pitchFamily="34" charset="0"/>
            </a:endParaRPr>
          </a:p>
          <a:p>
            <a:pPr marL="0" indent="0">
              <a:buNone/>
            </a:pPr>
            <a:endParaRPr lang="en-US" dirty="0" smtClean="0">
              <a:latin typeface="Agency FB" panose="020B0503020202020204" pitchFamily="34" charset="0"/>
            </a:endParaRPr>
          </a:p>
        </p:txBody>
      </p:sp>
    </p:spTree>
    <p:extLst>
      <p:ext uri="{BB962C8B-B14F-4D97-AF65-F5344CB8AC3E}">
        <p14:creationId xmlns:p14="http://schemas.microsoft.com/office/powerpoint/2010/main" val="174523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Programming Language APIs</a:t>
            </a:r>
            <a:endParaRPr lang="en-US" dirty="0"/>
          </a:p>
        </p:txBody>
      </p:sp>
      <p:pic>
        <p:nvPicPr>
          <p:cNvPr id="4" name="Image 3"/>
          <p:cNvPicPr>
            <a:picLocks noChangeAspect="1"/>
          </p:cNvPicPr>
          <p:nvPr/>
        </p:nvPicPr>
        <p:blipFill>
          <a:blip r:embed="rId2"/>
          <a:stretch>
            <a:fillRect/>
          </a:stretch>
        </p:blipFill>
        <p:spPr>
          <a:xfrm>
            <a:off x="10701339" y="-9351"/>
            <a:ext cx="1426847" cy="740863"/>
          </a:xfrm>
          <a:prstGeom prst="rect">
            <a:avLst/>
          </a:prstGeom>
        </p:spPr>
      </p:pic>
      <p:sp>
        <p:nvSpPr>
          <p:cNvPr id="11" name="Espace réservé du contenu 2"/>
          <p:cNvSpPr>
            <a:spLocks noGrp="1"/>
          </p:cNvSpPr>
          <p:nvPr>
            <p:ph idx="1"/>
          </p:nvPr>
        </p:nvSpPr>
        <p:spPr>
          <a:xfrm>
            <a:off x="838200" y="1825625"/>
            <a:ext cx="10515600" cy="4351338"/>
          </a:xfrm>
        </p:spPr>
        <p:txBody>
          <a:bodyPr/>
          <a:lstStyle/>
          <a:p>
            <a:pPr marL="0" indent="0">
              <a:buNone/>
            </a:pPr>
            <a:r>
              <a:rPr lang="en-US" dirty="0" smtClean="0">
                <a:latin typeface="Agency FB" panose="020B0503020202020204" pitchFamily="34" charset="0"/>
              </a:rPr>
              <a:t>Spark is available in four languages, Because Spark is built using Scala, that becomes the native language, Apart from Scala, we can also use Python, Java, and R</a:t>
            </a:r>
          </a:p>
        </p:txBody>
      </p:sp>
    </p:spTree>
    <p:extLst>
      <p:ext uri="{BB962C8B-B14F-4D97-AF65-F5344CB8AC3E}">
        <p14:creationId xmlns:p14="http://schemas.microsoft.com/office/powerpoint/2010/main" val="11109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Setting up Spark Environment</a:t>
            </a:r>
            <a:endParaRPr lang="en-US" dirty="0"/>
          </a:p>
        </p:txBody>
      </p:sp>
      <p:pic>
        <p:nvPicPr>
          <p:cNvPr id="4" name="Image 3"/>
          <p:cNvPicPr>
            <a:picLocks noChangeAspect="1"/>
          </p:cNvPicPr>
          <p:nvPr/>
        </p:nvPicPr>
        <p:blipFill>
          <a:blip r:embed="rId2"/>
          <a:stretch>
            <a:fillRect/>
          </a:stretch>
        </p:blipFill>
        <p:spPr>
          <a:xfrm>
            <a:off x="10701339" y="-9351"/>
            <a:ext cx="1426847" cy="740863"/>
          </a:xfrm>
          <a:prstGeom prst="rect">
            <a:avLst/>
          </a:prstGeom>
        </p:spPr>
      </p:pic>
      <p:sp>
        <p:nvSpPr>
          <p:cNvPr id="11" name="Espace réservé du contenu 2"/>
          <p:cNvSpPr>
            <a:spLocks noGrp="1"/>
          </p:cNvSpPr>
          <p:nvPr>
            <p:ph idx="1"/>
          </p:nvPr>
        </p:nvSpPr>
        <p:spPr>
          <a:xfrm>
            <a:off x="838200" y="1825625"/>
            <a:ext cx="10515600" cy="4351338"/>
          </a:xfrm>
        </p:spPr>
        <p:txBody>
          <a:bodyPr/>
          <a:lstStyle/>
          <a:p>
            <a:pPr marL="0" indent="0">
              <a:buNone/>
            </a:pPr>
            <a:r>
              <a:rPr lang="en-US" dirty="0" smtClean="0">
                <a:latin typeface="Agency FB" panose="020B0503020202020204" pitchFamily="34" charset="0"/>
              </a:rPr>
              <a:t>There are multiple ways in which we can use Spark :</a:t>
            </a:r>
          </a:p>
          <a:p>
            <a:pPr lvl="1"/>
            <a:r>
              <a:rPr lang="en-US" dirty="0" smtClean="0">
                <a:latin typeface="Agency FB" panose="020B0503020202020204" pitchFamily="34" charset="0"/>
              </a:rPr>
              <a:t>Local setup</a:t>
            </a:r>
          </a:p>
          <a:p>
            <a:pPr lvl="1"/>
            <a:r>
              <a:rPr lang="en-US" dirty="0" smtClean="0">
                <a:latin typeface="Agency FB" panose="020B0503020202020204" pitchFamily="34" charset="0"/>
              </a:rPr>
              <a:t>Dockers</a:t>
            </a:r>
          </a:p>
          <a:p>
            <a:pPr lvl="1"/>
            <a:r>
              <a:rPr lang="en-US" dirty="0" smtClean="0">
                <a:latin typeface="Agency FB" panose="020B0503020202020204" pitchFamily="34" charset="0"/>
              </a:rPr>
              <a:t>Cloud environment (GCP, AWS, Azure)</a:t>
            </a:r>
          </a:p>
          <a:p>
            <a:pPr lvl="1"/>
            <a:r>
              <a:rPr lang="en-US" dirty="0" smtClean="0">
                <a:latin typeface="Agency FB" panose="020B0503020202020204" pitchFamily="34" charset="0"/>
              </a:rPr>
              <a:t>Databricks</a:t>
            </a:r>
          </a:p>
          <a:p>
            <a:pPr marL="0" indent="0">
              <a:buNone/>
            </a:pPr>
            <a:endParaRPr lang="en-US" dirty="0" smtClean="0">
              <a:latin typeface="Agency FB" panose="020B0503020202020204" pitchFamily="34" charset="0"/>
            </a:endParaRPr>
          </a:p>
        </p:txBody>
      </p:sp>
    </p:spTree>
    <p:extLst>
      <p:ext uri="{BB962C8B-B14F-4D97-AF65-F5344CB8AC3E}">
        <p14:creationId xmlns:p14="http://schemas.microsoft.com/office/powerpoint/2010/main" val="208614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Apache Spark : </a:t>
            </a:r>
            <a:r>
              <a:rPr lang="fr-FR" dirty="0" err="1" smtClean="0"/>
              <a:t>Definition</a:t>
            </a:r>
            <a:endParaRPr lang="fr-FR" dirty="0"/>
          </a:p>
        </p:txBody>
      </p:sp>
      <p:sp>
        <p:nvSpPr>
          <p:cNvPr id="3" name="Espace réservé du contenu 2"/>
          <p:cNvSpPr>
            <a:spLocks noGrp="1"/>
          </p:cNvSpPr>
          <p:nvPr>
            <p:ph idx="1"/>
          </p:nvPr>
        </p:nvSpPr>
        <p:spPr/>
        <p:txBody>
          <a:bodyPr/>
          <a:lstStyle/>
          <a:p>
            <a:pPr marL="0" indent="0">
              <a:buNone/>
            </a:pPr>
            <a:endParaRPr lang="en-US" dirty="0" smtClean="0">
              <a:latin typeface="Agency FB" panose="020B0503020202020204" pitchFamily="34" charset="0"/>
            </a:endParaRPr>
          </a:p>
          <a:p>
            <a:pPr marL="0" indent="0">
              <a:buNone/>
            </a:pPr>
            <a:r>
              <a:rPr lang="en-US" dirty="0" smtClean="0">
                <a:latin typeface="Agency FB" panose="020B0503020202020204" pitchFamily="34" charset="0"/>
              </a:rPr>
              <a:t>Apache </a:t>
            </a:r>
            <a:r>
              <a:rPr lang="en-US" b="1" dirty="0" smtClean="0">
                <a:latin typeface="Agency FB" panose="020B0503020202020204" pitchFamily="34" charset="0"/>
              </a:rPr>
              <a:t>Spark </a:t>
            </a:r>
            <a:r>
              <a:rPr lang="en-US" dirty="0" smtClean="0">
                <a:latin typeface="Agency FB" panose="020B0503020202020204" pitchFamily="34" charset="0"/>
              </a:rPr>
              <a:t>is a multi-language engine for executing data engineering data engineering, data science and machine learning on single-node machines or clusters.</a:t>
            </a:r>
            <a:endParaRPr lang="en-US" b="1" dirty="0">
              <a:latin typeface="Agency FB" panose="020B0503020202020204" pitchFamily="34" charset="0"/>
            </a:endParaRPr>
          </a:p>
        </p:txBody>
      </p:sp>
      <p:pic>
        <p:nvPicPr>
          <p:cNvPr id="4" name="Image 3"/>
          <p:cNvPicPr>
            <a:picLocks noChangeAspect="1"/>
          </p:cNvPicPr>
          <p:nvPr/>
        </p:nvPicPr>
        <p:blipFill>
          <a:blip r:embed="rId2"/>
          <a:stretch>
            <a:fillRect/>
          </a:stretch>
        </p:blipFill>
        <p:spPr>
          <a:xfrm>
            <a:off x="10640376" y="156120"/>
            <a:ext cx="1426847" cy="740863"/>
          </a:xfrm>
          <a:prstGeom prst="rect">
            <a:avLst/>
          </a:prstGeom>
        </p:spPr>
      </p:pic>
    </p:spTree>
    <p:extLst>
      <p:ext uri="{BB962C8B-B14F-4D97-AF65-F5344CB8AC3E}">
        <p14:creationId xmlns:p14="http://schemas.microsoft.com/office/powerpoint/2010/main" val="273796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Apache Spark : Architecture</a:t>
            </a:r>
            <a:endParaRPr lang="en-US" dirty="0"/>
          </a:p>
        </p:txBody>
      </p:sp>
      <p:pic>
        <p:nvPicPr>
          <p:cNvPr id="4" name="Image 3"/>
          <p:cNvPicPr>
            <a:picLocks noChangeAspect="1"/>
          </p:cNvPicPr>
          <p:nvPr/>
        </p:nvPicPr>
        <p:blipFill>
          <a:blip r:embed="rId2"/>
          <a:stretch>
            <a:fillRect/>
          </a:stretch>
        </p:blipFill>
        <p:spPr>
          <a:xfrm>
            <a:off x="10157460" y="365125"/>
            <a:ext cx="1781991" cy="925265"/>
          </a:xfrm>
          <a:prstGeom prst="rect">
            <a:avLst/>
          </a:prstGeom>
        </p:spPr>
      </p:pic>
      <p:sp>
        <p:nvSpPr>
          <p:cNvPr id="6" name="ZoneTexte 5"/>
          <p:cNvSpPr txBox="1"/>
          <p:nvPr/>
        </p:nvSpPr>
        <p:spPr>
          <a:xfrm>
            <a:off x="984069" y="5939246"/>
            <a:ext cx="2160000" cy="72000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smtClean="0">
                <a:latin typeface="Agency FB" panose="020B0503020202020204" pitchFamily="34" charset="0"/>
              </a:rPr>
              <a:t>Storage</a:t>
            </a:r>
            <a:endParaRPr lang="en-US" sz="2400" dirty="0">
              <a:latin typeface="Agency FB" panose="020B0503020202020204" pitchFamily="34" charset="0"/>
            </a:endParaRPr>
          </a:p>
        </p:txBody>
      </p:sp>
      <p:sp>
        <p:nvSpPr>
          <p:cNvPr id="8" name="ZoneTexte 7"/>
          <p:cNvSpPr txBox="1"/>
          <p:nvPr/>
        </p:nvSpPr>
        <p:spPr>
          <a:xfrm>
            <a:off x="984069" y="1668683"/>
            <a:ext cx="2160000" cy="72000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smtClean="0">
                <a:latin typeface="Agency FB" panose="020B0503020202020204" pitchFamily="34" charset="0"/>
              </a:rPr>
              <a:t>APIs</a:t>
            </a:r>
            <a:endParaRPr lang="en-US" sz="2400" dirty="0">
              <a:latin typeface="Agency FB" panose="020B0503020202020204" pitchFamily="34" charset="0"/>
            </a:endParaRPr>
          </a:p>
        </p:txBody>
      </p:sp>
      <p:sp>
        <p:nvSpPr>
          <p:cNvPr id="9" name="ZoneTexte 8"/>
          <p:cNvSpPr txBox="1"/>
          <p:nvPr/>
        </p:nvSpPr>
        <p:spPr>
          <a:xfrm>
            <a:off x="984069" y="2723964"/>
            <a:ext cx="2160000" cy="72000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smtClean="0">
                <a:latin typeface="Agency FB" panose="020B0503020202020204" pitchFamily="34" charset="0"/>
              </a:rPr>
              <a:t>Ecosystem</a:t>
            </a:r>
            <a:endParaRPr lang="en-US" sz="2400" dirty="0">
              <a:latin typeface="Agency FB" panose="020B0503020202020204" pitchFamily="34" charset="0"/>
            </a:endParaRPr>
          </a:p>
        </p:txBody>
      </p:sp>
      <p:sp>
        <p:nvSpPr>
          <p:cNvPr id="10" name="ZoneTexte 9"/>
          <p:cNvSpPr txBox="1"/>
          <p:nvPr/>
        </p:nvSpPr>
        <p:spPr>
          <a:xfrm>
            <a:off x="984069" y="3779245"/>
            <a:ext cx="2160000" cy="72000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smtClean="0">
                <a:latin typeface="Agency FB" panose="020B0503020202020204" pitchFamily="34" charset="0"/>
              </a:rPr>
              <a:t>Engine</a:t>
            </a:r>
            <a:endParaRPr lang="en-US" sz="2400" dirty="0">
              <a:latin typeface="Agency FB" panose="020B0503020202020204" pitchFamily="34" charset="0"/>
            </a:endParaRPr>
          </a:p>
        </p:txBody>
      </p:sp>
      <p:sp>
        <p:nvSpPr>
          <p:cNvPr id="11" name="ZoneTexte 10"/>
          <p:cNvSpPr txBox="1"/>
          <p:nvPr/>
        </p:nvSpPr>
        <p:spPr>
          <a:xfrm>
            <a:off x="984069" y="4834525"/>
            <a:ext cx="2160000" cy="72000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smtClean="0">
                <a:latin typeface="Agency FB" panose="020B0503020202020204" pitchFamily="34" charset="0"/>
              </a:rPr>
              <a:t>Resource </a:t>
            </a:r>
            <a:r>
              <a:rPr lang="en-US" sz="2000" dirty="0" smtClean="0">
                <a:latin typeface="Agency FB" panose="020B0503020202020204" pitchFamily="34" charset="0"/>
              </a:rPr>
              <a:t>Management</a:t>
            </a:r>
            <a:endParaRPr lang="en-US" sz="2000" dirty="0">
              <a:latin typeface="Agency FB" panose="020B0503020202020204" pitchFamily="34" charset="0"/>
            </a:endParaRPr>
          </a:p>
        </p:txBody>
      </p:sp>
      <p:sp>
        <p:nvSpPr>
          <p:cNvPr id="12" name="Flèche droite 11"/>
          <p:cNvSpPr/>
          <p:nvPr/>
        </p:nvSpPr>
        <p:spPr>
          <a:xfrm>
            <a:off x="3144069" y="6191794"/>
            <a:ext cx="1314720" cy="2024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Flèche droite 12"/>
          <p:cNvSpPr/>
          <p:nvPr/>
        </p:nvSpPr>
        <p:spPr>
          <a:xfrm>
            <a:off x="3144069" y="2982726"/>
            <a:ext cx="1314720" cy="2024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4" name="Flèche droite 13"/>
          <p:cNvSpPr/>
          <p:nvPr/>
        </p:nvSpPr>
        <p:spPr>
          <a:xfrm>
            <a:off x="3144069" y="4038008"/>
            <a:ext cx="1314720" cy="2024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5" name="Flèche droite 14"/>
          <p:cNvSpPr/>
          <p:nvPr/>
        </p:nvSpPr>
        <p:spPr>
          <a:xfrm>
            <a:off x="3144069" y="1927444"/>
            <a:ext cx="1314720" cy="2024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6" name="Flèche droite 15"/>
          <p:cNvSpPr/>
          <p:nvPr/>
        </p:nvSpPr>
        <p:spPr>
          <a:xfrm>
            <a:off x="3144069" y="5093288"/>
            <a:ext cx="1314720" cy="2024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7" name="ZoneTexte 16"/>
          <p:cNvSpPr txBox="1"/>
          <p:nvPr/>
        </p:nvSpPr>
        <p:spPr>
          <a:xfrm>
            <a:off x="4572001" y="1654966"/>
            <a:ext cx="818606" cy="72000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sz="2000" dirty="0" smtClean="0">
                <a:latin typeface="Agency FB" panose="020B0503020202020204" pitchFamily="34" charset="0"/>
              </a:rPr>
              <a:t>Python </a:t>
            </a:r>
            <a:endParaRPr lang="fr-FR" sz="2000" dirty="0">
              <a:latin typeface="Agency FB" panose="020B0503020202020204" pitchFamily="34" charset="0"/>
            </a:endParaRPr>
          </a:p>
        </p:txBody>
      </p:sp>
      <p:sp>
        <p:nvSpPr>
          <p:cNvPr id="18" name="ZoneTexte 17"/>
          <p:cNvSpPr txBox="1"/>
          <p:nvPr/>
        </p:nvSpPr>
        <p:spPr>
          <a:xfrm>
            <a:off x="6059264" y="1650849"/>
            <a:ext cx="818606" cy="72000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sz="2000" dirty="0" smtClean="0">
                <a:latin typeface="Agency FB" panose="020B0503020202020204" pitchFamily="34" charset="0"/>
              </a:rPr>
              <a:t>Scala </a:t>
            </a:r>
            <a:endParaRPr lang="fr-FR" sz="2000" dirty="0">
              <a:latin typeface="Agency FB" panose="020B0503020202020204" pitchFamily="34" charset="0"/>
            </a:endParaRPr>
          </a:p>
        </p:txBody>
      </p:sp>
      <p:sp>
        <p:nvSpPr>
          <p:cNvPr id="19" name="ZoneTexte 18"/>
          <p:cNvSpPr txBox="1"/>
          <p:nvPr/>
        </p:nvSpPr>
        <p:spPr>
          <a:xfrm>
            <a:off x="7546527" y="1616707"/>
            <a:ext cx="818606" cy="72000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sz="2000" dirty="0" smtClean="0">
                <a:latin typeface="Agency FB" panose="020B0503020202020204" pitchFamily="34" charset="0"/>
              </a:rPr>
              <a:t>Java </a:t>
            </a:r>
            <a:endParaRPr lang="fr-FR" sz="2000" dirty="0">
              <a:latin typeface="Agency FB" panose="020B0503020202020204" pitchFamily="34" charset="0"/>
            </a:endParaRPr>
          </a:p>
        </p:txBody>
      </p:sp>
      <p:sp>
        <p:nvSpPr>
          <p:cNvPr id="20" name="ZoneTexte 19"/>
          <p:cNvSpPr txBox="1"/>
          <p:nvPr/>
        </p:nvSpPr>
        <p:spPr>
          <a:xfrm>
            <a:off x="9033790" y="1567444"/>
            <a:ext cx="818606" cy="72000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sz="2000" dirty="0">
                <a:latin typeface="Agency FB" panose="020B0503020202020204" pitchFamily="34" charset="0"/>
              </a:rPr>
              <a:t>R</a:t>
            </a:r>
            <a:r>
              <a:rPr lang="fr-FR" sz="2000" dirty="0" smtClean="0">
                <a:latin typeface="Agency FB" panose="020B0503020202020204" pitchFamily="34" charset="0"/>
              </a:rPr>
              <a:t> </a:t>
            </a:r>
            <a:endParaRPr lang="fr-FR" sz="2000" dirty="0">
              <a:latin typeface="Agency FB" panose="020B0503020202020204" pitchFamily="34" charset="0"/>
            </a:endParaRPr>
          </a:p>
        </p:txBody>
      </p:sp>
      <p:sp>
        <p:nvSpPr>
          <p:cNvPr id="21" name="ZoneTexte 20"/>
          <p:cNvSpPr txBox="1"/>
          <p:nvPr/>
        </p:nvSpPr>
        <p:spPr>
          <a:xfrm>
            <a:off x="4572001" y="2882480"/>
            <a:ext cx="528039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latin typeface="Agency FB" panose="020B0503020202020204" pitchFamily="34" charset="0"/>
              </a:rPr>
              <a:t>Spark SQL | ML Lib | Spark Streaming | Spark R | </a:t>
            </a:r>
            <a:r>
              <a:rPr lang="en-US" dirty="0" err="1" smtClean="0">
                <a:latin typeface="Agency FB" panose="020B0503020202020204" pitchFamily="34" charset="0"/>
              </a:rPr>
              <a:t>GraphX</a:t>
            </a:r>
            <a:r>
              <a:rPr lang="en-US" dirty="0" smtClean="0">
                <a:latin typeface="Agency FB" panose="020B0503020202020204" pitchFamily="34" charset="0"/>
              </a:rPr>
              <a:t> </a:t>
            </a:r>
            <a:endParaRPr lang="en-US" dirty="0">
              <a:latin typeface="Agency FB" panose="020B0503020202020204" pitchFamily="34" charset="0"/>
            </a:endParaRPr>
          </a:p>
        </p:txBody>
      </p:sp>
      <p:sp>
        <p:nvSpPr>
          <p:cNvPr id="22" name="ZoneTexte 21"/>
          <p:cNvSpPr txBox="1"/>
          <p:nvPr/>
        </p:nvSpPr>
        <p:spPr>
          <a:xfrm>
            <a:off x="4572001" y="3930780"/>
            <a:ext cx="2974526" cy="4001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sz="2000" dirty="0" smtClean="0">
                <a:latin typeface="Agency FB" panose="020B0503020202020204" pitchFamily="34" charset="0"/>
              </a:rPr>
              <a:t>Spark </a:t>
            </a:r>
            <a:r>
              <a:rPr lang="fr-FR" sz="2000" dirty="0" err="1" smtClean="0">
                <a:latin typeface="Agency FB" panose="020B0503020202020204" pitchFamily="34" charset="0"/>
              </a:rPr>
              <a:t>Core</a:t>
            </a:r>
            <a:r>
              <a:rPr lang="fr-FR" sz="2000" dirty="0" smtClean="0">
                <a:latin typeface="Agency FB" panose="020B0503020202020204" pitchFamily="34" charset="0"/>
              </a:rPr>
              <a:t> </a:t>
            </a:r>
            <a:endParaRPr lang="fr-FR" sz="2000" dirty="0">
              <a:latin typeface="Agency FB" panose="020B0503020202020204" pitchFamily="34" charset="0"/>
            </a:endParaRPr>
          </a:p>
        </p:txBody>
      </p:sp>
      <p:sp>
        <p:nvSpPr>
          <p:cNvPr id="23" name="ZoneTexte 22"/>
          <p:cNvSpPr txBox="1"/>
          <p:nvPr/>
        </p:nvSpPr>
        <p:spPr>
          <a:xfrm>
            <a:off x="4572001" y="5009858"/>
            <a:ext cx="595666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latin typeface="Agency FB" panose="020B0503020202020204" pitchFamily="34" charset="0"/>
              </a:rPr>
              <a:t>Yarn | Mesos | Docker | Kubernetes | </a:t>
            </a:r>
            <a:r>
              <a:rPr lang="en-US" dirty="0" err="1" smtClean="0">
                <a:latin typeface="Agency FB" panose="020B0503020202020204" pitchFamily="34" charset="0"/>
              </a:rPr>
              <a:t>Openstack</a:t>
            </a:r>
            <a:r>
              <a:rPr lang="en-US" dirty="0" smtClean="0">
                <a:latin typeface="Agency FB" panose="020B0503020202020204" pitchFamily="34" charset="0"/>
              </a:rPr>
              <a:t> | Spark Cluster Manager | EC2 </a:t>
            </a:r>
            <a:endParaRPr lang="en-US" dirty="0">
              <a:latin typeface="Agency FB" panose="020B0503020202020204" pitchFamily="34" charset="0"/>
            </a:endParaRPr>
          </a:p>
        </p:txBody>
      </p:sp>
      <p:sp>
        <p:nvSpPr>
          <p:cNvPr id="24" name="ZoneTexte 23"/>
          <p:cNvSpPr txBox="1"/>
          <p:nvPr/>
        </p:nvSpPr>
        <p:spPr>
          <a:xfrm>
            <a:off x="4572002" y="6088936"/>
            <a:ext cx="613954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latin typeface="Agency FB" panose="020B0503020202020204" pitchFamily="34" charset="0"/>
              </a:rPr>
              <a:t>Local | HDFS | S3 | Cassandra | Hive | CSV | Parquet | </a:t>
            </a:r>
            <a:r>
              <a:rPr lang="en-US" dirty="0" err="1" smtClean="0">
                <a:latin typeface="Agency FB" panose="020B0503020202020204" pitchFamily="34" charset="0"/>
              </a:rPr>
              <a:t>Json</a:t>
            </a:r>
            <a:r>
              <a:rPr lang="en-US" dirty="0" smtClean="0">
                <a:latin typeface="Agency FB" panose="020B0503020202020204" pitchFamily="34" charset="0"/>
              </a:rPr>
              <a:t> | Blob | Kafka | RDBMS</a:t>
            </a:r>
            <a:endParaRPr lang="en-US" dirty="0">
              <a:latin typeface="Agency FB" panose="020B0503020202020204" pitchFamily="34" charset="0"/>
            </a:endParaRPr>
          </a:p>
        </p:txBody>
      </p:sp>
    </p:spTree>
    <p:extLst>
      <p:ext uri="{BB962C8B-B14F-4D97-AF65-F5344CB8AC3E}">
        <p14:creationId xmlns:p14="http://schemas.microsoft.com/office/powerpoint/2010/main" val="251035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Apache Spark : Storage</a:t>
            </a:r>
            <a:endParaRPr lang="fr-FR" dirty="0"/>
          </a:p>
        </p:txBody>
      </p:sp>
      <p:sp>
        <p:nvSpPr>
          <p:cNvPr id="3" name="Espace réservé du contenu 2"/>
          <p:cNvSpPr>
            <a:spLocks noGrp="1"/>
          </p:cNvSpPr>
          <p:nvPr>
            <p:ph idx="1"/>
          </p:nvPr>
        </p:nvSpPr>
        <p:spPr/>
        <p:txBody>
          <a:bodyPr/>
          <a:lstStyle/>
          <a:p>
            <a:pPr marL="0" indent="0">
              <a:buNone/>
            </a:pPr>
            <a:endParaRPr lang="en-US" dirty="0" smtClean="0">
              <a:latin typeface="Agency FB" panose="020B0503020202020204" pitchFamily="34" charset="0"/>
            </a:endParaRPr>
          </a:p>
          <a:p>
            <a:pPr marL="0" indent="0">
              <a:buNone/>
            </a:pPr>
            <a:r>
              <a:rPr lang="en-US" dirty="0" smtClean="0">
                <a:latin typeface="Agency FB" panose="020B0503020202020204" pitchFamily="34" charset="0"/>
              </a:rPr>
              <a:t>Apache </a:t>
            </a:r>
            <a:r>
              <a:rPr lang="en-US" b="1" dirty="0" smtClean="0">
                <a:latin typeface="Agency FB" panose="020B0503020202020204" pitchFamily="34" charset="0"/>
              </a:rPr>
              <a:t>Spark </a:t>
            </a:r>
            <a:r>
              <a:rPr lang="en-US" dirty="0" smtClean="0">
                <a:latin typeface="Agency FB" panose="020B0503020202020204" pitchFamily="34" charset="0"/>
              </a:rPr>
              <a:t>offers multiple options to use different categories of data source, to be able to process data on a large scale.</a:t>
            </a:r>
            <a:r>
              <a:rPr lang="en-US" b="1" dirty="0" smtClean="0">
                <a:latin typeface="Agency FB" panose="020B0503020202020204" pitchFamily="34" charset="0"/>
              </a:rPr>
              <a:t> </a:t>
            </a:r>
            <a:r>
              <a:rPr lang="en-US" dirty="0" smtClean="0">
                <a:latin typeface="Agency FB" panose="020B0503020202020204" pitchFamily="34" charset="0"/>
              </a:rPr>
              <a:t>It allows us to use traditional databases as well as NoSQL, such as Cassandra and MongoDB.</a:t>
            </a:r>
          </a:p>
        </p:txBody>
      </p:sp>
      <p:pic>
        <p:nvPicPr>
          <p:cNvPr id="4" name="Image 3"/>
          <p:cNvPicPr>
            <a:picLocks noChangeAspect="1"/>
          </p:cNvPicPr>
          <p:nvPr/>
        </p:nvPicPr>
        <p:blipFill>
          <a:blip r:embed="rId2"/>
          <a:stretch>
            <a:fillRect/>
          </a:stretch>
        </p:blipFill>
        <p:spPr>
          <a:xfrm>
            <a:off x="10640376" y="156120"/>
            <a:ext cx="1426847" cy="740863"/>
          </a:xfrm>
          <a:prstGeom prst="rect">
            <a:avLst/>
          </a:prstGeom>
        </p:spPr>
      </p:pic>
    </p:spTree>
    <p:extLst>
      <p:ext uri="{BB962C8B-B14F-4D97-AF65-F5344CB8AC3E}">
        <p14:creationId xmlns:p14="http://schemas.microsoft.com/office/powerpoint/2010/main" val="170110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4776" y="156120"/>
            <a:ext cx="10515600" cy="1325563"/>
          </a:xfrm>
        </p:spPr>
        <p:txBody>
          <a:bodyPr/>
          <a:lstStyle/>
          <a:p>
            <a:r>
              <a:rPr lang="fr-FR" dirty="0" smtClean="0"/>
              <a:t>Apache Spark : Resource Management (1)</a:t>
            </a:r>
            <a:endParaRPr lang="fr-FR" dirty="0"/>
          </a:p>
        </p:txBody>
      </p:sp>
      <p:sp>
        <p:nvSpPr>
          <p:cNvPr id="3" name="Espace réservé du contenu 2"/>
          <p:cNvSpPr>
            <a:spLocks noGrp="1"/>
          </p:cNvSpPr>
          <p:nvPr>
            <p:ph idx="1"/>
          </p:nvPr>
        </p:nvSpPr>
        <p:spPr>
          <a:xfrm>
            <a:off x="1238793" y="1239867"/>
            <a:ext cx="10515600" cy="2389324"/>
          </a:xfrm>
        </p:spPr>
        <p:txBody>
          <a:bodyPr/>
          <a:lstStyle/>
          <a:p>
            <a:pPr marL="0" indent="0">
              <a:buNone/>
            </a:pPr>
            <a:endParaRPr lang="en-US" dirty="0" smtClean="0">
              <a:latin typeface="Agency FB" panose="020B0503020202020204" pitchFamily="34" charset="0"/>
            </a:endParaRPr>
          </a:p>
          <a:p>
            <a:pPr marL="0" indent="0">
              <a:buNone/>
            </a:pPr>
            <a:r>
              <a:rPr lang="en-US" dirty="0" smtClean="0">
                <a:latin typeface="Agency FB" panose="020B0503020202020204" pitchFamily="34" charset="0"/>
              </a:rPr>
              <a:t>Apache </a:t>
            </a:r>
            <a:r>
              <a:rPr lang="en-US" b="1" dirty="0" smtClean="0">
                <a:latin typeface="Agency FB" panose="020B0503020202020204" pitchFamily="34" charset="0"/>
              </a:rPr>
              <a:t>Spark </a:t>
            </a:r>
            <a:r>
              <a:rPr lang="en-US" dirty="0" smtClean="0">
                <a:latin typeface="Agency FB" panose="020B0503020202020204" pitchFamily="34" charset="0"/>
              </a:rPr>
              <a:t>is known as a </a:t>
            </a:r>
            <a:r>
              <a:rPr lang="en-US" dirty="0">
                <a:latin typeface="Agency FB" panose="020B0503020202020204" pitchFamily="34" charset="0"/>
              </a:rPr>
              <a:t>S</a:t>
            </a:r>
            <a:r>
              <a:rPr lang="en-US" dirty="0" smtClean="0">
                <a:latin typeface="Agency FB" panose="020B0503020202020204" pitchFamily="34" charset="0"/>
              </a:rPr>
              <a:t>park cluster because it works on a set of machines (it can also work on a single machine with multiple cores).</a:t>
            </a:r>
            <a:r>
              <a:rPr lang="en-US" dirty="0">
                <a:latin typeface="Agency FB" panose="020B0503020202020204" pitchFamily="34" charset="0"/>
              </a:rPr>
              <a:t> </a:t>
            </a:r>
            <a:r>
              <a:rPr lang="en-US" dirty="0" smtClean="0">
                <a:latin typeface="Agency FB" panose="020B0503020202020204" pitchFamily="34" charset="0"/>
              </a:rPr>
              <a:t>Typically, there is a resource manager in any cluster that  efficiently handles the workload between these resources.</a:t>
            </a:r>
          </a:p>
          <a:p>
            <a:pPr marL="0" indent="0">
              <a:buNone/>
            </a:pPr>
            <a:r>
              <a:rPr lang="en-US" dirty="0" smtClean="0">
                <a:latin typeface="Agency FB" panose="020B0503020202020204" pitchFamily="34" charset="0"/>
              </a:rPr>
              <a:t>The two most widely used resource managers are Yarn et Mesos.</a:t>
            </a:r>
          </a:p>
          <a:p>
            <a:pPr marL="0" indent="0">
              <a:buNone/>
            </a:pPr>
            <a:endParaRPr lang="en-US" dirty="0" smtClean="0">
              <a:latin typeface="Agency FB" panose="020B0503020202020204" pitchFamily="34" charset="0"/>
            </a:endParaRPr>
          </a:p>
        </p:txBody>
      </p:sp>
      <p:pic>
        <p:nvPicPr>
          <p:cNvPr id="4" name="Image 3"/>
          <p:cNvPicPr>
            <a:picLocks noChangeAspect="1"/>
          </p:cNvPicPr>
          <p:nvPr/>
        </p:nvPicPr>
        <p:blipFill>
          <a:blip r:embed="rId2"/>
          <a:stretch>
            <a:fillRect/>
          </a:stretch>
        </p:blipFill>
        <p:spPr>
          <a:xfrm>
            <a:off x="10640376" y="156120"/>
            <a:ext cx="1426847" cy="740863"/>
          </a:xfrm>
          <a:prstGeom prst="rect">
            <a:avLst/>
          </a:prstGeom>
        </p:spPr>
      </p:pic>
      <p:graphicFrame>
        <p:nvGraphicFramePr>
          <p:cNvPr id="6" name="Diagramme 5"/>
          <p:cNvGraphicFramePr/>
          <p:nvPr>
            <p:extLst>
              <p:ext uri="{D42A27DB-BD31-4B8C-83A1-F6EECF244321}">
                <p14:modId xmlns:p14="http://schemas.microsoft.com/office/powerpoint/2010/main" val="562643691"/>
              </p:ext>
            </p:extLst>
          </p:nvPr>
        </p:nvGraphicFramePr>
        <p:xfrm>
          <a:off x="185736" y="2086186"/>
          <a:ext cx="4029166" cy="4684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Connecteur droit avec flèche 7"/>
          <p:cNvCxnSpPr/>
          <p:nvPr/>
        </p:nvCxnSpPr>
        <p:spPr>
          <a:xfrm>
            <a:off x="4214902" y="3927565"/>
            <a:ext cx="16459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5860869" y="3727268"/>
            <a:ext cx="393627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latin typeface="Agency FB" panose="020B0503020202020204" pitchFamily="34" charset="0"/>
              </a:rPr>
              <a:t>Status of worker node</a:t>
            </a:r>
          </a:p>
          <a:p>
            <a:pPr marL="285750" indent="-285750">
              <a:buFont typeface="Arial" panose="020B0604020202020204" pitchFamily="34" charset="0"/>
              <a:buChar char="•"/>
            </a:pPr>
            <a:r>
              <a:rPr lang="en-US" dirty="0" smtClean="0">
                <a:latin typeface="Agency FB" panose="020B0503020202020204" pitchFamily="34" charset="0"/>
              </a:rPr>
              <a:t>Location of worker node</a:t>
            </a:r>
          </a:p>
          <a:p>
            <a:pPr marL="285750" indent="-285750">
              <a:buFont typeface="Arial" panose="020B0604020202020204" pitchFamily="34" charset="0"/>
              <a:buChar char="•"/>
            </a:pPr>
            <a:r>
              <a:rPr lang="en-US" dirty="0" smtClean="0">
                <a:latin typeface="Agency FB" panose="020B0503020202020204" pitchFamily="34" charset="0"/>
              </a:rPr>
              <a:t>Memory of worker node</a:t>
            </a:r>
          </a:p>
          <a:p>
            <a:pPr marL="285750" indent="-285750">
              <a:buFont typeface="Arial" panose="020B0604020202020204" pitchFamily="34" charset="0"/>
              <a:buChar char="•"/>
            </a:pPr>
            <a:r>
              <a:rPr lang="en-US" dirty="0" smtClean="0">
                <a:latin typeface="Agency FB" panose="020B0503020202020204" pitchFamily="34" charset="0"/>
              </a:rPr>
              <a:t>Total CPU cores of worker node</a:t>
            </a:r>
            <a:endParaRPr lang="en-US" dirty="0">
              <a:latin typeface="Agency FB" panose="020B0503020202020204" pitchFamily="34" charset="0"/>
            </a:endParaRPr>
          </a:p>
        </p:txBody>
      </p:sp>
    </p:spTree>
    <p:extLst>
      <p:ext uri="{BB962C8B-B14F-4D97-AF65-F5344CB8AC3E}">
        <p14:creationId xmlns:p14="http://schemas.microsoft.com/office/powerpoint/2010/main" val="62102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Apache Spark : Resource Management (2)</a:t>
            </a:r>
            <a:endParaRPr lang="fr-FR" dirty="0"/>
          </a:p>
        </p:txBody>
      </p:sp>
      <p:pic>
        <p:nvPicPr>
          <p:cNvPr id="4" name="Image 3"/>
          <p:cNvPicPr>
            <a:picLocks noChangeAspect="1"/>
          </p:cNvPicPr>
          <p:nvPr/>
        </p:nvPicPr>
        <p:blipFill>
          <a:blip r:embed="rId2"/>
          <a:stretch>
            <a:fillRect/>
          </a:stretch>
        </p:blipFill>
        <p:spPr>
          <a:xfrm>
            <a:off x="10640376" y="156120"/>
            <a:ext cx="1426847" cy="740863"/>
          </a:xfrm>
          <a:prstGeom prst="rect">
            <a:avLst/>
          </a:prstGeom>
        </p:spPr>
      </p:pic>
      <p:graphicFrame>
        <p:nvGraphicFramePr>
          <p:cNvPr id="6" name="Diagramme 5"/>
          <p:cNvGraphicFramePr/>
          <p:nvPr>
            <p:extLst>
              <p:ext uri="{D42A27DB-BD31-4B8C-83A1-F6EECF244321}">
                <p14:modId xmlns:p14="http://schemas.microsoft.com/office/powerpoint/2010/main" val="1141673835"/>
              </p:ext>
            </p:extLst>
          </p:nvPr>
        </p:nvGraphicFramePr>
        <p:xfrm>
          <a:off x="2032000" y="189969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p:cNvSpPr txBox="1"/>
          <p:nvPr/>
        </p:nvSpPr>
        <p:spPr>
          <a:xfrm>
            <a:off x="4437017" y="1603127"/>
            <a:ext cx="3317966" cy="8002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800" b="1" dirty="0" smtClean="0">
                <a:latin typeface="Agency FB" panose="020B0503020202020204" pitchFamily="34" charset="0"/>
              </a:rPr>
              <a:t>Spark Driver</a:t>
            </a:r>
          </a:p>
          <a:p>
            <a:pPr algn="ctr"/>
            <a:r>
              <a:rPr lang="fr-FR" i="1" dirty="0" smtClean="0">
                <a:latin typeface="Agency FB" panose="020B0503020202020204" pitchFamily="34" charset="0"/>
              </a:rPr>
              <a:t>SparkSessio</a:t>
            </a:r>
            <a:r>
              <a:rPr lang="fr-FR" i="1" dirty="0">
                <a:latin typeface="Agency FB" panose="020B0503020202020204" pitchFamily="34" charset="0"/>
              </a:rPr>
              <a:t>n</a:t>
            </a:r>
          </a:p>
        </p:txBody>
      </p:sp>
      <p:cxnSp>
        <p:nvCxnSpPr>
          <p:cNvPr id="9" name="Connecteur droit avec flèche 8"/>
          <p:cNvCxnSpPr>
            <a:stCxn id="7" idx="2"/>
          </p:cNvCxnSpPr>
          <p:nvPr/>
        </p:nvCxnSpPr>
        <p:spPr>
          <a:xfrm>
            <a:off x="6096000" y="2403346"/>
            <a:ext cx="0" cy="1123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7855131" y="3030583"/>
            <a:ext cx="3074126" cy="369332"/>
          </a:xfrm>
          <a:prstGeom prst="rect">
            <a:avLst/>
          </a:prstGeom>
          <a:noFill/>
        </p:spPr>
        <p:txBody>
          <a:bodyPr wrap="square" rtlCol="0">
            <a:spAutoFit/>
          </a:bodyPr>
          <a:lstStyle/>
          <a:p>
            <a:r>
              <a:rPr lang="fr-FR" dirty="0" smtClean="0">
                <a:latin typeface="Agency FB" panose="020B0503020202020204" pitchFamily="34" charset="0"/>
              </a:rPr>
              <a:t>YARN | MESOS | SPARK SCHEDULER </a:t>
            </a:r>
            <a:endParaRPr lang="fr-FR" dirty="0">
              <a:latin typeface="Agency FB" panose="020B0503020202020204" pitchFamily="34" charset="0"/>
            </a:endParaRPr>
          </a:p>
        </p:txBody>
      </p:sp>
      <p:cxnSp>
        <p:nvCxnSpPr>
          <p:cNvPr id="12" name="Connecteur droit avec flèche 11"/>
          <p:cNvCxnSpPr>
            <a:endCxn id="10" idx="1"/>
          </p:cNvCxnSpPr>
          <p:nvPr/>
        </p:nvCxnSpPr>
        <p:spPr>
          <a:xfrm flipV="1">
            <a:off x="6984274" y="3215249"/>
            <a:ext cx="870857" cy="442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ZoneTexte 12"/>
          <p:cNvSpPr txBox="1"/>
          <p:nvPr/>
        </p:nvSpPr>
        <p:spPr>
          <a:xfrm>
            <a:off x="644434" y="4066903"/>
            <a:ext cx="1236617" cy="369332"/>
          </a:xfrm>
          <a:prstGeom prst="rect">
            <a:avLst/>
          </a:prstGeom>
          <a:noFill/>
        </p:spPr>
        <p:txBody>
          <a:bodyPr wrap="square" rtlCol="0">
            <a:spAutoFit/>
          </a:bodyPr>
          <a:lstStyle/>
          <a:p>
            <a:pPr algn="r"/>
            <a:r>
              <a:rPr lang="en-US" dirty="0" smtClean="0">
                <a:latin typeface="Agency FB" panose="020B0503020202020204" pitchFamily="34" charset="0"/>
              </a:rPr>
              <a:t>Tasks</a:t>
            </a:r>
            <a:endParaRPr lang="en-US" dirty="0">
              <a:latin typeface="Agency FB" panose="020B0503020202020204" pitchFamily="34" charset="0"/>
            </a:endParaRPr>
          </a:p>
        </p:txBody>
      </p:sp>
      <p:cxnSp>
        <p:nvCxnSpPr>
          <p:cNvPr id="15" name="Connecteur droit avec flèche 14"/>
          <p:cNvCxnSpPr>
            <a:stCxn id="13" idx="3"/>
          </p:cNvCxnSpPr>
          <p:nvPr/>
        </p:nvCxnSpPr>
        <p:spPr>
          <a:xfrm>
            <a:off x="1881051" y="4251569"/>
            <a:ext cx="452846" cy="572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507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Apache Spark : Resource Management (3)</a:t>
            </a:r>
            <a:endParaRPr lang="fr-FR" dirty="0"/>
          </a:p>
        </p:txBody>
      </p:sp>
      <p:pic>
        <p:nvPicPr>
          <p:cNvPr id="4" name="Image 3"/>
          <p:cNvPicPr>
            <a:picLocks noChangeAspect="1"/>
          </p:cNvPicPr>
          <p:nvPr/>
        </p:nvPicPr>
        <p:blipFill>
          <a:blip r:embed="rId2"/>
          <a:stretch>
            <a:fillRect/>
          </a:stretch>
        </p:blipFill>
        <p:spPr>
          <a:xfrm>
            <a:off x="10640376" y="156120"/>
            <a:ext cx="1426847" cy="740863"/>
          </a:xfrm>
          <a:prstGeom prst="rect">
            <a:avLst/>
          </a:prstGeom>
        </p:spPr>
      </p:pic>
      <p:sp>
        <p:nvSpPr>
          <p:cNvPr id="11" name="Espace réservé du contenu 2"/>
          <p:cNvSpPr>
            <a:spLocks noGrp="1"/>
          </p:cNvSpPr>
          <p:nvPr>
            <p:ph idx="1"/>
          </p:nvPr>
        </p:nvSpPr>
        <p:spPr>
          <a:xfrm>
            <a:off x="838200" y="1825625"/>
            <a:ext cx="10515600" cy="4351338"/>
          </a:xfrm>
        </p:spPr>
        <p:txBody>
          <a:bodyPr/>
          <a:lstStyle/>
          <a:p>
            <a:pPr marL="0" indent="0">
              <a:buNone/>
            </a:pPr>
            <a:r>
              <a:rPr lang="en-US" dirty="0" smtClean="0">
                <a:latin typeface="Agency FB" panose="020B0503020202020204" pitchFamily="34" charset="0"/>
              </a:rPr>
              <a:t>The tasks that are given to the worker nodes are generally the individual pieces of the overall Spark application. The Spark application contains two parts : task and Spark driver.</a:t>
            </a:r>
          </a:p>
          <a:p>
            <a:pPr marL="0" indent="0">
              <a:buNone/>
            </a:pPr>
            <a:r>
              <a:rPr lang="en-US" dirty="0" smtClean="0">
                <a:latin typeface="Agency FB" panose="020B0503020202020204" pitchFamily="34" charset="0"/>
              </a:rPr>
              <a:t>The task is the data processing logic that has been written in either </a:t>
            </a:r>
            <a:r>
              <a:rPr lang="en-US" dirty="0" err="1" smtClean="0">
                <a:latin typeface="Agency FB" panose="020B0503020202020204" pitchFamily="34" charset="0"/>
              </a:rPr>
              <a:t>PySpark</a:t>
            </a:r>
            <a:r>
              <a:rPr lang="en-US" dirty="0" smtClean="0">
                <a:latin typeface="Agency FB" panose="020B0503020202020204" pitchFamily="34" charset="0"/>
              </a:rPr>
              <a:t> or Spark R.</a:t>
            </a:r>
          </a:p>
          <a:p>
            <a:pPr marL="0" indent="0">
              <a:buNone/>
            </a:pPr>
            <a:r>
              <a:rPr lang="en-US" dirty="0" smtClean="0">
                <a:latin typeface="Agency FB" panose="020B0503020202020204" pitchFamily="34" charset="0"/>
              </a:rPr>
              <a:t>The Spark driver in the main controller of a Spark application which consistently interacts with a cluster manager to find out which worker nodes can be to execute the request. The role of the Spark driver is to request the cluster manager to initiate the Spark executor for every worker node.</a:t>
            </a:r>
          </a:p>
        </p:txBody>
      </p:sp>
    </p:spTree>
    <p:extLst>
      <p:ext uri="{BB962C8B-B14F-4D97-AF65-F5344CB8AC3E}">
        <p14:creationId xmlns:p14="http://schemas.microsoft.com/office/powerpoint/2010/main" val="306492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Apache Spark : Engine and Ecosystem</a:t>
            </a:r>
            <a:endParaRPr lang="en-US" dirty="0"/>
          </a:p>
        </p:txBody>
      </p:sp>
      <p:pic>
        <p:nvPicPr>
          <p:cNvPr id="4" name="Image 3"/>
          <p:cNvPicPr>
            <a:picLocks noChangeAspect="1"/>
          </p:cNvPicPr>
          <p:nvPr/>
        </p:nvPicPr>
        <p:blipFill>
          <a:blip r:embed="rId2"/>
          <a:stretch>
            <a:fillRect/>
          </a:stretch>
        </p:blipFill>
        <p:spPr>
          <a:xfrm>
            <a:off x="10640376" y="156120"/>
            <a:ext cx="1426847" cy="740863"/>
          </a:xfrm>
          <a:prstGeom prst="rect">
            <a:avLst/>
          </a:prstGeom>
        </p:spPr>
      </p:pic>
      <p:sp>
        <p:nvSpPr>
          <p:cNvPr id="11" name="Espace réservé du contenu 2"/>
          <p:cNvSpPr>
            <a:spLocks noGrp="1"/>
          </p:cNvSpPr>
          <p:nvPr>
            <p:ph idx="1"/>
          </p:nvPr>
        </p:nvSpPr>
        <p:spPr>
          <a:xfrm>
            <a:off x="838200" y="1825625"/>
            <a:ext cx="10515600" cy="4351338"/>
          </a:xfrm>
        </p:spPr>
        <p:txBody>
          <a:bodyPr/>
          <a:lstStyle/>
          <a:p>
            <a:pPr marL="0" indent="0">
              <a:buNone/>
            </a:pPr>
            <a:r>
              <a:rPr lang="en-US" dirty="0" smtClean="0">
                <a:latin typeface="Agency FB" panose="020B0503020202020204" pitchFamily="34" charset="0"/>
              </a:rPr>
              <a:t>The base of the Spark architecture is its core, which is built on top of RDDs (Resilient Distributed Datasets) and offers multiple APIs for building others libraries and ecosystems by Spark contributors. It contains two parts : the distributed computing infrastructure and the RDD programming abstraction. </a:t>
            </a:r>
          </a:p>
          <a:p>
            <a:pPr marL="0" indent="0">
              <a:buNone/>
            </a:pPr>
            <a:r>
              <a:rPr lang="en-US" dirty="0" smtClean="0">
                <a:latin typeface="Agency FB" panose="020B0503020202020204" pitchFamily="34" charset="0"/>
              </a:rPr>
              <a:t>The default libraries in the Spark toolkit come as four different offerings.</a:t>
            </a:r>
          </a:p>
        </p:txBody>
      </p:sp>
    </p:spTree>
    <p:extLst>
      <p:ext uri="{BB962C8B-B14F-4D97-AF65-F5344CB8AC3E}">
        <p14:creationId xmlns:p14="http://schemas.microsoft.com/office/powerpoint/2010/main" val="283563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1 – Spark SQL</a:t>
            </a:r>
            <a:endParaRPr lang="en-US" dirty="0"/>
          </a:p>
        </p:txBody>
      </p:sp>
      <p:pic>
        <p:nvPicPr>
          <p:cNvPr id="4" name="Image 3"/>
          <p:cNvPicPr>
            <a:picLocks noChangeAspect="1"/>
          </p:cNvPicPr>
          <p:nvPr/>
        </p:nvPicPr>
        <p:blipFill>
          <a:blip r:embed="rId2"/>
          <a:stretch>
            <a:fillRect/>
          </a:stretch>
        </p:blipFill>
        <p:spPr>
          <a:xfrm>
            <a:off x="10640376" y="156120"/>
            <a:ext cx="1426847" cy="740863"/>
          </a:xfrm>
          <a:prstGeom prst="rect">
            <a:avLst/>
          </a:prstGeom>
        </p:spPr>
      </p:pic>
      <p:sp>
        <p:nvSpPr>
          <p:cNvPr id="11" name="Espace réservé du contenu 2"/>
          <p:cNvSpPr>
            <a:spLocks noGrp="1"/>
          </p:cNvSpPr>
          <p:nvPr>
            <p:ph idx="1"/>
          </p:nvPr>
        </p:nvSpPr>
        <p:spPr>
          <a:xfrm>
            <a:off x="838200" y="1825625"/>
            <a:ext cx="10515600" cy="4351338"/>
          </a:xfrm>
        </p:spPr>
        <p:txBody>
          <a:bodyPr/>
          <a:lstStyle/>
          <a:p>
            <a:pPr marL="0" indent="0">
              <a:buNone/>
            </a:pPr>
            <a:r>
              <a:rPr lang="en-US" dirty="0" smtClean="0">
                <a:latin typeface="Agency FB" panose="020B0503020202020204" pitchFamily="34" charset="0"/>
              </a:rPr>
              <a:t>Spark SQL allows to Spark users to perform structured data processing by running SQL queries, Spark SQL leverages the catalyst optimizer to perform the optimizations during the execution of SQL queries, It can easily deal with multiple database files and storage systems such as SQL, NoSQL, Parquet </a:t>
            </a:r>
            <a:r>
              <a:rPr lang="en-US" dirty="0" err="1" smtClean="0">
                <a:latin typeface="Agency FB" panose="020B0503020202020204" pitchFamily="34" charset="0"/>
              </a:rPr>
              <a:t>etc</a:t>
            </a:r>
            <a:r>
              <a:rPr lang="en-US" dirty="0" smtClean="0">
                <a:latin typeface="Agency FB" panose="020B0503020202020204" pitchFamily="34" charset="0"/>
              </a:rPr>
              <a:t>,</a:t>
            </a:r>
          </a:p>
        </p:txBody>
      </p:sp>
    </p:spTree>
    <p:extLst>
      <p:ext uri="{BB962C8B-B14F-4D97-AF65-F5344CB8AC3E}">
        <p14:creationId xmlns:p14="http://schemas.microsoft.com/office/powerpoint/2010/main" val="12354886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756</Words>
  <Application>Microsoft Office PowerPoint</Application>
  <PresentationFormat>Grand écran</PresentationFormat>
  <Paragraphs>65</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Agency FB</vt:lpstr>
      <vt:lpstr>Arial</vt:lpstr>
      <vt:lpstr>Calibri</vt:lpstr>
      <vt:lpstr>Calibri Light</vt:lpstr>
      <vt:lpstr>Thème Office</vt:lpstr>
      <vt:lpstr>Apache Spark</vt:lpstr>
      <vt:lpstr>Apache Spark : Definition</vt:lpstr>
      <vt:lpstr>Apache Spark : Architecture</vt:lpstr>
      <vt:lpstr>Apache Spark : Storage</vt:lpstr>
      <vt:lpstr>Apache Spark : Resource Management (1)</vt:lpstr>
      <vt:lpstr>Apache Spark : Resource Management (2)</vt:lpstr>
      <vt:lpstr>Apache Spark : Resource Management (3)</vt:lpstr>
      <vt:lpstr>Apache Spark : Engine and Ecosystem</vt:lpstr>
      <vt:lpstr>1 – Spark SQL</vt:lpstr>
      <vt:lpstr>2 – MLlib</vt:lpstr>
      <vt:lpstr>3 – Structured Streaming</vt:lpstr>
      <vt:lpstr>3 – Graph X</vt:lpstr>
      <vt:lpstr>Programming Language APIs</vt:lpstr>
      <vt:lpstr>Setting up Spark Environment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hp</dc:creator>
  <cp:lastModifiedBy>hp</cp:lastModifiedBy>
  <cp:revision>29</cp:revision>
  <dcterms:created xsi:type="dcterms:W3CDTF">2022-11-01T11:35:06Z</dcterms:created>
  <dcterms:modified xsi:type="dcterms:W3CDTF">2022-11-01T18:28:11Z</dcterms:modified>
</cp:coreProperties>
</file>