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sldIdLst>
    <p:sldId id="256" r:id="rId3"/>
    <p:sldId id="258" r:id="rId4"/>
    <p:sldId id="259" r:id="rId5"/>
    <p:sldId id="25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8793172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876389707"/>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133485253"/>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825659713"/>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625166615"/>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971840704"/>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236844312"/>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931133479"/>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895112174"/>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1169070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1254490964"/>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407521208"/>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686336755"/>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650778219"/>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76659-A498-46B9-A19C-C570BD8C1D34}" type="datetimeFigureOut">
              <a:rPr lang="en-IN" smtClean="0"/>
              <a:t>12-01-21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173102142"/>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76659-A498-46B9-A19C-C570BD8C1D34}" type="datetimeFigureOut">
              <a:rPr lang="en-IN" smtClean="0"/>
              <a:t>12-01-21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889419201"/>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D276659-A498-46B9-A19C-C570BD8C1D34}" type="datetimeFigureOut">
              <a:rPr lang="en-IN" smtClean="0"/>
              <a:t>12-01-21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4113965427"/>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122783145"/>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4257858745"/>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1391035936"/>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36822694"/>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133008526"/>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255587457"/>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1322671623"/>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1409551995"/>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454846310"/>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0852319"/>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276659-A498-46B9-A19C-C570BD8C1D34}" type="datetimeFigureOut">
              <a:rPr lang="en-IN" smtClean="0"/>
              <a:t>12-01-21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2518621031"/>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328904599"/>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276659-A498-46B9-A19C-C570BD8C1D34}" type="datetimeFigureOut">
              <a:rPr lang="en-IN" smtClean="0"/>
              <a:t>12-01-21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354737765"/>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276659-A498-46B9-A19C-C570BD8C1D34}" type="datetimeFigureOut">
              <a:rPr lang="en-IN" smtClean="0"/>
              <a:t>12-01-21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816565506"/>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D276659-A498-46B9-A19C-C570BD8C1D34}" type="datetimeFigureOut">
              <a:rPr lang="en-IN" smtClean="0"/>
              <a:t>12-01-21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1012794427"/>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654346594"/>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276659-A498-46B9-A19C-C570BD8C1D34}" type="datetimeFigureOut">
              <a:rPr lang="en-IN" smtClean="0"/>
              <a:t>12-01-21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81A1F-3EF9-4344-99A8-1E759D5B249A}" type="slidenum">
              <a:rPr lang="en-IN" smtClean="0"/>
              <a:t>‹#›</a:t>
            </a:fld>
            <a:endParaRPr lang="en-IN"/>
          </a:p>
        </p:txBody>
      </p:sp>
    </p:spTree>
    <p:extLst>
      <p:ext uri="{BB962C8B-B14F-4D97-AF65-F5344CB8AC3E}">
        <p14:creationId xmlns:p14="http://schemas.microsoft.com/office/powerpoint/2010/main" val="3713527114"/>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276659-A498-46B9-A19C-C570BD8C1D34}" type="datetimeFigureOut">
              <a:rPr lang="en-IN" smtClean="0"/>
              <a:t>12-01-21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A81A1F-3EF9-4344-99A8-1E759D5B249A}" type="slidenum">
              <a:rPr lang="en-IN" smtClean="0"/>
              <a:t>‹#›</a:t>
            </a:fld>
            <a:endParaRPr lang="en-IN"/>
          </a:p>
        </p:txBody>
      </p:sp>
    </p:spTree>
    <p:extLst>
      <p:ext uri="{BB962C8B-B14F-4D97-AF65-F5344CB8AC3E}">
        <p14:creationId xmlns:p14="http://schemas.microsoft.com/office/powerpoint/2010/main" val="2560316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276659-A498-46B9-A19C-C570BD8C1D34}" type="datetimeFigureOut">
              <a:rPr lang="en-IN" smtClean="0"/>
              <a:t>12-01-21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A81A1F-3EF9-4344-99A8-1E759D5B249A}" type="slidenum">
              <a:rPr lang="en-IN" smtClean="0"/>
              <a:t>‹#›</a:t>
            </a:fld>
            <a:endParaRPr lang="en-IN"/>
          </a:p>
        </p:txBody>
      </p:sp>
    </p:spTree>
    <p:extLst>
      <p:ext uri="{BB962C8B-B14F-4D97-AF65-F5344CB8AC3E}">
        <p14:creationId xmlns:p14="http://schemas.microsoft.com/office/powerpoint/2010/main" val="39350274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3E01-8701-4415-814E-515DB9FB4C0F}"/>
              </a:ext>
            </a:extLst>
          </p:cNvPr>
          <p:cNvSpPr>
            <a:spLocks noGrp="1"/>
          </p:cNvSpPr>
          <p:nvPr>
            <p:ph type="ctrTitle"/>
          </p:nvPr>
        </p:nvSpPr>
        <p:spPr>
          <a:xfrm>
            <a:off x="2418522" y="299107"/>
            <a:ext cx="7354955" cy="1405467"/>
          </a:xfrm>
        </p:spPr>
        <p:txBody>
          <a:bodyPr>
            <a:normAutofit fontScale="90000"/>
          </a:bodyPr>
          <a:lstStyle/>
          <a:p>
            <a:pPr algn="ctr"/>
            <a:r>
              <a:rPr lang="en-IN" b="1" i="1" u="sng" dirty="0"/>
              <a:t>Voice controlled</a:t>
            </a:r>
            <a:br>
              <a:rPr lang="en-IN" b="1" i="1" u="sng" dirty="0"/>
            </a:br>
            <a:r>
              <a:rPr lang="en-IN" b="1" i="1" u="sng" dirty="0"/>
              <a:t>Food Ordering System</a:t>
            </a:r>
          </a:p>
        </p:txBody>
      </p:sp>
      <p:sp>
        <p:nvSpPr>
          <p:cNvPr id="3" name="Subtitle 2">
            <a:extLst>
              <a:ext uri="{FF2B5EF4-FFF2-40B4-BE49-F238E27FC236}">
                <a16:creationId xmlns:a16="http://schemas.microsoft.com/office/drawing/2014/main" id="{917A2C7F-C285-4B0F-BC58-C591CD6476C2}"/>
              </a:ext>
            </a:extLst>
          </p:cNvPr>
          <p:cNvSpPr>
            <a:spLocks noGrp="1"/>
          </p:cNvSpPr>
          <p:nvPr>
            <p:ph type="subTitle" idx="1"/>
          </p:nvPr>
        </p:nvSpPr>
        <p:spPr>
          <a:xfrm>
            <a:off x="4320207" y="4611019"/>
            <a:ext cx="7197726" cy="1405467"/>
          </a:xfrm>
        </p:spPr>
        <p:txBody>
          <a:bodyPr>
            <a:normAutofit fontScale="77500" lnSpcReduction="20000"/>
          </a:bodyPr>
          <a:lstStyle/>
          <a:p>
            <a:endParaRPr lang="en-IN" sz="4000" dirty="0"/>
          </a:p>
          <a:p>
            <a:r>
              <a:rPr lang="en-IN" sz="4000" dirty="0"/>
              <a:t>“A new advancement in the area of voice controlled systems.”</a:t>
            </a:r>
          </a:p>
        </p:txBody>
      </p:sp>
      <p:pic>
        <p:nvPicPr>
          <p:cNvPr id="5" name="Picture 4">
            <a:extLst>
              <a:ext uri="{FF2B5EF4-FFF2-40B4-BE49-F238E27FC236}">
                <a16:creationId xmlns:a16="http://schemas.microsoft.com/office/drawing/2014/main" id="{3FC8420E-F536-451C-A982-C09D27957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518" y="2110454"/>
            <a:ext cx="2284411" cy="1516636"/>
          </a:xfrm>
          <a:prstGeom prst="rect">
            <a:avLst/>
          </a:prstGeom>
        </p:spPr>
      </p:pic>
      <p:pic>
        <p:nvPicPr>
          <p:cNvPr id="7" name="Picture 6">
            <a:extLst>
              <a:ext uri="{FF2B5EF4-FFF2-40B4-BE49-F238E27FC236}">
                <a16:creationId xmlns:a16="http://schemas.microsoft.com/office/drawing/2014/main" id="{1EE3EA09-C32A-4A06-B0B3-77A44D751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107" y="1863885"/>
            <a:ext cx="1905000" cy="2009775"/>
          </a:xfrm>
          <a:prstGeom prst="rect">
            <a:avLst/>
          </a:prstGeom>
        </p:spPr>
      </p:pic>
    </p:spTree>
    <p:extLst>
      <p:ext uri="{BB962C8B-B14F-4D97-AF65-F5344CB8AC3E}">
        <p14:creationId xmlns:p14="http://schemas.microsoft.com/office/powerpoint/2010/main" val="312450800"/>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EF7-DB1B-4BA5-916B-A738CFEA66C5}"/>
              </a:ext>
            </a:extLst>
          </p:cNvPr>
          <p:cNvSpPr>
            <a:spLocks noGrp="1"/>
          </p:cNvSpPr>
          <p:nvPr>
            <p:ph type="ctrTitle"/>
          </p:nvPr>
        </p:nvSpPr>
        <p:spPr>
          <a:xfrm>
            <a:off x="1524000" y="225287"/>
            <a:ext cx="9144000" cy="1124572"/>
          </a:xfrm>
        </p:spPr>
        <p:txBody>
          <a:bodyPr/>
          <a:lstStyle/>
          <a:p>
            <a:pPr algn="ctr"/>
            <a:r>
              <a:rPr lang="en-IN" b="1" i="1" u="sng" dirty="0"/>
              <a:t>Limitations</a:t>
            </a:r>
          </a:p>
        </p:txBody>
      </p:sp>
      <p:sp>
        <p:nvSpPr>
          <p:cNvPr id="3" name="Subtitle 2">
            <a:extLst>
              <a:ext uri="{FF2B5EF4-FFF2-40B4-BE49-F238E27FC236}">
                <a16:creationId xmlns:a16="http://schemas.microsoft.com/office/drawing/2014/main" id="{9E61230D-99FA-4870-B867-FA2BC3E5AA09}"/>
              </a:ext>
            </a:extLst>
          </p:cNvPr>
          <p:cNvSpPr>
            <a:spLocks noGrp="1"/>
          </p:cNvSpPr>
          <p:nvPr>
            <p:ph type="subTitle" idx="1"/>
          </p:nvPr>
        </p:nvSpPr>
        <p:spPr>
          <a:xfrm>
            <a:off x="1524000" y="2093843"/>
            <a:ext cx="7712765" cy="1470992"/>
          </a:xfrm>
        </p:spPr>
        <p:txBody>
          <a:bodyPr>
            <a:normAutofit fontScale="92500" lnSpcReduction="10000"/>
          </a:bodyPr>
          <a:lstStyle/>
          <a:p>
            <a:pPr algn="l"/>
            <a:r>
              <a:rPr lang="en-IN" sz="2800" dirty="0"/>
              <a:t>• Good internet connection is required. </a:t>
            </a:r>
          </a:p>
          <a:p>
            <a:pPr algn="l"/>
            <a:r>
              <a:rPr lang="en-IN" sz="2800" dirty="0"/>
              <a:t>• Surrounding sound may effect the input   process.</a:t>
            </a:r>
          </a:p>
          <a:p>
            <a:pPr algn="l"/>
            <a:endParaRPr lang="en-IN" dirty="0"/>
          </a:p>
        </p:txBody>
      </p:sp>
    </p:spTree>
    <p:extLst>
      <p:ext uri="{BB962C8B-B14F-4D97-AF65-F5344CB8AC3E}">
        <p14:creationId xmlns:p14="http://schemas.microsoft.com/office/powerpoint/2010/main" val="2662641974"/>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A3AD-BE95-4597-9AC9-54D9A310D0F4}"/>
              </a:ext>
            </a:extLst>
          </p:cNvPr>
          <p:cNvSpPr>
            <a:spLocks noGrp="1"/>
          </p:cNvSpPr>
          <p:nvPr>
            <p:ph type="ctrTitle"/>
          </p:nvPr>
        </p:nvSpPr>
        <p:spPr>
          <a:xfrm>
            <a:off x="6718852" y="3167269"/>
            <a:ext cx="3737113" cy="1270346"/>
          </a:xfrm>
        </p:spPr>
        <p:txBody>
          <a:bodyPr/>
          <a:lstStyle/>
          <a:p>
            <a:pPr algn="l"/>
            <a:r>
              <a:rPr lang="en-IN" b="1" i="1" u="sng" dirty="0"/>
              <a:t>Made By:</a:t>
            </a:r>
          </a:p>
        </p:txBody>
      </p:sp>
      <p:sp>
        <p:nvSpPr>
          <p:cNvPr id="3" name="Subtitle 2">
            <a:extLst>
              <a:ext uri="{FF2B5EF4-FFF2-40B4-BE49-F238E27FC236}">
                <a16:creationId xmlns:a16="http://schemas.microsoft.com/office/drawing/2014/main" id="{356E1FB8-6E59-4435-90BD-2C6D9F09F343}"/>
              </a:ext>
            </a:extLst>
          </p:cNvPr>
          <p:cNvSpPr>
            <a:spLocks noGrp="1"/>
          </p:cNvSpPr>
          <p:nvPr>
            <p:ph type="subTitle" idx="1"/>
          </p:nvPr>
        </p:nvSpPr>
        <p:spPr>
          <a:xfrm>
            <a:off x="6718852" y="4715221"/>
            <a:ext cx="4916557" cy="1655762"/>
          </a:xfrm>
        </p:spPr>
        <p:txBody>
          <a:bodyPr/>
          <a:lstStyle/>
          <a:p>
            <a:pPr algn="l"/>
            <a:r>
              <a:rPr lang="en-IN" dirty="0"/>
              <a:t>Shubham Bhardwaj(1902900100159)</a:t>
            </a:r>
          </a:p>
          <a:p>
            <a:pPr algn="l"/>
            <a:r>
              <a:rPr lang="en-IN" dirty="0"/>
              <a:t>Tushar Chauhan(1902900100172)</a:t>
            </a:r>
          </a:p>
          <a:p>
            <a:pPr algn="l"/>
            <a:r>
              <a:rPr lang="en-IN" dirty="0" err="1"/>
              <a:t>Skand</a:t>
            </a:r>
            <a:r>
              <a:rPr lang="en-IN" dirty="0"/>
              <a:t> Sisodia(1902900100165)</a:t>
            </a:r>
          </a:p>
        </p:txBody>
      </p:sp>
      <p:sp>
        <p:nvSpPr>
          <p:cNvPr id="4" name="TextBox 3">
            <a:extLst>
              <a:ext uri="{FF2B5EF4-FFF2-40B4-BE49-F238E27FC236}">
                <a16:creationId xmlns:a16="http://schemas.microsoft.com/office/drawing/2014/main" id="{08CA57CD-316C-49BB-9C90-FD0E207745F2}"/>
              </a:ext>
            </a:extLst>
          </p:cNvPr>
          <p:cNvSpPr txBox="1"/>
          <p:nvPr/>
        </p:nvSpPr>
        <p:spPr>
          <a:xfrm>
            <a:off x="1060173" y="487017"/>
            <a:ext cx="5658679" cy="923330"/>
          </a:xfrm>
          <a:prstGeom prst="rect">
            <a:avLst/>
          </a:prstGeom>
          <a:noFill/>
        </p:spPr>
        <p:txBody>
          <a:bodyPr wrap="square" rtlCol="0">
            <a:spAutoFit/>
          </a:bodyPr>
          <a:lstStyle/>
          <a:p>
            <a:r>
              <a:rPr lang="en-IN" sz="5400" dirty="0"/>
              <a:t>Thank you All……</a:t>
            </a:r>
          </a:p>
        </p:txBody>
      </p:sp>
    </p:spTree>
    <p:extLst>
      <p:ext uri="{BB962C8B-B14F-4D97-AF65-F5344CB8AC3E}">
        <p14:creationId xmlns:p14="http://schemas.microsoft.com/office/powerpoint/2010/main" val="1128605957"/>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F5DB-56F0-40D3-BA2A-6BE28D167ECA}"/>
              </a:ext>
            </a:extLst>
          </p:cNvPr>
          <p:cNvSpPr>
            <a:spLocks noGrp="1"/>
          </p:cNvSpPr>
          <p:nvPr>
            <p:ph type="ctrTitle"/>
          </p:nvPr>
        </p:nvSpPr>
        <p:spPr>
          <a:xfrm>
            <a:off x="2796209" y="477077"/>
            <a:ext cx="6599582" cy="954157"/>
          </a:xfrm>
        </p:spPr>
        <p:txBody>
          <a:bodyPr>
            <a:normAutofit/>
          </a:bodyPr>
          <a:lstStyle/>
          <a:p>
            <a:pPr algn="ctr"/>
            <a:r>
              <a:rPr lang="en-IN" b="1" i="1" u="sng" dirty="0"/>
              <a:t>Introduction</a:t>
            </a:r>
          </a:p>
        </p:txBody>
      </p:sp>
      <p:sp>
        <p:nvSpPr>
          <p:cNvPr id="3" name="Subtitle 2">
            <a:extLst>
              <a:ext uri="{FF2B5EF4-FFF2-40B4-BE49-F238E27FC236}">
                <a16:creationId xmlns:a16="http://schemas.microsoft.com/office/drawing/2014/main" id="{DEB5C503-9561-417C-BE00-D995CECAEE5F}"/>
              </a:ext>
            </a:extLst>
          </p:cNvPr>
          <p:cNvSpPr>
            <a:spLocks noGrp="1"/>
          </p:cNvSpPr>
          <p:nvPr>
            <p:ph type="subTitle" idx="1"/>
          </p:nvPr>
        </p:nvSpPr>
        <p:spPr>
          <a:xfrm>
            <a:off x="1524000" y="2051532"/>
            <a:ext cx="9144000" cy="4566728"/>
          </a:xfrm>
        </p:spPr>
        <p:txBody>
          <a:bodyPr>
            <a:normAutofit fontScale="92500" lnSpcReduction="20000"/>
          </a:bodyPr>
          <a:lstStyle/>
          <a:p>
            <a:pPr algn="ctr"/>
            <a:r>
              <a:rPr lang="en-IN" sz="3200" dirty="0"/>
              <a:t>As We all know nowadays all the things are working through online mode, people like to order things of their use through online mode, So we selected this topic to make a mini project. By creating this we are also using and improving our knowledge to do some real-world application. As we know to achieve something big we always start from small that’s why we selected this topic for mini project to improve our knowledge and use in any real-world application in future.</a:t>
            </a:r>
            <a:r>
              <a:rPr lang="en-IN" dirty="0"/>
              <a:t> </a:t>
            </a:r>
          </a:p>
        </p:txBody>
      </p:sp>
    </p:spTree>
    <p:extLst>
      <p:ext uri="{BB962C8B-B14F-4D97-AF65-F5344CB8AC3E}">
        <p14:creationId xmlns:p14="http://schemas.microsoft.com/office/powerpoint/2010/main" val="1834058629"/>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BADC-C402-4483-81B1-38F6767D7FB6}"/>
              </a:ext>
            </a:extLst>
          </p:cNvPr>
          <p:cNvSpPr>
            <a:spLocks noGrp="1"/>
          </p:cNvSpPr>
          <p:nvPr>
            <p:ph type="ctrTitle"/>
          </p:nvPr>
        </p:nvSpPr>
        <p:spPr>
          <a:xfrm>
            <a:off x="1524000" y="132523"/>
            <a:ext cx="9144000" cy="1098066"/>
          </a:xfrm>
        </p:spPr>
        <p:txBody>
          <a:bodyPr>
            <a:normAutofit/>
          </a:bodyPr>
          <a:lstStyle/>
          <a:p>
            <a:pPr algn="ctr"/>
            <a:r>
              <a:rPr lang="en-IN" b="1" i="1" u="sng" dirty="0"/>
              <a:t>Ancestor</a:t>
            </a:r>
          </a:p>
        </p:txBody>
      </p:sp>
      <p:sp>
        <p:nvSpPr>
          <p:cNvPr id="3" name="Subtitle 2">
            <a:extLst>
              <a:ext uri="{FF2B5EF4-FFF2-40B4-BE49-F238E27FC236}">
                <a16:creationId xmlns:a16="http://schemas.microsoft.com/office/drawing/2014/main" id="{F7641EBA-1DB5-4165-896B-87E50FFB69D5}"/>
              </a:ext>
            </a:extLst>
          </p:cNvPr>
          <p:cNvSpPr>
            <a:spLocks noGrp="1"/>
          </p:cNvSpPr>
          <p:nvPr>
            <p:ph type="subTitle" idx="1"/>
          </p:nvPr>
        </p:nvSpPr>
        <p:spPr>
          <a:xfrm>
            <a:off x="781050" y="1701249"/>
            <a:ext cx="10363199" cy="5373757"/>
          </a:xfrm>
        </p:spPr>
        <p:txBody>
          <a:bodyPr>
            <a:normAutofit fontScale="92500" lnSpcReduction="10000"/>
          </a:bodyPr>
          <a:lstStyle/>
          <a:p>
            <a:pPr algn="l"/>
            <a:r>
              <a:rPr lang="en-IN" sz="3200" b="1" i="1" u="sng" dirty="0"/>
              <a:t>A Dial on System:</a:t>
            </a:r>
          </a:p>
          <a:p>
            <a:pPr algn="l"/>
            <a:r>
              <a:rPr lang="en-IN" sz="2800" dirty="0"/>
              <a:t>You may have seen or probably used an on-call system while contacting with several Companies and MNCs. It is a computerized system which helps us to get what we need by typing on keypad certain number of option which corresponds to the help we may seek.</a:t>
            </a:r>
          </a:p>
          <a:p>
            <a:pPr algn="l"/>
            <a:r>
              <a:rPr lang="en-IN" sz="2800" dirty="0"/>
              <a:t>It has been of a great help to a number of people who now don’t have wait for there calls to get redirected to the respected departments and have also helped companies to manage and satisfy their customers appropriately.</a:t>
            </a:r>
          </a:p>
          <a:p>
            <a:pPr algn="l"/>
            <a:endParaRPr lang="en-IN" sz="2800" dirty="0"/>
          </a:p>
          <a:p>
            <a:pPr algn="l"/>
            <a:r>
              <a:rPr lang="en-IN" sz="2800" dirty="0"/>
              <a:t>Our program is just another step forward in this system.</a:t>
            </a:r>
          </a:p>
          <a:p>
            <a:pPr algn="l"/>
            <a:endParaRPr lang="en-IN" sz="2800" dirty="0"/>
          </a:p>
        </p:txBody>
      </p:sp>
      <p:pic>
        <p:nvPicPr>
          <p:cNvPr id="4" name="Picture 3">
            <a:extLst>
              <a:ext uri="{FF2B5EF4-FFF2-40B4-BE49-F238E27FC236}">
                <a16:creationId xmlns:a16="http://schemas.microsoft.com/office/drawing/2014/main" id="{3C467392-D4FD-4939-8C26-09212C8B5299}"/>
              </a:ext>
            </a:extLst>
          </p:cNvPr>
          <p:cNvPicPr>
            <a:picLocks noChangeAspect="1"/>
          </p:cNvPicPr>
          <p:nvPr/>
        </p:nvPicPr>
        <p:blipFill>
          <a:blip r:embed="rId2"/>
          <a:stretch>
            <a:fillRect/>
          </a:stretch>
        </p:blipFill>
        <p:spPr>
          <a:xfrm>
            <a:off x="9779276" y="132523"/>
            <a:ext cx="1631674" cy="1955316"/>
          </a:xfrm>
          <a:prstGeom prst="rect">
            <a:avLst/>
          </a:prstGeom>
        </p:spPr>
      </p:pic>
    </p:spTree>
    <p:extLst>
      <p:ext uri="{BB962C8B-B14F-4D97-AF65-F5344CB8AC3E}">
        <p14:creationId xmlns:p14="http://schemas.microsoft.com/office/powerpoint/2010/main" val="2475241058"/>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C2F9A-9241-47CA-B74E-A8558D41787C}"/>
              </a:ext>
            </a:extLst>
          </p:cNvPr>
          <p:cNvSpPr>
            <a:spLocks noGrp="1"/>
          </p:cNvSpPr>
          <p:nvPr>
            <p:ph type="ctrTitle"/>
          </p:nvPr>
        </p:nvSpPr>
        <p:spPr>
          <a:xfrm>
            <a:off x="4485861" y="0"/>
            <a:ext cx="3034748" cy="1084815"/>
          </a:xfrm>
        </p:spPr>
        <p:txBody>
          <a:bodyPr>
            <a:normAutofit/>
          </a:bodyPr>
          <a:lstStyle/>
          <a:p>
            <a:pPr algn="ctr"/>
            <a:r>
              <a:rPr lang="en-IN" b="1" i="1" u="sng" dirty="0"/>
              <a:t>Abstract</a:t>
            </a:r>
          </a:p>
        </p:txBody>
      </p:sp>
      <p:sp>
        <p:nvSpPr>
          <p:cNvPr id="3" name="Subtitle 2">
            <a:extLst>
              <a:ext uri="{FF2B5EF4-FFF2-40B4-BE49-F238E27FC236}">
                <a16:creationId xmlns:a16="http://schemas.microsoft.com/office/drawing/2014/main" id="{336EE4ED-6900-45A5-8888-DA11B5E4BED9}"/>
              </a:ext>
            </a:extLst>
          </p:cNvPr>
          <p:cNvSpPr>
            <a:spLocks noGrp="1"/>
          </p:cNvSpPr>
          <p:nvPr>
            <p:ph type="subTitle" idx="1"/>
          </p:nvPr>
        </p:nvSpPr>
        <p:spPr>
          <a:xfrm>
            <a:off x="1524000" y="1645306"/>
            <a:ext cx="9144000" cy="4574554"/>
          </a:xfrm>
        </p:spPr>
        <p:txBody>
          <a:bodyPr>
            <a:noAutofit/>
          </a:bodyPr>
          <a:lstStyle/>
          <a:p>
            <a:pPr algn="l"/>
            <a:r>
              <a:rPr lang="en-IN" sz="3200" dirty="0"/>
              <a:t>This project was built keeping in mind about latest advancements in technology </a:t>
            </a:r>
            <a:r>
              <a:rPr lang="en-IN" sz="3200" dirty="0" err="1"/>
              <a:t>i.e</a:t>
            </a:r>
            <a:r>
              <a:rPr lang="en-IN" sz="3200" dirty="0"/>
              <a:t> voice controlled programs and it would also help blind people, who cannot order something to eat through online mode, so this project will provide them a system which will respond to voice instruction and provide them an easy way to order something to eat.</a:t>
            </a:r>
          </a:p>
        </p:txBody>
      </p:sp>
    </p:spTree>
    <p:extLst>
      <p:ext uri="{BB962C8B-B14F-4D97-AF65-F5344CB8AC3E}">
        <p14:creationId xmlns:p14="http://schemas.microsoft.com/office/powerpoint/2010/main" val="3442200557"/>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3F6DA-A5D7-45B3-A1D9-D9B9EA95AF4E}"/>
              </a:ext>
            </a:extLst>
          </p:cNvPr>
          <p:cNvSpPr>
            <a:spLocks noGrp="1"/>
          </p:cNvSpPr>
          <p:nvPr>
            <p:ph type="ctrTitle"/>
          </p:nvPr>
        </p:nvSpPr>
        <p:spPr>
          <a:xfrm>
            <a:off x="569843" y="-104498"/>
            <a:ext cx="4572000" cy="1098067"/>
          </a:xfrm>
        </p:spPr>
        <p:txBody>
          <a:bodyPr/>
          <a:lstStyle/>
          <a:p>
            <a:r>
              <a:rPr lang="en-IN" b="1" i="1" u="sng" dirty="0"/>
              <a:t>Modules Used</a:t>
            </a:r>
          </a:p>
        </p:txBody>
      </p:sp>
      <p:sp>
        <p:nvSpPr>
          <p:cNvPr id="3" name="Subtitle 2">
            <a:extLst>
              <a:ext uri="{FF2B5EF4-FFF2-40B4-BE49-F238E27FC236}">
                <a16:creationId xmlns:a16="http://schemas.microsoft.com/office/drawing/2014/main" id="{221DFAE4-AD72-4309-90DD-9F37085CAC46}"/>
              </a:ext>
            </a:extLst>
          </p:cNvPr>
          <p:cNvSpPr>
            <a:spLocks noGrp="1"/>
          </p:cNvSpPr>
          <p:nvPr>
            <p:ph type="subTitle" idx="1"/>
          </p:nvPr>
        </p:nvSpPr>
        <p:spPr>
          <a:xfrm>
            <a:off x="106016" y="1458704"/>
            <a:ext cx="8070575" cy="3494295"/>
          </a:xfrm>
        </p:spPr>
        <p:txBody>
          <a:bodyPr/>
          <a:lstStyle/>
          <a:p>
            <a:pPr marL="342900" indent="-342900" algn="l">
              <a:buFont typeface="Wingdings" panose="05000000000000000000" pitchFamily="2" charset="2"/>
              <a:buChar char="v"/>
            </a:pPr>
            <a:r>
              <a:rPr lang="en-IN" sz="3200" u="sng" dirty="0" err="1"/>
              <a:t>Google_Text_to_Speech</a:t>
            </a:r>
            <a:r>
              <a:rPr lang="en-IN" sz="3200" u="sng" dirty="0"/>
              <a:t> (</a:t>
            </a:r>
            <a:r>
              <a:rPr lang="en-IN" sz="3200" u="sng" dirty="0" err="1"/>
              <a:t>gTTS</a:t>
            </a:r>
            <a:r>
              <a:rPr lang="en-IN" sz="3200" u="sng" dirty="0"/>
              <a:t>):</a:t>
            </a:r>
          </a:p>
          <a:p>
            <a:pPr algn="l"/>
            <a:endParaRPr lang="en-IN" sz="2800" dirty="0"/>
          </a:p>
          <a:p>
            <a:pPr algn="l"/>
            <a:r>
              <a:rPr lang="en-IN" sz="2800" dirty="0"/>
              <a:t>(We needed a feature that could speak/vocalize the menu as intended.</a:t>
            </a:r>
          </a:p>
          <a:p>
            <a:pPr algn="l"/>
            <a:r>
              <a:rPr lang="en-IN" sz="2400" b="0" i="0" dirty="0">
                <a:effectLst/>
                <a:latin typeface="Roboto"/>
              </a:rPr>
              <a:t>gTTS is a very easy to use tool which converts the text entered, into  audio which can be saved as a mp3 file.)</a:t>
            </a:r>
          </a:p>
          <a:p>
            <a:pPr algn="l"/>
            <a:endParaRPr lang="en-IN" dirty="0"/>
          </a:p>
          <a:p>
            <a:pPr algn="l"/>
            <a:endParaRPr lang="en-IN" dirty="0"/>
          </a:p>
        </p:txBody>
      </p:sp>
      <p:pic>
        <p:nvPicPr>
          <p:cNvPr id="4" name="Picture 3">
            <a:extLst>
              <a:ext uri="{FF2B5EF4-FFF2-40B4-BE49-F238E27FC236}">
                <a16:creationId xmlns:a16="http://schemas.microsoft.com/office/drawing/2014/main" id="{3E2877AC-9AF2-4F14-BC55-0A21CFEEAF79}"/>
              </a:ext>
            </a:extLst>
          </p:cNvPr>
          <p:cNvPicPr>
            <a:picLocks noChangeAspect="1"/>
          </p:cNvPicPr>
          <p:nvPr/>
        </p:nvPicPr>
        <p:blipFill>
          <a:blip r:embed="rId2"/>
          <a:stretch>
            <a:fillRect/>
          </a:stretch>
        </p:blipFill>
        <p:spPr>
          <a:xfrm>
            <a:off x="7659756" y="444535"/>
            <a:ext cx="4247323" cy="54129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305831966"/>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FD9F-0D72-4094-9A37-664EAB587634}"/>
              </a:ext>
            </a:extLst>
          </p:cNvPr>
          <p:cNvSpPr>
            <a:spLocks noGrp="1"/>
          </p:cNvSpPr>
          <p:nvPr>
            <p:ph type="ctrTitle"/>
          </p:nvPr>
        </p:nvSpPr>
        <p:spPr>
          <a:xfrm>
            <a:off x="159026" y="0"/>
            <a:ext cx="4757530" cy="899285"/>
          </a:xfrm>
        </p:spPr>
        <p:txBody>
          <a:bodyPr>
            <a:normAutofit fontScale="90000"/>
          </a:bodyPr>
          <a:lstStyle/>
          <a:p>
            <a:pPr marL="571500" indent="-571500" algn="l">
              <a:buFont typeface="Wingdings" panose="05000000000000000000" pitchFamily="2" charset="2"/>
              <a:buChar char="v"/>
            </a:pPr>
            <a:r>
              <a:rPr lang="en-IN" sz="3600" b="1" u="sng" dirty="0" err="1"/>
              <a:t>Speech_Recognition</a:t>
            </a:r>
            <a:endParaRPr lang="en-IN" sz="3600" b="1" u="sng" dirty="0"/>
          </a:p>
        </p:txBody>
      </p:sp>
      <p:sp>
        <p:nvSpPr>
          <p:cNvPr id="3" name="Subtitle 2">
            <a:extLst>
              <a:ext uri="{FF2B5EF4-FFF2-40B4-BE49-F238E27FC236}">
                <a16:creationId xmlns:a16="http://schemas.microsoft.com/office/drawing/2014/main" id="{2BD06AEE-A698-42A5-BE87-37D55E73D341}"/>
              </a:ext>
            </a:extLst>
          </p:cNvPr>
          <p:cNvSpPr>
            <a:spLocks noGrp="1"/>
          </p:cNvSpPr>
          <p:nvPr>
            <p:ph type="subTitle" idx="1"/>
          </p:nvPr>
        </p:nvSpPr>
        <p:spPr>
          <a:xfrm>
            <a:off x="364435" y="1325218"/>
            <a:ext cx="11270974" cy="2103782"/>
          </a:xfrm>
        </p:spPr>
        <p:txBody>
          <a:bodyPr>
            <a:normAutofit fontScale="92500"/>
          </a:bodyPr>
          <a:lstStyle/>
          <a:p>
            <a:pPr algn="l"/>
            <a:r>
              <a:rPr lang="en-IN" sz="2800" dirty="0"/>
              <a:t>(Now we needed a feature that could take voice as input and return it as text for further processing.</a:t>
            </a:r>
          </a:p>
          <a:p>
            <a:pPr algn="l"/>
            <a:r>
              <a:rPr lang="en-IN" sz="2800" dirty="0"/>
              <a:t>Speech_Recognition package/service provided by Google that does the exact same thing. This goes hand in hand with gTTS module.)</a:t>
            </a:r>
          </a:p>
        </p:txBody>
      </p:sp>
      <p:pic>
        <p:nvPicPr>
          <p:cNvPr id="4" name="Picture 3">
            <a:extLst>
              <a:ext uri="{FF2B5EF4-FFF2-40B4-BE49-F238E27FC236}">
                <a16:creationId xmlns:a16="http://schemas.microsoft.com/office/drawing/2014/main" id="{C52846A8-FC21-4688-B7ED-A3EFA8BC62D0}"/>
              </a:ext>
            </a:extLst>
          </p:cNvPr>
          <p:cNvPicPr>
            <a:picLocks noChangeAspect="1"/>
          </p:cNvPicPr>
          <p:nvPr/>
        </p:nvPicPr>
        <p:blipFill>
          <a:blip r:embed="rId2"/>
          <a:stretch>
            <a:fillRect/>
          </a:stretch>
        </p:blipFill>
        <p:spPr>
          <a:xfrm>
            <a:off x="2908852" y="3207028"/>
            <a:ext cx="6374295" cy="33925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72131093"/>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B51B-400D-4820-9386-290EC5043315}"/>
              </a:ext>
            </a:extLst>
          </p:cNvPr>
          <p:cNvSpPr>
            <a:spLocks noGrp="1"/>
          </p:cNvSpPr>
          <p:nvPr>
            <p:ph type="title"/>
          </p:nvPr>
        </p:nvSpPr>
        <p:spPr>
          <a:xfrm>
            <a:off x="838200" y="126587"/>
            <a:ext cx="3680791" cy="1325563"/>
          </a:xfrm>
        </p:spPr>
        <p:txBody>
          <a:bodyPr>
            <a:normAutofit/>
          </a:bodyPr>
          <a:lstStyle/>
          <a:p>
            <a:r>
              <a:rPr lang="en-IN" sz="6000" b="1" i="1" u="sng" dirty="0"/>
              <a:t>Working:</a:t>
            </a:r>
          </a:p>
        </p:txBody>
      </p:sp>
      <p:sp>
        <p:nvSpPr>
          <p:cNvPr id="3" name="Content Placeholder 2">
            <a:extLst>
              <a:ext uri="{FF2B5EF4-FFF2-40B4-BE49-F238E27FC236}">
                <a16:creationId xmlns:a16="http://schemas.microsoft.com/office/drawing/2014/main" id="{9B30ECDA-E427-4565-8DB5-30B2EF05FF8A}"/>
              </a:ext>
            </a:extLst>
          </p:cNvPr>
          <p:cNvSpPr>
            <a:spLocks noGrp="1"/>
          </p:cNvSpPr>
          <p:nvPr>
            <p:ph idx="1"/>
          </p:nvPr>
        </p:nvSpPr>
        <p:spPr>
          <a:xfrm>
            <a:off x="838200" y="2271435"/>
            <a:ext cx="9501809" cy="4351338"/>
          </a:xfrm>
        </p:spPr>
        <p:txBody>
          <a:bodyPr>
            <a:normAutofit/>
          </a:bodyPr>
          <a:lstStyle/>
          <a:p>
            <a:pPr marL="0" indent="0">
              <a:buNone/>
            </a:pPr>
            <a:r>
              <a:rPr lang="en-IN" sz="3600" dirty="0"/>
              <a:t>It is a choice based system which reads the instructions and menu options and then takes voice input. After an order is placed it stores order details in a file on your system for future reference.</a:t>
            </a:r>
          </a:p>
        </p:txBody>
      </p:sp>
      <p:pic>
        <p:nvPicPr>
          <p:cNvPr id="4" name="Picture 3">
            <a:extLst>
              <a:ext uri="{FF2B5EF4-FFF2-40B4-BE49-F238E27FC236}">
                <a16:creationId xmlns:a16="http://schemas.microsoft.com/office/drawing/2014/main" id="{0AB7A872-EA94-4188-A35A-E0873A2CD490}"/>
              </a:ext>
            </a:extLst>
          </p:cNvPr>
          <p:cNvPicPr>
            <a:picLocks noChangeAspect="1"/>
          </p:cNvPicPr>
          <p:nvPr/>
        </p:nvPicPr>
        <p:blipFill rotWithShape="1">
          <a:blip r:embed="rId2"/>
          <a:srcRect l="5792" t="11434" r="5400" b="26093"/>
          <a:stretch/>
        </p:blipFill>
        <p:spPr>
          <a:xfrm>
            <a:off x="7192618" y="513522"/>
            <a:ext cx="4161182" cy="2083904"/>
          </a:xfrm>
          <a:prstGeom prst="rect">
            <a:avLst/>
          </a:prstGeom>
        </p:spPr>
      </p:pic>
    </p:spTree>
    <p:extLst>
      <p:ext uri="{BB962C8B-B14F-4D97-AF65-F5344CB8AC3E}">
        <p14:creationId xmlns:p14="http://schemas.microsoft.com/office/powerpoint/2010/main" val="1897507333"/>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6520-67AF-47E1-A2E8-516FCE51897C}"/>
              </a:ext>
            </a:extLst>
          </p:cNvPr>
          <p:cNvSpPr>
            <a:spLocks noGrp="1"/>
          </p:cNvSpPr>
          <p:nvPr>
            <p:ph type="ctrTitle"/>
          </p:nvPr>
        </p:nvSpPr>
        <p:spPr>
          <a:xfrm>
            <a:off x="609600" y="0"/>
            <a:ext cx="4598504" cy="1151076"/>
          </a:xfrm>
        </p:spPr>
        <p:txBody>
          <a:bodyPr/>
          <a:lstStyle/>
          <a:p>
            <a:r>
              <a:rPr lang="en-IN" b="1" i="1" u="sng" dirty="0"/>
              <a:t>Requirements:</a:t>
            </a:r>
          </a:p>
        </p:txBody>
      </p:sp>
      <p:sp>
        <p:nvSpPr>
          <p:cNvPr id="3" name="Subtitle 2">
            <a:extLst>
              <a:ext uri="{FF2B5EF4-FFF2-40B4-BE49-F238E27FC236}">
                <a16:creationId xmlns:a16="http://schemas.microsoft.com/office/drawing/2014/main" id="{94BE4363-5773-41FD-B26F-2C699948875A}"/>
              </a:ext>
            </a:extLst>
          </p:cNvPr>
          <p:cNvSpPr>
            <a:spLocks noGrp="1"/>
          </p:cNvSpPr>
          <p:nvPr>
            <p:ph type="subTitle" idx="1"/>
          </p:nvPr>
        </p:nvSpPr>
        <p:spPr>
          <a:xfrm>
            <a:off x="609600" y="1608483"/>
            <a:ext cx="10058400" cy="4063448"/>
          </a:xfrm>
        </p:spPr>
        <p:txBody>
          <a:bodyPr>
            <a:normAutofit fontScale="92500" lnSpcReduction="10000"/>
          </a:bodyPr>
          <a:lstStyle/>
          <a:p>
            <a:pPr marL="342900" indent="-342900" algn="l">
              <a:buFont typeface="Arial" panose="020B0604020202020204" pitchFamily="34" charset="0"/>
              <a:buChar char="•"/>
            </a:pPr>
            <a:r>
              <a:rPr lang="en-IN" sz="3600" dirty="0"/>
              <a:t>RAM /memory required: 512 mb.</a:t>
            </a:r>
          </a:p>
          <a:p>
            <a:pPr marL="342900" indent="-342900" algn="l">
              <a:buFont typeface="Arial" panose="020B0604020202020204" pitchFamily="34" charset="0"/>
              <a:buChar char="•"/>
            </a:pPr>
            <a:r>
              <a:rPr lang="en-IN" sz="3600" dirty="0"/>
              <a:t>Hard disk capacity: 200mb.</a:t>
            </a:r>
          </a:p>
          <a:p>
            <a:pPr marL="342900" indent="-342900" algn="l">
              <a:buFont typeface="Arial" panose="020B0604020202020204" pitchFamily="34" charset="0"/>
              <a:buChar char="•"/>
            </a:pPr>
            <a:r>
              <a:rPr lang="en-IN" sz="3600" dirty="0"/>
              <a:t>Operating System: Windows XP or above version.</a:t>
            </a:r>
          </a:p>
          <a:p>
            <a:pPr marL="342900" indent="-342900" algn="l">
              <a:buFont typeface="Arial" panose="020B0604020202020204" pitchFamily="34" charset="0"/>
              <a:buChar char="•"/>
            </a:pPr>
            <a:r>
              <a:rPr lang="en-IN" sz="3600" dirty="0"/>
              <a:t>Processor: 32 bit or more. </a:t>
            </a:r>
          </a:p>
          <a:p>
            <a:pPr marL="342900" indent="-342900" algn="l">
              <a:buFont typeface="Arial" panose="020B0604020202020204" pitchFamily="34" charset="0"/>
              <a:buChar char="•"/>
            </a:pPr>
            <a:r>
              <a:rPr lang="en-IN" sz="3600" dirty="0"/>
              <a:t>Microphone and Speakers.</a:t>
            </a:r>
          </a:p>
          <a:p>
            <a:pPr marL="342900" indent="-342900" algn="l">
              <a:buFont typeface="Arial" panose="020B0604020202020204" pitchFamily="34" charset="0"/>
              <a:buChar char="•"/>
            </a:pPr>
            <a:r>
              <a:rPr lang="en-IN" sz="3600" dirty="0"/>
              <a:t>Good Internet connection.</a:t>
            </a:r>
          </a:p>
        </p:txBody>
      </p:sp>
    </p:spTree>
    <p:extLst>
      <p:ext uri="{BB962C8B-B14F-4D97-AF65-F5344CB8AC3E}">
        <p14:creationId xmlns:p14="http://schemas.microsoft.com/office/powerpoint/2010/main" val="2823943823"/>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8557-0331-4301-AF95-11D926928E78}"/>
              </a:ext>
            </a:extLst>
          </p:cNvPr>
          <p:cNvSpPr>
            <a:spLocks noGrp="1"/>
          </p:cNvSpPr>
          <p:nvPr>
            <p:ph type="ctrTitle"/>
          </p:nvPr>
        </p:nvSpPr>
        <p:spPr>
          <a:xfrm>
            <a:off x="1524000" y="92766"/>
            <a:ext cx="9144000" cy="1018554"/>
          </a:xfrm>
        </p:spPr>
        <p:txBody>
          <a:bodyPr/>
          <a:lstStyle/>
          <a:p>
            <a:r>
              <a:rPr lang="en-IN" b="1" i="1" u="sng" dirty="0"/>
              <a:t>Future Scope</a:t>
            </a:r>
          </a:p>
        </p:txBody>
      </p:sp>
      <p:sp>
        <p:nvSpPr>
          <p:cNvPr id="3" name="Subtitle 2">
            <a:extLst>
              <a:ext uri="{FF2B5EF4-FFF2-40B4-BE49-F238E27FC236}">
                <a16:creationId xmlns:a16="http://schemas.microsoft.com/office/drawing/2014/main" id="{31CB0C09-7244-4ACA-A662-B2F72F2DB400}"/>
              </a:ext>
            </a:extLst>
          </p:cNvPr>
          <p:cNvSpPr>
            <a:spLocks noGrp="1"/>
          </p:cNvSpPr>
          <p:nvPr>
            <p:ph type="subTitle" idx="1"/>
          </p:nvPr>
        </p:nvSpPr>
        <p:spPr>
          <a:xfrm>
            <a:off x="1524000" y="1881809"/>
            <a:ext cx="9144000" cy="3375991"/>
          </a:xfrm>
        </p:spPr>
        <p:txBody>
          <a:bodyPr>
            <a:normAutofit lnSpcReduction="10000"/>
          </a:bodyPr>
          <a:lstStyle/>
          <a:p>
            <a:r>
              <a:rPr lang="en-IN" sz="3200" dirty="0"/>
              <a:t>This type of system can be developed for any type of websites for example you want to invade this type of system on any college website, then it will be helpful for students to look for any information from the website through this invaded system just by giving voice instructions.</a:t>
            </a:r>
          </a:p>
        </p:txBody>
      </p:sp>
    </p:spTree>
    <p:extLst>
      <p:ext uri="{BB962C8B-B14F-4D97-AF65-F5344CB8AC3E}">
        <p14:creationId xmlns:p14="http://schemas.microsoft.com/office/powerpoint/2010/main" val="1145459056"/>
      </p:ext>
    </p:extLst>
  </p:cSld>
  <p:clrMapOvr>
    <a:masterClrMapping/>
  </p:clrMapOvr>
  <mc:AlternateContent xmlns:mc="http://schemas.openxmlformats.org/markup-compatibility/2006">
    <mc:Choice xmlns:p14="http://schemas.microsoft.com/office/powerpoint/2010/main" Requires="p14">
      <p:transition spd="slow" p14:dur="2500">
        <p14:vortex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1_Celestial">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193</TotalTime>
  <Words>549</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Roboto</vt:lpstr>
      <vt:lpstr>Wingdings</vt:lpstr>
      <vt:lpstr>Celestial</vt:lpstr>
      <vt:lpstr>1_Celestial</vt:lpstr>
      <vt:lpstr>Voice controlled Food Ordering System</vt:lpstr>
      <vt:lpstr>Introduction</vt:lpstr>
      <vt:lpstr>Ancestor</vt:lpstr>
      <vt:lpstr>Abstract</vt:lpstr>
      <vt:lpstr>Modules Used</vt:lpstr>
      <vt:lpstr>Speech_Recognition</vt:lpstr>
      <vt:lpstr>Working:</vt:lpstr>
      <vt:lpstr>Requirements:</vt:lpstr>
      <vt:lpstr>Future Scope</vt:lpstr>
      <vt:lpstr>Limitations</vt:lpstr>
      <vt:lpstr>Made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System</dc:title>
  <dc:creator>Shubham</dc:creator>
  <cp:lastModifiedBy>Shubham</cp:lastModifiedBy>
  <cp:revision>24</cp:revision>
  <dcterms:created xsi:type="dcterms:W3CDTF">2021-01-11T18:17:42Z</dcterms:created>
  <dcterms:modified xsi:type="dcterms:W3CDTF">2021-01-12T18:55:35Z</dcterms:modified>
</cp:coreProperties>
</file>