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307" r:id="rId2"/>
    <p:sldId id="381" r:id="rId3"/>
    <p:sldId id="380" r:id="rId4"/>
    <p:sldId id="484" r:id="rId5"/>
    <p:sldId id="415" r:id="rId6"/>
    <p:sldId id="453" r:id="rId7"/>
    <p:sldId id="454" r:id="rId8"/>
    <p:sldId id="479" r:id="rId9"/>
    <p:sldId id="486" r:id="rId10"/>
    <p:sldId id="487" r:id="rId11"/>
    <p:sldId id="488" r:id="rId12"/>
    <p:sldId id="490" r:id="rId13"/>
    <p:sldId id="489" r:id="rId14"/>
    <p:sldId id="481" r:id="rId15"/>
    <p:sldId id="480" r:id="rId16"/>
    <p:sldId id="485" r:id="rId17"/>
    <p:sldId id="492" r:id="rId18"/>
    <p:sldId id="491" r:id="rId19"/>
    <p:sldId id="493" r:id="rId20"/>
    <p:sldId id="494" r:id="rId21"/>
    <p:sldId id="496" r:id="rId22"/>
    <p:sldId id="498" r:id="rId23"/>
    <p:sldId id="499" r:id="rId24"/>
    <p:sldId id="495" r:id="rId25"/>
    <p:sldId id="500" r:id="rId26"/>
    <p:sldId id="4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1529C5-9AE4-49B4-891D-98D89A3516AC}" v="18" dt="2022-07-19T17:39:54.579"/>
    <p1510:client id="{1F5964BC-AFF2-1DF6-8F6F-7EA0738A1C09}" v="64" dt="2022-07-20T14:24:12.086"/>
    <p1510:client id="{21C96152-6D8E-2011-DCB4-1D895DD04F4E}" v="563" dt="2022-07-20T11:26:59.543"/>
    <p1510:client id="{3B853770-600C-792F-B71A-EFE31BDB012D}" v="10" dt="2022-07-20T16:05:41.180"/>
    <p1510:client id="{62C691D3-16AB-A34A-9EE5-49252109E8E6}" v="1095" dt="2022-07-20T12:27:12.038"/>
    <p1510:client id="{A0063F94-5691-7FB7-6118-A65DCA6BFC98}" v="5" dt="2022-07-21T07:13:34.890"/>
    <p1510:client id="{F9F0B59C-1E8F-C3CB-2078-AC162DC18E3C}" v="5" dt="2022-07-20T13:27:52.3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84CAD9-FB4E-4B49-B42C-D9D4AD17C5BD}" type="datetimeFigureOut">
              <a:rPr lang="en-US" smtClean="0"/>
              <a:t>7/21/2022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2621D-A5CA-1B47-B5F6-F886F993786E}" type="slidenum">
              <a:rPr lang="en-US" smtClean="0"/>
              <a:t>‹#›</a:t>
            </a:fld>
            <a:endParaRPr lang="en-US"/>
          </a:p>
        </p:txBody>
      </p:sp>
    </p:spTree>
    <p:extLst>
      <p:ext uri="{BB962C8B-B14F-4D97-AF65-F5344CB8AC3E}">
        <p14:creationId xmlns:p14="http://schemas.microsoft.com/office/powerpoint/2010/main" val="466887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191045-FCBB-4EC9-AB5F-AA4CFDEA61CB}" type="slidenum">
              <a:rPr lang="de-DE" smtClean="0"/>
              <a:t>1</a:t>
            </a:fld>
            <a:endParaRPr lang="de-DE"/>
          </a:p>
        </p:txBody>
      </p:sp>
    </p:spTree>
    <p:extLst>
      <p:ext uri="{BB962C8B-B14F-4D97-AF65-F5344CB8AC3E}">
        <p14:creationId xmlns:p14="http://schemas.microsoft.com/office/powerpoint/2010/main" val="999716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43114-63D0-5EE0-6B54-E99CA04FDD1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1B80C5D-A69D-4053-73C1-19193A7247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B26C859-DCF9-C8BC-54C4-9E8FFB2182EB}"/>
              </a:ext>
            </a:extLst>
          </p:cNvPr>
          <p:cNvSpPr>
            <a:spLocks noGrp="1"/>
          </p:cNvSpPr>
          <p:nvPr>
            <p:ph type="dt" sz="half" idx="10"/>
          </p:nvPr>
        </p:nvSpPr>
        <p:spPr/>
        <p:txBody>
          <a:bodyPr/>
          <a:lstStyle/>
          <a:p>
            <a:fld id="{2B44BD07-5E53-DD49-8058-1B9BF4AC608C}" type="datetimeFigureOut">
              <a:rPr lang="en-US" smtClean="0"/>
              <a:t>7/21/2022</a:t>
            </a:fld>
            <a:endParaRPr lang="en-US"/>
          </a:p>
        </p:txBody>
      </p:sp>
      <p:sp>
        <p:nvSpPr>
          <p:cNvPr id="5" name="Footer Placeholder 4">
            <a:extLst>
              <a:ext uri="{FF2B5EF4-FFF2-40B4-BE49-F238E27FC236}">
                <a16:creationId xmlns:a16="http://schemas.microsoft.com/office/drawing/2014/main" id="{51B4A0D1-9804-3CFB-8227-EB5B27D694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E94DF0-DC1F-A47A-727A-BB4387BD346A}"/>
              </a:ext>
            </a:extLst>
          </p:cNvPr>
          <p:cNvSpPr>
            <a:spLocks noGrp="1"/>
          </p:cNvSpPr>
          <p:nvPr>
            <p:ph type="sldNum" sz="quarter" idx="12"/>
          </p:nvPr>
        </p:nvSpPr>
        <p:spPr/>
        <p:txBody>
          <a:bodyPr/>
          <a:lstStyle/>
          <a:p>
            <a:fld id="{BFA7473E-3E43-C844-8CDE-7A88234FF774}" type="slidenum">
              <a:rPr lang="en-US" smtClean="0"/>
              <a:t>‹#›</a:t>
            </a:fld>
            <a:endParaRPr lang="en-US"/>
          </a:p>
        </p:txBody>
      </p:sp>
    </p:spTree>
    <p:extLst>
      <p:ext uri="{BB962C8B-B14F-4D97-AF65-F5344CB8AC3E}">
        <p14:creationId xmlns:p14="http://schemas.microsoft.com/office/powerpoint/2010/main" val="4219376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5485-BF16-5E13-F0CF-E0521F7BF21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58A7C62-C8E3-DAD3-BCD4-69E86B1D589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7D84B1F-8E40-036E-6ED2-425F11D6EDE4}"/>
              </a:ext>
            </a:extLst>
          </p:cNvPr>
          <p:cNvSpPr>
            <a:spLocks noGrp="1"/>
          </p:cNvSpPr>
          <p:nvPr>
            <p:ph type="dt" sz="half" idx="10"/>
          </p:nvPr>
        </p:nvSpPr>
        <p:spPr/>
        <p:txBody>
          <a:bodyPr/>
          <a:lstStyle/>
          <a:p>
            <a:fld id="{2B44BD07-5E53-DD49-8058-1B9BF4AC608C}" type="datetimeFigureOut">
              <a:rPr lang="en-US" smtClean="0"/>
              <a:t>7/21/2022</a:t>
            </a:fld>
            <a:endParaRPr lang="en-US"/>
          </a:p>
        </p:txBody>
      </p:sp>
      <p:sp>
        <p:nvSpPr>
          <p:cNvPr id="5" name="Footer Placeholder 4">
            <a:extLst>
              <a:ext uri="{FF2B5EF4-FFF2-40B4-BE49-F238E27FC236}">
                <a16:creationId xmlns:a16="http://schemas.microsoft.com/office/drawing/2014/main" id="{B167FEFB-D710-EEBA-6482-77167649B6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2F31AC-E3B7-EC36-8843-8566E32546C9}"/>
              </a:ext>
            </a:extLst>
          </p:cNvPr>
          <p:cNvSpPr>
            <a:spLocks noGrp="1"/>
          </p:cNvSpPr>
          <p:nvPr>
            <p:ph type="sldNum" sz="quarter" idx="12"/>
          </p:nvPr>
        </p:nvSpPr>
        <p:spPr/>
        <p:txBody>
          <a:bodyPr/>
          <a:lstStyle/>
          <a:p>
            <a:fld id="{BFA7473E-3E43-C844-8CDE-7A88234FF774}" type="slidenum">
              <a:rPr lang="en-US" smtClean="0"/>
              <a:t>‹#›</a:t>
            </a:fld>
            <a:endParaRPr lang="en-US"/>
          </a:p>
        </p:txBody>
      </p:sp>
    </p:spTree>
    <p:extLst>
      <p:ext uri="{BB962C8B-B14F-4D97-AF65-F5344CB8AC3E}">
        <p14:creationId xmlns:p14="http://schemas.microsoft.com/office/powerpoint/2010/main" val="682004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C74F3E-30EF-7C1C-158A-4A3DC662DD7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F5CD4F1-8FD1-C9A4-80BC-F9369F9440C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773D548-6CC4-BA79-A6AA-060E8249281F}"/>
              </a:ext>
            </a:extLst>
          </p:cNvPr>
          <p:cNvSpPr>
            <a:spLocks noGrp="1"/>
          </p:cNvSpPr>
          <p:nvPr>
            <p:ph type="dt" sz="half" idx="10"/>
          </p:nvPr>
        </p:nvSpPr>
        <p:spPr/>
        <p:txBody>
          <a:bodyPr/>
          <a:lstStyle/>
          <a:p>
            <a:fld id="{2B44BD07-5E53-DD49-8058-1B9BF4AC608C}" type="datetimeFigureOut">
              <a:rPr lang="en-US" smtClean="0"/>
              <a:t>7/21/2022</a:t>
            </a:fld>
            <a:endParaRPr lang="en-US"/>
          </a:p>
        </p:txBody>
      </p:sp>
      <p:sp>
        <p:nvSpPr>
          <p:cNvPr id="5" name="Footer Placeholder 4">
            <a:extLst>
              <a:ext uri="{FF2B5EF4-FFF2-40B4-BE49-F238E27FC236}">
                <a16:creationId xmlns:a16="http://schemas.microsoft.com/office/drawing/2014/main" id="{DF65EA0B-29C8-EFBE-B2D7-E07AA3958A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C57AE3-AB8A-9174-5653-69B240ADB9EE}"/>
              </a:ext>
            </a:extLst>
          </p:cNvPr>
          <p:cNvSpPr>
            <a:spLocks noGrp="1"/>
          </p:cNvSpPr>
          <p:nvPr>
            <p:ph type="sldNum" sz="quarter" idx="12"/>
          </p:nvPr>
        </p:nvSpPr>
        <p:spPr/>
        <p:txBody>
          <a:bodyPr/>
          <a:lstStyle/>
          <a:p>
            <a:fld id="{BFA7473E-3E43-C844-8CDE-7A88234FF774}" type="slidenum">
              <a:rPr lang="en-US" smtClean="0"/>
              <a:t>‹#›</a:t>
            </a:fld>
            <a:endParaRPr lang="en-US"/>
          </a:p>
        </p:txBody>
      </p:sp>
    </p:spTree>
    <p:extLst>
      <p:ext uri="{BB962C8B-B14F-4D97-AF65-F5344CB8AC3E}">
        <p14:creationId xmlns:p14="http://schemas.microsoft.com/office/powerpoint/2010/main" val="1346152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elfolie Logo Farbe">
    <p:bg>
      <p:bgPr>
        <a:solidFill>
          <a:schemeClr val="bg1"/>
        </a:solidFill>
        <a:effectLst/>
      </p:bgPr>
    </p:bg>
    <p:spTree>
      <p:nvGrpSpPr>
        <p:cNvPr id="1" name=""/>
        <p:cNvGrpSpPr/>
        <p:nvPr/>
      </p:nvGrpSpPr>
      <p:grpSpPr>
        <a:xfrm>
          <a:off x="0" y="0"/>
          <a:ext cx="0" cy="0"/>
          <a:chOff x="0" y="0"/>
          <a:chExt cx="0" cy="0"/>
        </a:xfrm>
      </p:grpSpPr>
      <p:sp>
        <p:nvSpPr>
          <p:cNvPr id="68" name="Bildplatzhalter 67">
            <a:extLst>
              <a:ext uri="{FF2B5EF4-FFF2-40B4-BE49-F238E27FC236}">
                <a16:creationId xmlns:a16="http://schemas.microsoft.com/office/drawing/2014/main" id="{C0838F9B-9AC4-4B9F-B75C-3598A1CE3405}"/>
              </a:ext>
            </a:extLst>
          </p:cNvPr>
          <p:cNvSpPr>
            <a:spLocks noGrp="1"/>
          </p:cNvSpPr>
          <p:nvPr>
            <p:ph type="pic" sz="quarter" idx="21"/>
          </p:nvPr>
        </p:nvSpPr>
        <p:spPr>
          <a:xfrm>
            <a:off x="0" y="0"/>
            <a:ext cx="12192000" cy="6858000"/>
          </a:xfrm>
          <a:solidFill>
            <a:schemeClr val="accent1">
              <a:lumMod val="20000"/>
              <a:lumOff val="80000"/>
            </a:schemeClr>
          </a:solidFill>
        </p:spPr>
        <p:txBody>
          <a:bodyPr/>
          <a:lstStyle/>
          <a:p>
            <a:endParaRPr lang="de-DE"/>
          </a:p>
        </p:txBody>
      </p:sp>
      <p:sp>
        <p:nvSpPr>
          <p:cNvPr id="3" name="Untertitel 2">
            <a:extLst>
              <a:ext uri="{FF2B5EF4-FFF2-40B4-BE49-F238E27FC236}">
                <a16:creationId xmlns:a16="http://schemas.microsoft.com/office/drawing/2014/main" id="{F888B086-C83B-42E9-9F00-760DD2680177}"/>
              </a:ext>
            </a:extLst>
          </p:cNvPr>
          <p:cNvSpPr>
            <a:spLocks noGrp="1"/>
          </p:cNvSpPr>
          <p:nvPr>
            <p:ph type="subTitle" idx="1"/>
          </p:nvPr>
        </p:nvSpPr>
        <p:spPr>
          <a:xfrm>
            <a:off x="630168" y="4256282"/>
            <a:ext cx="7401024" cy="1048109"/>
          </a:xfrm>
        </p:spPr>
        <p:txBody>
          <a:bodyPr lIns="0" tIns="0" rIns="0" bIns="0"/>
          <a:lstStyle>
            <a:lvl1pPr marL="0" indent="0" algn="l">
              <a:lnSpc>
                <a:spcPct val="100000"/>
              </a:lnSpc>
              <a:spcBef>
                <a:spcPts val="0"/>
              </a:spcBef>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2" name="Titel 1">
            <a:extLst>
              <a:ext uri="{FF2B5EF4-FFF2-40B4-BE49-F238E27FC236}">
                <a16:creationId xmlns:a16="http://schemas.microsoft.com/office/drawing/2014/main" id="{F153482C-77B3-40C5-ADC7-6EF2A1FA5AD3}"/>
              </a:ext>
            </a:extLst>
          </p:cNvPr>
          <p:cNvSpPr>
            <a:spLocks noGrp="1"/>
          </p:cNvSpPr>
          <p:nvPr>
            <p:ph type="ctrTitle"/>
          </p:nvPr>
        </p:nvSpPr>
        <p:spPr>
          <a:xfrm>
            <a:off x="630168" y="1079233"/>
            <a:ext cx="7401024" cy="3018316"/>
          </a:xfrm>
        </p:spPr>
        <p:txBody>
          <a:bodyPr lIns="0" tIns="0" rIns="0" bIns="0" anchor="b"/>
          <a:lstStyle>
            <a:lvl1pPr algn="l">
              <a:defRPr sz="4000">
                <a:solidFill>
                  <a:schemeClr val="bg1"/>
                </a:solidFill>
              </a:defRPr>
            </a:lvl1pPr>
          </a:lstStyle>
          <a:p>
            <a:r>
              <a:rPr lang="de-DE"/>
              <a:t>Mastertitelformat bearbeiten</a:t>
            </a:r>
          </a:p>
        </p:txBody>
      </p:sp>
      <p:sp>
        <p:nvSpPr>
          <p:cNvPr id="6" name="Textplatzhalter 5">
            <a:extLst>
              <a:ext uri="{FF2B5EF4-FFF2-40B4-BE49-F238E27FC236}">
                <a16:creationId xmlns:a16="http://schemas.microsoft.com/office/drawing/2014/main" id="{D8668922-7D09-4DBB-8A0A-0493EE73B4D2}"/>
              </a:ext>
            </a:extLst>
          </p:cNvPr>
          <p:cNvSpPr>
            <a:spLocks noGrp="1"/>
          </p:cNvSpPr>
          <p:nvPr>
            <p:ph type="body" sz="quarter" idx="10"/>
          </p:nvPr>
        </p:nvSpPr>
        <p:spPr>
          <a:xfrm>
            <a:off x="9652820" y="622144"/>
            <a:ext cx="1985963" cy="553513"/>
          </a:xfrm>
        </p:spPr>
        <p:txBody>
          <a:bodyPr/>
          <a:lstStyle>
            <a:lvl1pPr>
              <a:lnSpc>
                <a:spcPct val="94000"/>
              </a:lnSpc>
              <a:spcBef>
                <a:spcPts val="0"/>
              </a:spcBef>
              <a:defRPr sz="1550" b="1">
                <a:solidFill>
                  <a:schemeClr val="bg1"/>
                </a:solidFill>
              </a:defRPr>
            </a:lvl1pPr>
            <a:lvl2pPr marL="0" indent="0">
              <a:lnSpc>
                <a:spcPct val="94000"/>
              </a:lnSpc>
              <a:spcBef>
                <a:spcPts val="0"/>
              </a:spcBef>
              <a:buNone/>
              <a:defRPr sz="1550" b="1">
                <a:solidFill>
                  <a:schemeClr val="bg1"/>
                </a:solidFill>
              </a:defRPr>
            </a:lvl2pPr>
            <a:lvl3pPr marL="0" indent="0">
              <a:lnSpc>
                <a:spcPct val="94000"/>
              </a:lnSpc>
              <a:buNone/>
              <a:defRPr sz="1550" b="1">
                <a:solidFill>
                  <a:schemeClr val="bg1"/>
                </a:solidFill>
              </a:defRPr>
            </a:lvl3pPr>
            <a:lvl4pPr>
              <a:lnSpc>
                <a:spcPct val="94000"/>
              </a:lnSpc>
              <a:spcBef>
                <a:spcPts val="0"/>
              </a:spcBef>
              <a:defRPr sz="1550" b="1">
                <a:solidFill>
                  <a:schemeClr val="bg1"/>
                </a:solidFill>
              </a:defRPr>
            </a:lvl4pPr>
            <a:lvl5pPr>
              <a:lnSpc>
                <a:spcPct val="94000"/>
              </a:lnSpc>
              <a:spcBef>
                <a:spcPts val="0"/>
              </a:spcBef>
              <a:defRPr sz="1550" b="1">
                <a:solidFill>
                  <a:schemeClr val="bg1"/>
                </a:solidFill>
              </a:defRPr>
            </a:lvl5pPr>
            <a:lvl6pPr>
              <a:lnSpc>
                <a:spcPct val="94000"/>
              </a:lnSpc>
              <a:spcBef>
                <a:spcPts val="0"/>
              </a:spcBef>
              <a:defRPr sz="1550">
                <a:solidFill>
                  <a:schemeClr val="bg1"/>
                </a:solidFill>
              </a:defRPr>
            </a:lvl6pPr>
            <a:lvl7pPr>
              <a:lnSpc>
                <a:spcPct val="94000"/>
              </a:lnSpc>
              <a:spcBef>
                <a:spcPts val="0"/>
              </a:spcBef>
              <a:defRPr sz="1550">
                <a:solidFill>
                  <a:schemeClr val="bg1"/>
                </a:solidFill>
                <a:latin typeface="+mn-lt"/>
              </a:defRPr>
            </a:lvl7pPr>
            <a:lvl8pPr>
              <a:lnSpc>
                <a:spcPct val="94000"/>
              </a:lnSpc>
              <a:spcBef>
                <a:spcPts val="0"/>
              </a:spcBef>
              <a:defRPr sz="1550">
                <a:solidFill>
                  <a:schemeClr val="bg1"/>
                </a:solidFill>
                <a:latin typeface="+mn-lt"/>
              </a:defRPr>
            </a:lvl8pPr>
            <a:lvl9pPr>
              <a:lnSpc>
                <a:spcPct val="94000"/>
              </a:lnSpc>
              <a:spcBef>
                <a:spcPts val="0"/>
              </a:spcBef>
              <a:defRPr sz="1550" b="1">
                <a:solidFill>
                  <a:schemeClr val="bg1"/>
                </a:solidFill>
              </a:defRPr>
            </a:lvl9pPr>
          </a:lstStyle>
          <a:p>
            <a:pPr lvl="0"/>
            <a:r>
              <a:rPr lang="de-DE"/>
              <a:t>Mastertextformat bearbeiten</a:t>
            </a:r>
          </a:p>
        </p:txBody>
      </p:sp>
    </p:spTree>
    <p:extLst>
      <p:ext uri="{BB962C8B-B14F-4D97-AF65-F5344CB8AC3E}">
        <p14:creationId xmlns:p14="http://schemas.microsoft.com/office/powerpoint/2010/main" val="686320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Kapitelfolie farbig">
    <p:bg>
      <p:bgPr>
        <a:solidFill>
          <a:schemeClr val="accent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F12EBF-CF8F-4714-BEE0-30A1064902D0}"/>
              </a:ext>
            </a:extLst>
          </p:cNvPr>
          <p:cNvSpPr>
            <a:spLocks noGrp="1"/>
          </p:cNvSpPr>
          <p:nvPr>
            <p:ph type="title"/>
          </p:nvPr>
        </p:nvSpPr>
        <p:spPr>
          <a:xfrm>
            <a:off x="360000" y="2191181"/>
            <a:ext cx="9896808" cy="1406038"/>
          </a:xfrm>
        </p:spPr>
        <p:txBody>
          <a:bodyPr lIns="0" tIns="0" rIns="0" bIns="0" anchor="t">
            <a:noAutofit/>
          </a:bodyPr>
          <a:lstStyle>
            <a:lvl1pPr>
              <a:lnSpc>
                <a:spcPct val="98000"/>
              </a:lnSpc>
              <a:defRPr sz="4800">
                <a:solidFill>
                  <a:schemeClr val="bg1"/>
                </a:solidFill>
              </a:defRPr>
            </a:lvl1pPr>
          </a:lstStyle>
          <a:p>
            <a:r>
              <a:rPr lang="de-DE"/>
              <a:t>Mastertitelformat bearbeiten</a:t>
            </a:r>
          </a:p>
        </p:txBody>
      </p:sp>
      <p:sp>
        <p:nvSpPr>
          <p:cNvPr id="3" name="Textplatzhalter 2">
            <a:extLst>
              <a:ext uri="{FF2B5EF4-FFF2-40B4-BE49-F238E27FC236}">
                <a16:creationId xmlns:a16="http://schemas.microsoft.com/office/drawing/2014/main" id="{3C31F2D7-A605-4420-9965-A99A8E0A7437}"/>
              </a:ext>
            </a:extLst>
          </p:cNvPr>
          <p:cNvSpPr>
            <a:spLocks noGrp="1"/>
          </p:cNvSpPr>
          <p:nvPr>
            <p:ph type="body" idx="1" hasCustomPrompt="1"/>
          </p:nvPr>
        </p:nvSpPr>
        <p:spPr>
          <a:xfrm>
            <a:off x="360000" y="3597219"/>
            <a:ext cx="4255132" cy="2622606"/>
          </a:xfrm>
        </p:spPr>
        <p:txBody>
          <a:bodyPr>
            <a:noAutofit/>
          </a:bodyPr>
          <a:lstStyle>
            <a:lvl1pPr marL="0" indent="0">
              <a:lnSpc>
                <a:spcPct val="98000"/>
              </a:lnSpc>
              <a:spcBef>
                <a:spcPts val="0"/>
              </a:spcBef>
              <a:buNone/>
              <a:defRPr sz="20000" b="1">
                <a:solidFill>
                  <a:schemeClr val="bg1"/>
                </a:solidFill>
                <a:latin typeface="SRH Headline" panose="020B0603020204020204" pitchFamily="34" charset="0"/>
                <a:ea typeface="SRH Headline" panose="020B0603020204020204" pitchFamily="34" charset="0"/>
                <a:cs typeface="SRH Headline" panose="020B06030202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01</a:t>
            </a:r>
          </a:p>
        </p:txBody>
      </p:sp>
      <p:sp>
        <p:nvSpPr>
          <p:cNvPr id="4" name="Datumsplatzhalter 3">
            <a:extLst>
              <a:ext uri="{FF2B5EF4-FFF2-40B4-BE49-F238E27FC236}">
                <a16:creationId xmlns:a16="http://schemas.microsoft.com/office/drawing/2014/main" id="{9FBD57CF-8973-47C9-9121-BDA556598BB2}"/>
              </a:ext>
            </a:extLst>
          </p:cNvPr>
          <p:cNvSpPr>
            <a:spLocks noGrp="1"/>
          </p:cNvSpPr>
          <p:nvPr>
            <p:ph type="dt" sz="half" idx="10"/>
          </p:nvPr>
        </p:nvSpPr>
        <p:spPr/>
        <p:txBody>
          <a:bodyPr/>
          <a:lstStyle>
            <a:lvl1pPr>
              <a:defRPr>
                <a:solidFill>
                  <a:schemeClr val="bg1"/>
                </a:solidFill>
              </a:defRPr>
            </a:lvl1pPr>
          </a:lstStyle>
          <a:p>
            <a:fld id="{B4F2AB4E-F240-2644-9DF0-3F5E0D661364}" type="datetime1">
              <a:rPr lang="de-DE" smtClean="0"/>
              <a:t>21.07.2022</a:t>
            </a:fld>
            <a:endParaRPr lang="de-DE"/>
          </a:p>
        </p:txBody>
      </p:sp>
      <p:sp>
        <p:nvSpPr>
          <p:cNvPr id="5" name="Fußzeilenplatzhalter 4">
            <a:extLst>
              <a:ext uri="{FF2B5EF4-FFF2-40B4-BE49-F238E27FC236}">
                <a16:creationId xmlns:a16="http://schemas.microsoft.com/office/drawing/2014/main" id="{72482F60-23B1-463D-B55F-91BC7B4C1176}"/>
              </a:ext>
            </a:extLst>
          </p:cNvPr>
          <p:cNvSpPr>
            <a:spLocks noGrp="1"/>
          </p:cNvSpPr>
          <p:nvPr>
            <p:ph type="ftr" sz="quarter" idx="11"/>
          </p:nvPr>
        </p:nvSpPr>
        <p:spPr>
          <a:xfrm>
            <a:off x="1319842" y="6356350"/>
            <a:ext cx="6495690" cy="365125"/>
          </a:xfrm>
          <a:prstGeom prst="rect">
            <a:avLst/>
          </a:prstGeom>
        </p:spPr>
        <p:txBody>
          <a:bodyPr/>
          <a:lstStyle>
            <a:lvl1pPr>
              <a:defRPr>
                <a:solidFill>
                  <a:schemeClr val="bg1"/>
                </a:solidFill>
              </a:defRPr>
            </a:lvl1pPr>
          </a:lstStyle>
          <a:p>
            <a:r>
              <a:rPr lang="de-DE"/>
              <a:t>SRH Hochschule Heidelberg – Scientific Research, Writing and </a:t>
            </a:r>
            <a:r>
              <a:rPr lang="de-DE" err="1"/>
              <a:t>Presentation</a:t>
            </a:r>
            <a:endParaRPr lang="de-DE"/>
          </a:p>
        </p:txBody>
      </p:sp>
      <p:sp>
        <p:nvSpPr>
          <p:cNvPr id="6" name="Foliennummernplatzhalter 5">
            <a:extLst>
              <a:ext uri="{FF2B5EF4-FFF2-40B4-BE49-F238E27FC236}">
                <a16:creationId xmlns:a16="http://schemas.microsoft.com/office/drawing/2014/main" id="{9409AB51-B591-4F5B-967E-95DBFDF1A612}"/>
              </a:ext>
            </a:extLst>
          </p:cNvPr>
          <p:cNvSpPr>
            <a:spLocks noGrp="1"/>
          </p:cNvSpPr>
          <p:nvPr>
            <p:ph type="sldNum" sz="quarter" idx="12"/>
          </p:nvPr>
        </p:nvSpPr>
        <p:spPr/>
        <p:txBody>
          <a:bodyPr/>
          <a:lstStyle>
            <a:lvl1pPr>
              <a:defRPr>
                <a:solidFill>
                  <a:schemeClr val="bg1"/>
                </a:solidFill>
              </a:defRPr>
            </a:lvl1pPr>
          </a:lstStyle>
          <a:p>
            <a:fld id="{075B144D-941B-4DFC-AF5F-0416193D12EC}" type="slidenum">
              <a:rPr lang="de-DE" smtClean="0"/>
              <a:pPr/>
              <a:t>‹#›</a:t>
            </a:fld>
            <a:endParaRPr lang="de-DE"/>
          </a:p>
        </p:txBody>
      </p:sp>
      <p:pic>
        <p:nvPicPr>
          <p:cNvPr id="7" name="Grafik 6">
            <a:extLst>
              <a:ext uri="{FF2B5EF4-FFF2-40B4-BE49-F238E27FC236}">
                <a16:creationId xmlns:a16="http://schemas.microsoft.com/office/drawing/2014/main" id="{C0A000BE-D89F-4CF2-9153-4F676346A08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77358" y="358969"/>
            <a:ext cx="950656" cy="737079"/>
          </a:xfrm>
          <a:prstGeom prst="rect">
            <a:avLst/>
          </a:prstGeom>
        </p:spPr>
      </p:pic>
      <p:sp>
        <p:nvSpPr>
          <p:cNvPr id="9" name="Freihandform: Form 8">
            <a:extLst>
              <a:ext uri="{FF2B5EF4-FFF2-40B4-BE49-F238E27FC236}">
                <a16:creationId xmlns:a16="http://schemas.microsoft.com/office/drawing/2014/main" id="{951B6F9D-DB24-44F1-8ACB-F1C8797BDAFF}"/>
              </a:ext>
            </a:extLst>
          </p:cNvPr>
          <p:cNvSpPr/>
          <p:nvPr userDrawn="1"/>
        </p:nvSpPr>
        <p:spPr>
          <a:xfrm>
            <a:off x="8212024"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alpha val="20000"/>
            </a:schemeClr>
          </a:solidFill>
          <a:ln w="12700" cap="flat">
            <a:noFill/>
            <a:prstDash val="solid"/>
            <a:miter/>
          </a:ln>
        </p:spPr>
        <p:txBody>
          <a:bodyPr rtlCol="0" anchor="ctr"/>
          <a:lstStyle/>
          <a:p>
            <a:endParaRPr lang="de-DE"/>
          </a:p>
        </p:txBody>
      </p:sp>
    </p:spTree>
    <p:extLst>
      <p:ext uri="{BB962C8B-B14F-4D97-AF65-F5344CB8AC3E}">
        <p14:creationId xmlns:p14="http://schemas.microsoft.com/office/powerpoint/2010/main" val="31473924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29" name="Logo-Fragment">
            <a:extLst>
              <a:ext uri="{FF2B5EF4-FFF2-40B4-BE49-F238E27FC236}">
                <a16:creationId xmlns:a16="http://schemas.microsoft.com/office/drawing/2014/main" id="{4E1C69AA-DE75-47AF-A9EE-1D16FC11535A}"/>
              </a:ext>
            </a:extLst>
          </p:cNvPr>
          <p:cNvSpPr/>
          <p:nvPr/>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schemeClr>
          </a:solidFill>
          <a:ln w="12700" cap="flat">
            <a:noFill/>
            <a:prstDash val="solid"/>
            <a:miter/>
          </a:ln>
        </p:spPr>
        <p:txBody>
          <a:bodyPr rtlCol="0" anchor="ctr"/>
          <a:lstStyle/>
          <a:p>
            <a:endParaRPr lang="de-DE"/>
          </a:p>
        </p:txBody>
      </p:sp>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9CD8CBF-B7AC-48B2-BDFF-74D2CFF5B6ED}"/>
              </a:ext>
            </a:extLst>
          </p:cNvPr>
          <p:cNvSpPr>
            <a:spLocks noGrp="1"/>
          </p:cNvSpPr>
          <p:nvPr>
            <p:ph idx="1"/>
          </p:nvPr>
        </p:nvSpPr>
        <p:spPr>
          <a:xfrm>
            <a:off x="359400" y="1728000"/>
            <a:ext cx="9158400" cy="42300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fld id="{F10EDF90-6C91-9C49-9EDC-F791C9CEFB17}" type="datetime1">
              <a:rPr lang="de-DE" smtClean="0"/>
              <a:t>21.07.2022</a:t>
            </a:fld>
            <a:endParaRPr lang="de-DE"/>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a:xfrm>
            <a:off x="1319842" y="6356350"/>
            <a:ext cx="6495690" cy="365125"/>
          </a:xfrm>
          <a:prstGeom prst="rect">
            <a:avLst/>
          </a:prstGeom>
        </p:spPr>
        <p:txBody>
          <a:bodyPr/>
          <a:lstStyle/>
          <a:p>
            <a:r>
              <a:rPr lang="de-DE"/>
              <a:t>SRH Hochschule Heidelberg – Scientific Research, Writing and </a:t>
            </a:r>
            <a:r>
              <a:rPr lang="de-DE" err="1"/>
              <a:t>Presentation</a:t>
            </a:r>
            <a:endParaRPr lang="de-DE"/>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Tree>
    <p:extLst>
      <p:ext uri="{BB962C8B-B14F-4D97-AF65-F5344CB8AC3E}">
        <p14:creationId xmlns:p14="http://schemas.microsoft.com/office/powerpoint/2010/main" val="1412279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7DD04-B33F-183B-5913-93E988AF8B6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A780E1C-F852-0378-43B4-7A55E87660F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4436AA2-4AB4-DEB4-D7AC-366380ECA82A}"/>
              </a:ext>
            </a:extLst>
          </p:cNvPr>
          <p:cNvSpPr>
            <a:spLocks noGrp="1"/>
          </p:cNvSpPr>
          <p:nvPr>
            <p:ph type="dt" sz="half" idx="10"/>
          </p:nvPr>
        </p:nvSpPr>
        <p:spPr/>
        <p:txBody>
          <a:bodyPr/>
          <a:lstStyle/>
          <a:p>
            <a:fld id="{2B44BD07-5E53-DD49-8058-1B9BF4AC608C}" type="datetimeFigureOut">
              <a:rPr lang="en-US" smtClean="0"/>
              <a:t>7/21/2022</a:t>
            </a:fld>
            <a:endParaRPr lang="en-US"/>
          </a:p>
        </p:txBody>
      </p:sp>
      <p:sp>
        <p:nvSpPr>
          <p:cNvPr id="5" name="Footer Placeholder 4">
            <a:extLst>
              <a:ext uri="{FF2B5EF4-FFF2-40B4-BE49-F238E27FC236}">
                <a16:creationId xmlns:a16="http://schemas.microsoft.com/office/drawing/2014/main" id="{36CC0412-6378-5B92-1538-E3916EE2C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2ABFDB-245D-A6FA-D689-2848009D77E4}"/>
              </a:ext>
            </a:extLst>
          </p:cNvPr>
          <p:cNvSpPr>
            <a:spLocks noGrp="1"/>
          </p:cNvSpPr>
          <p:nvPr>
            <p:ph type="sldNum" sz="quarter" idx="12"/>
          </p:nvPr>
        </p:nvSpPr>
        <p:spPr/>
        <p:txBody>
          <a:bodyPr/>
          <a:lstStyle/>
          <a:p>
            <a:fld id="{BFA7473E-3E43-C844-8CDE-7A88234FF774}" type="slidenum">
              <a:rPr lang="en-US" smtClean="0"/>
              <a:t>‹#›</a:t>
            </a:fld>
            <a:endParaRPr lang="en-US"/>
          </a:p>
        </p:txBody>
      </p:sp>
    </p:spTree>
    <p:extLst>
      <p:ext uri="{BB962C8B-B14F-4D97-AF65-F5344CB8AC3E}">
        <p14:creationId xmlns:p14="http://schemas.microsoft.com/office/powerpoint/2010/main" val="1278659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5C936-23B1-6519-41F6-001E19F85FB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173B0C8-98ED-1087-AAFF-C486AB267F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9308617-5ECC-534F-FB21-65BFCF77A597}"/>
              </a:ext>
            </a:extLst>
          </p:cNvPr>
          <p:cNvSpPr>
            <a:spLocks noGrp="1"/>
          </p:cNvSpPr>
          <p:nvPr>
            <p:ph type="dt" sz="half" idx="10"/>
          </p:nvPr>
        </p:nvSpPr>
        <p:spPr/>
        <p:txBody>
          <a:bodyPr/>
          <a:lstStyle/>
          <a:p>
            <a:fld id="{2B44BD07-5E53-DD49-8058-1B9BF4AC608C}" type="datetimeFigureOut">
              <a:rPr lang="en-US" smtClean="0"/>
              <a:t>7/21/2022</a:t>
            </a:fld>
            <a:endParaRPr lang="en-US"/>
          </a:p>
        </p:txBody>
      </p:sp>
      <p:sp>
        <p:nvSpPr>
          <p:cNvPr id="5" name="Footer Placeholder 4">
            <a:extLst>
              <a:ext uri="{FF2B5EF4-FFF2-40B4-BE49-F238E27FC236}">
                <a16:creationId xmlns:a16="http://schemas.microsoft.com/office/drawing/2014/main" id="{2DA7E26D-8DC7-35BD-E681-E7CA5809F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4C6647-6A71-C75A-18AA-89B73EC07066}"/>
              </a:ext>
            </a:extLst>
          </p:cNvPr>
          <p:cNvSpPr>
            <a:spLocks noGrp="1"/>
          </p:cNvSpPr>
          <p:nvPr>
            <p:ph type="sldNum" sz="quarter" idx="12"/>
          </p:nvPr>
        </p:nvSpPr>
        <p:spPr/>
        <p:txBody>
          <a:bodyPr/>
          <a:lstStyle/>
          <a:p>
            <a:fld id="{BFA7473E-3E43-C844-8CDE-7A88234FF774}" type="slidenum">
              <a:rPr lang="en-US" smtClean="0"/>
              <a:t>‹#›</a:t>
            </a:fld>
            <a:endParaRPr lang="en-US"/>
          </a:p>
        </p:txBody>
      </p:sp>
    </p:spTree>
    <p:extLst>
      <p:ext uri="{BB962C8B-B14F-4D97-AF65-F5344CB8AC3E}">
        <p14:creationId xmlns:p14="http://schemas.microsoft.com/office/powerpoint/2010/main" val="951242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D6AB-A2ED-23D9-80F7-88BC27EFE24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2ED98E9-B4BE-6921-E194-AF0EB453277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71F7B7A-4ADF-BD3A-78EE-652024EA553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19EC1AD-EE58-E8DC-FCCA-FE7585BA77F0}"/>
              </a:ext>
            </a:extLst>
          </p:cNvPr>
          <p:cNvSpPr>
            <a:spLocks noGrp="1"/>
          </p:cNvSpPr>
          <p:nvPr>
            <p:ph type="dt" sz="half" idx="10"/>
          </p:nvPr>
        </p:nvSpPr>
        <p:spPr/>
        <p:txBody>
          <a:bodyPr/>
          <a:lstStyle/>
          <a:p>
            <a:fld id="{2B44BD07-5E53-DD49-8058-1B9BF4AC608C}" type="datetimeFigureOut">
              <a:rPr lang="en-US" smtClean="0"/>
              <a:t>7/21/2022</a:t>
            </a:fld>
            <a:endParaRPr lang="en-US"/>
          </a:p>
        </p:txBody>
      </p:sp>
      <p:sp>
        <p:nvSpPr>
          <p:cNvPr id="6" name="Footer Placeholder 5">
            <a:extLst>
              <a:ext uri="{FF2B5EF4-FFF2-40B4-BE49-F238E27FC236}">
                <a16:creationId xmlns:a16="http://schemas.microsoft.com/office/drawing/2014/main" id="{8D52F11F-D12D-4174-6AEE-D913AB180A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2FC42F-356D-2A05-8F1F-A5AD4609BDD3}"/>
              </a:ext>
            </a:extLst>
          </p:cNvPr>
          <p:cNvSpPr>
            <a:spLocks noGrp="1"/>
          </p:cNvSpPr>
          <p:nvPr>
            <p:ph type="sldNum" sz="quarter" idx="12"/>
          </p:nvPr>
        </p:nvSpPr>
        <p:spPr/>
        <p:txBody>
          <a:bodyPr/>
          <a:lstStyle/>
          <a:p>
            <a:fld id="{BFA7473E-3E43-C844-8CDE-7A88234FF774}" type="slidenum">
              <a:rPr lang="en-US" smtClean="0"/>
              <a:t>‹#›</a:t>
            </a:fld>
            <a:endParaRPr lang="en-US"/>
          </a:p>
        </p:txBody>
      </p:sp>
    </p:spTree>
    <p:extLst>
      <p:ext uri="{BB962C8B-B14F-4D97-AF65-F5344CB8AC3E}">
        <p14:creationId xmlns:p14="http://schemas.microsoft.com/office/powerpoint/2010/main" val="2771626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ABE1-D06B-72EA-EC88-ED19B4F0BD4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88DCDEA-B493-CEF9-4BBE-22A92B8E9F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4816EC2-56E1-063D-95FF-EA73E9B89A4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1F3036F-B603-5A21-9D0E-4AE84EC296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47EB5F6-2B20-E354-F025-F6D898E4A78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B104435-D9D9-B5FA-9647-461291F0006C}"/>
              </a:ext>
            </a:extLst>
          </p:cNvPr>
          <p:cNvSpPr>
            <a:spLocks noGrp="1"/>
          </p:cNvSpPr>
          <p:nvPr>
            <p:ph type="dt" sz="half" idx="10"/>
          </p:nvPr>
        </p:nvSpPr>
        <p:spPr/>
        <p:txBody>
          <a:bodyPr/>
          <a:lstStyle/>
          <a:p>
            <a:fld id="{2B44BD07-5E53-DD49-8058-1B9BF4AC608C}" type="datetimeFigureOut">
              <a:rPr lang="en-US" smtClean="0"/>
              <a:t>7/21/2022</a:t>
            </a:fld>
            <a:endParaRPr lang="en-US"/>
          </a:p>
        </p:txBody>
      </p:sp>
      <p:sp>
        <p:nvSpPr>
          <p:cNvPr id="8" name="Footer Placeholder 7">
            <a:extLst>
              <a:ext uri="{FF2B5EF4-FFF2-40B4-BE49-F238E27FC236}">
                <a16:creationId xmlns:a16="http://schemas.microsoft.com/office/drawing/2014/main" id="{607AFD3F-A3CE-FE61-0425-5293033281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E46840-82BC-338E-F803-A37CD5F680F3}"/>
              </a:ext>
            </a:extLst>
          </p:cNvPr>
          <p:cNvSpPr>
            <a:spLocks noGrp="1"/>
          </p:cNvSpPr>
          <p:nvPr>
            <p:ph type="sldNum" sz="quarter" idx="12"/>
          </p:nvPr>
        </p:nvSpPr>
        <p:spPr/>
        <p:txBody>
          <a:bodyPr/>
          <a:lstStyle/>
          <a:p>
            <a:fld id="{BFA7473E-3E43-C844-8CDE-7A88234FF774}" type="slidenum">
              <a:rPr lang="en-US" smtClean="0"/>
              <a:t>‹#›</a:t>
            </a:fld>
            <a:endParaRPr lang="en-US"/>
          </a:p>
        </p:txBody>
      </p:sp>
    </p:spTree>
    <p:extLst>
      <p:ext uri="{BB962C8B-B14F-4D97-AF65-F5344CB8AC3E}">
        <p14:creationId xmlns:p14="http://schemas.microsoft.com/office/powerpoint/2010/main" val="863911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2A859-5412-9DEE-43C9-D98FDBCCF1B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CF095FE-B0A5-C294-4504-EFC8D65F8A7F}"/>
              </a:ext>
            </a:extLst>
          </p:cNvPr>
          <p:cNvSpPr>
            <a:spLocks noGrp="1"/>
          </p:cNvSpPr>
          <p:nvPr>
            <p:ph type="dt" sz="half" idx="10"/>
          </p:nvPr>
        </p:nvSpPr>
        <p:spPr/>
        <p:txBody>
          <a:bodyPr/>
          <a:lstStyle/>
          <a:p>
            <a:fld id="{2B44BD07-5E53-DD49-8058-1B9BF4AC608C}" type="datetimeFigureOut">
              <a:rPr lang="en-US" smtClean="0"/>
              <a:t>7/21/2022</a:t>
            </a:fld>
            <a:endParaRPr lang="en-US"/>
          </a:p>
        </p:txBody>
      </p:sp>
      <p:sp>
        <p:nvSpPr>
          <p:cNvPr id="4" name="Footer Placeholder 3">
            <a:extLst>
              <a:ext uri="{FF2B5EF4-FFF2-40B4-BE49-F238E27FC236}">
                <a16:creationId xmlns:a16="http://schemas.microsoft.com/office/drawing/2014/main" id="{AD5E2F35-0736-B412-C40A-8586168F9E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43AB6E-D124-896B-CA25-FC3EB92CE3F3}"/>
              </a:ext>
            </a:extLst>
          </p:cNvPr>
          <p:cNvSpPr>
            <a:spLocks noGrp="1"/>
          </p:cNvSpPr>
          <p:nvPr>
            <p:ph type="sldNum" sz="quarter" idx="12"/>
          </p:nvPr>
        </p:nvSpPr>
        <p:spPr/>
        <p:txBody>
          <a:bodyPr/>
          <a:lstStyle/>
          <a:p>
            <a:fld id="{BFA7473E-3E43-C844-8CDE-7A88234FF774}" type="slidenum">
              <a:rPr lang="en-US" smtClean="0"/>
              <a:t>‹#›</a:t>
            </a:fld>
            <a:endParaRPr lang="en-US"/>
          </a:p>
        </p:txBody>
      </p:sp>
    </p:spTree>
    <p:extLst>
      <p:ext uri="{BB962C8B-B14F-4D97-AF65-F5344CB8AC3E}">
        <p14:creationId xmlns:p14="http://schemas.microsoft.com/office/powerpoint/2010/main" val="4262466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21DCD7-0724-D034-7CE2-888D983D0F52}"/>
              </a:ext>
            </a:extLst>
          </p:cNvPr>
          <p:cNvSpPr>
            <a:spLocks noGrp="1"/>
          </p:cNvSpPr>
          <p:nvPr>
            <p:ph type="dt" sz="half" idx="10"/>
          </p:nvPr>
        </p:nvSpPr>
        <p:spPr/>
        <p:txBody>
          <a:bodyPr/>
          <a:lstStyle/>
          <a:p>
            <a:fld id="{2B44BD07-5E53-DD49-8058-1B9BF4AC608C}" type="datetimeFigureOut">
              <a:rPr lang="en-US" smtClean="0"/>
              <a:t>7/21/2022</a:t>
            </a:fld>
            <a:endParaRPr lang="en-US"/>
          </a:p>
        </p:txBody>
      </p:sp>
      <p:sp>
        <p:nvSpPr>
          <p:cNvPr id="3" name="Footer Placeholder 2">
            <a:extLst>
              <a:ext uri="{FF2B5EF4-FFF2-40B4-BE49-F238E27FC236}">
                <a16:creationId xmlns:a16="http://schemas.microsoft.com/office/drawing/2014/main" id="{7AF87F71-40A7-2983-FE90-B72940112F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E2E55F-69B4-60E3-E6B9-DF6AA06C3EC2}"/>
              </a:ext>
            </a:extLst>
          </p:cNvPr>
          <p:cNvSpPr>
            <a:spLocks noGrp="1"/>
          </p:cNvSpPr>
          <p:nvPr>
            <p:ph type="sldNum" sz="quarter" idx="12"/>
          </p:nvPr>
        </p:nvSpPr>
        <p:spPr/>
        <p:txBody>
          <a:bodyPr/>
          <a:lstStyle/>
          <a:p>
            <a:fld id="{BFA7473E-3E43-C844-8CDE-7A88234FF774}" type="slidenum">
              <a:rPr lang="en-US" smtClean="0"/>
              <a:t>‹#›</a:t>
            </a:fld>
            <a:endParaRPr lang="en-US"/>
          </a:p>
        </p:txBody>
      </p:sp>
    </p:spTree>
    <p:extLst>
      <p:ext uri="{BB962C8B-B14F-4D97-AF65-F5344CB8AC3E}">
        <p14:creationId xmlns:p14="http://schemas.microsoft.com/office/powerpoint/2010/main" val="2593107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B7DBF-66E6-F7C8-5302-3A9131DC579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1E68080-0F88-6D69-CDA1-9B6C93A86C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651819F-6BED-9A69-6BD9-548BAE601C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E279F65-A3D6-13F3-C723-8855E6B72A6D}"/>
              </a:ext>
            </a:extLst>
          </p:cNvPr>
          <p:cNvSpPr>
            <a:spLocks noGrp="1"/>
          </p:cNvSpPr>
          <p:nvPr>
            <p:ph type="dt" sz="half" idx="10"/>
          </p:nvPr>
        </p:nvSpPr>
        <p:spPr/>
        <p:txBody>
          <a:bodyPr/>
          <a:lstStyle/>
          <a:p>
            <a:fld id="{2B44BD07-5E53-DD49-8058-1B9BF4AC608C}" type="datetimeFigureOut">
              <a:rPr lang="en-US" smtClean="0"/>
              <a:t>7/21/2022</a:t>
            </a:fld>
            <a:endParaRPr lang="en-US"/>
          </a:p>
        </p:txBody>
      </p:sp>
      <p:sp>
        <p:nvSpPr>
          <p:cNvPr id="6" name="Footer Placeholder 5">
            <a:extLst>
              <a:ext uri="{FF2B5EF4-FFF2-40B4-BE49-F238E27FC236}">
                <a16:creationId xmlns:a16="http://schemas.microsoft.com/office/drawing/2014/main" id="{C5E5591E-D2EA-AADA-4656-DF3A7E91A0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81FD26-1241-EC3D-0AD9-483FCD7A05E3}"/>
              </a:ext>
            </a:extLst>
          </p:cNvPr>
          <p:cNvSpPr>
            <a:spLocks noGrp="1"/>
          </p:cNvSpPr>
          <p:nvPr>
            <p:ph type="sldNum" sz="quarter" idx="12"/>
          </p:nvPr>
        </p:nvSpPr>
        <p:spPr/>
        <p:txBody>
          <a:bodyPr/>
          <a:lstStyle/>
          <a:p>
            <a:fld id="{BFA7473E-3E43-C844-8CDE-7A88234FF774}" type="slidenum">
              <a:rPr lang="en-US" smtClean="0"/>
              <a:t>‹#›</a:t>
            </a:fld>
            <a:endParaRPr lang="en-US"/>
          </a:p>
        </p:txBody>
      </p:sp>
    </p:spTree>
    <p:extLst>
      <p:ext uri="{BB962C8B-B14F-4D97-AF65-F5344CB8AC3E}">
        <p14:creationId xmlns:p14="http://schemas.microsoft.com/office/powerpoint/2010/main" val="1938941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08F1D-27D2-0FD1-2104-A920B55464C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8855569-FDCF-F600-965A-F5DF5E79C4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0B415A-F6DD-71FF-8B0C-0FF9D0AB51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75B43D6-DBB4-C712-B7BF-3C0041BB0C6D}"/>
              </a:ext>
            </a:extLst>
          </p:cNvPr>
          <p:cNvSpPr>
            <a:spLocks noGrp="1"/>
          </p:cNvSpPr>
          <p:nvPr>
            <p:ph type="dt" sz="half" idx="10"/>
          </p:nvPr>
        </p:nvSpPr>
        <p:spPr/>
        <p:txBody>
          <a:bodyPr/>
          <a:lstStyle/>
          <a:p>
            <a:fld id="{2B44BD07-5E53-DD49-8058-1B9BF4AC608C}" type="datetimeFigureOut">
              <a:rPr lang="en-US" smtClean="0"/>
              <a:t>7/21/2022</a:t>
            </a:fld>
            <a:endParaRPr lang="en-US"/>
          </a:p>
        </p:txBody>
      </p:sp>
      <p:sp>
        <p:nvSpPr>
          <p:cNvPr id="6" name="Footer Placeholder 5">
            <a:extLst>
              <a:ext uri="{FF2B5EF4-FFF2-40B4-BE49-F238E27FC236}">
                <a16:creationId xmlns:a16="http://schemas.microsoft.com/office/drawing/2014/main" id="{4DAF1112-0142-4682-537A-3DC884028B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B5129C-E99D-E71D-C86C-395BFBEFC0B6}"/>
              </a:ext>
            </a:extLst>
          </p:cNvPr>
          <p:cNvSpPr>
            <a:spLocks noGrp="1"/>
          </p:cNvSpPr>
          <p:nvPr>
            <p:ph type="sldNum" sz="quarter" idx="12"/>
          </p:nvPr>
        </p:nvSpPr>
        <p:spPr/>
        <p:txBody>
          <a:bodyPr/>
          <a:lstStyle/>
          <a:p>
            <a:fld id="{BFA7473E-3E43-C844-8CDE-7A88234FF774}" type="slidenum">
              <a:rPr lang="en-US" smtClean="0"/>
              <a:t>‹#›</a:t>
            </a:fld>
            <a:endParaRPr lang="en-US"/>
          </a:p>
        </p:txBody>
      </p:sp>
    </p:spTree>
    <p:extLst>
      <p:ext uri="{BB962C8B-B14F-4D97-AF65-F5344CB8AC3E}">
        <p14:creationId xmlns:p14="http://schemas.microsoft.com/office/powerpoint/2010/main" val="1131648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579B54-8A97-6B92-A306-28BE2EA72D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643F36B-9917-47EA-33CE-7D110CBF2A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5949BD6-182A-B430-25C1-B2B886A0C4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44BD07-5E53-DD49-8058-1B9BF4AC608C}" type="datetimeFigureOut">
              <a:rPr lang="en-US" smtClean="0"/>
              <a:t>7/21/2022</a:t>
            </a:fld>
            <a:endParaRPr lang="en-US"/>
          </a:p>
        </p:txBody>
      </p:sp>
      <p:sp>
        <p:nvSpPr>
          <p:cNvPr id="5" name="Footer Placeholder 4">
            <a:extLst>
              <a:ext uri="{FF2B5EF4-FFF2-40B4-BE49-F238E27FC236}">
                <a16:creationId xmlns:a16="http://schemas.microsoft.com/office/drawing/2014/main" id="{01201F47-DDF8-C2AE-2A53-106F0EBC30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C3FD74-576B-8E79-DAD4-7B469EDAF8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A7473E-3E43-C844-8CDE-7A88234FF774}" type="slidenum">
              <a:rPr lang="en-US" smtClean="0"/>
              <a:t>‹#›</a:t>
            </a:fld>
            <a:endParaRPr lang="en-US"/>
          </a:p>
        </p:txBody>
      </p:sp>
    </p:spTree>
    <p:extLst>
      <p:ext uri="{BB962C8B-B14F-4D97-AF65-F5344CB8AC3E}">
        <p14:creationId xmlns:p14="http://schemas.microsoft.com/office/powerpoint/2010/main" val="4089420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hyperlink" Target="https://www.kaggle.com/datasets/meowmeowmeowmeowmeow/gtsrb-german-traffic-sig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hyperlink" Target="http://tensorflow.org/" TargetMode="External"/><Relationship Id="rId2" Type="http://schemas.openxmlformats.org/officeDocument/2006/relationships/hyperlink" Target="https://keras.io/" TargetMode="Externa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Bildplatzhalter 11"/>
          <p:cNvPicPr>
            <a:picLocks noGrp="1" noChangeAspect="1"/>
          </p:cNvPicPr>
          <p:nvPr>
            <p:ph type="pic" sz="quarter" idx="21"/>
          </p:nvPr>
        </p:nvPicPr>
        <p:blipFill>
          <a:blip r:embed="rId3">
            <a:extLst>
              <a:ext uri="{28A0092B-C50C-407E-A947-70E740481C1C}">
                <a14:useLocalDpi xmlns:a14="http://schemas.microsoft.com/office/drawing/2010/main" val="0"/>
              </a:ext>
            </a:extLst>
          </a:blip>
          <a:srcRect/>
          <a:stretch>
            <a:fillRect/>
          </a:stretch>
        </p:blipFill>
        <p:spPr>
          <a:xfrm>
            <a:off x="0" y="0"/>
            <a:ext cx="12192000" cy="6858000"/>
          </a:xfrm>
        </p:spPr>
      </p:pic>
      <p:sp>
        <p:nvSpPr>
          <p:cNvPr id="15" name="Teil des Logos">
            <a:extLst>
              <a:ext uri="{FF2B5EF4-FFF2-40B4-BE49-F238E27FC236}">
                <a16:creationId xmlns:a16="http://schemas.microsoft.com/office/drawing/2014/main" id="{1950664E-5BF7-4ECC-BB17-B540C15FA3FA}"/>
              </a:ext>
            </a:extLst>
          </p:cNvPr>
          <p:cNvSpPr>
            <a:spLocks/>
          </p:cNvSpPr>
          <p:nvPr/>
        </p:nvSpPr>
        <p:spPr>
          <a:xfrm>
            <a:off x="0" y="1290009"/>
            <a:ext cx="6239665" cy="4928513"/>
          </a:xfrm>
          <a:custGeom>
            <a:avLst/>
            <a:gdLst>
              <a:gd name="connsiteX0" fmla="*/ 343733 w 6239665"/>
              <a:gd name="connsiteY0" fmla="*/ 1 h 4928513"/>
              <a:gd name="connsiteX1" fmla="*/ 363365 w 6239665"/>
              <a:gd name="connsiteY1" fmla="*/ 454 h 4928513"/>
              <a:gd name="connsiteX2" fmla="*/ 391501 w 6239665"/>
              <a:gd name="connsiteY2" fmla="*/ 1 h 4928513"/>
              <a:gd name="connsiteX3" fmla="*/ 913851 w 6239665"/>
              <a:gd name="connsiteY3" fmla="*/ 12035 h 4928513"/>
              <a:gd name="connsiteX4" fmla="*/ 6190318 w 6239665"/>
              <a:gd name="connsiteY4" fmla="*/ 4641670 h 4928513"/>
              <a:gd name="connsiteX5" fmla="*/ 6239665 w 6239665"/>
              <a:gd name="connsiteY5" fmla="*/ 4928513 h 4928513"/>
              <a:gd name="connsiteX6" fmla="*/ 2549806 w 6239665"/>
              <a:gd name="connsiteY6" fmla="*/ 4928513 h 4928513"/>
              <a:gd name="connsiteX7" fmla="*/ 2495430 w 6239665"/>
              <a:gd name="connsiteY7" fmla="*/ 4786236 h 4928513"/>
              <a:gd name="connsiteX8" fmla="*/ 45385 w 6239665"/>
              <a:gd name="connsiteY8" fmla="*/ 3413227 h 4928513"/>
              <a:gd name="connsiteX9" fmla="*/ 0 w 6239665"/>
              <a:gd name="connsiteY9" fmla="*/ 3409750 h 4928513"/>
              <a:gd name="connsiteX10" fmla="*/ 0 w 6239665"/>
              <a:gd name="connsiteY10" fmla="*/ 5528 h 492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39665" h="4928513">
                <a:moveTo>
                  <a:pt x="343733" y="1"/>
                </a:moveTo>
                <a:lnTo>
                  <a:pt x="363365" y="454"/>
                </a:lnTo>
                <a:lnTo>
                  <a:pt x="391501" y="1"/>
                </a:lnTo>
                <a:cubicBezTo>
                  <a:pt x="574027" y="-6"/>
                  <a:pt x="748982" y="4008"/>
                  <a:pt x="913851" y="12035"/>
                </a:cubicBezTo>
                <a:cubicBezTo>
                  <a:pt x="3765486" y="120637"/>
                  <a:pt x="5666021" y="1924912"/>
                  <a:pt x="6190318" y="4641670"/>
                </a:cubicBezTo>
                <a:lnTo>
                  <a:pt x="6239665" y="4928513"/>
                </a:lnTo>
                <a:lnTo>
                  <a:pt x="2549806" y="4928513"/>
                </a:lnTo>
                <a:lnTo>
                  <a:pt x="2495430" y="4786236"/>
                </a:lnTo>
                <a:cubicBezTo>
                  <a:pt x="2118161" y="3890405"/>
                  <a:pt x="1345158" y="3534960"/>
                  <a:pt x="45385" y="3413227"/>
                </a:cubicBezTo>
                <a:lnTo>
                  <a:pt x="0" y="3409750"/>
                </a:lnTo>
                <a:lnTo>
                  <a:pt x="0" y="5528"/>
                </a:lnTo>
                <a:close/>
              </a:path>
            </a:pathLst>
          </a:custGeom>
          <a:solidFill>
            <a:schemeClr val="accent1">
              <a:alpha val="41000"/>
            </a:schemeClr>
          </a:solidFill>
          <a:ln w="80179" cap="flat">
            <a:noFill/>
            <a:prstDash val="solid"/>
            <a:round/>
          </a:ln>
        </p:spPr>
        <p:txBody>
          <a:bodyPr lIns="90979" tIns="45489" rIns="90979" bIns="45489" rtlCol="0" anchor="ctr"/>
          <a:lstStyle/>
          <a:p>
            <a:endParaRPr lang="de-DE"/>
          </a:p>
        </p:txBody>
      </p:sp>
      <p:sp>
        <p:nvSpPr>
          <p:cNvPr id="6" name="Untertitel 5">
            <a:extLst>
              <a:ext uri="{FF2B5EF4-FFF2-40B4-BE49-F238E27FC236}">
                <a16:creationId xmlns:a16="http://schemas.microsoft.com/office/drawing/2014/main" id="{266A0384-1D0E-454B-B1BD-4F26372F093C}"/>
              </a:ext>
            </a:extLst>
          </p:cNvPr>
          <p:cNvSpPr>
            <a:spLocks noGrp="1"/>
          </p:cNvSpPr>
          <p:nvPr>
            <p:ph type="subTitle" idx="1"/>
          </p:nvPr>
        </p:nvSpPr>
        <p:spPr>
          <a:xfrm>
            <a:off x="630168" y="4256282"/>
            <a:ext cx="7401024" cy="2144518"/>
          </a:xfrm>
        </p:spPr>
        <p:txBody>
          <a:bodyPr/>
          <a:lstStyle/>
          <a:p>
            <a:r>
              <a:rPr lang="en-US" sz="1800"/>
              <a:t>Master of Science</a:t>
            </a:r>
          </a:p>
          <a:p>
            <a:r>
              <a:rPr lang="en-US" sz="1800"/>
              <a:t>Applied Computer Science</a:t>
            </a:r>
          </a:p>
          <a:p>
            <a:endParaRPr lang="en-US" sz="1800"/>
          </a:p>
          <a:p>
            <a:endParaRPr lang="en-US" sz="1800" b="0"/>
          </a:p>
        </p:txBody>
      </p:sp>
      <p:sp>
        <p:nvSpPr>
          <p:cNvPr id="5" name="Titel 4">
            <a:extLst>
              <a:ext uri="{FF2B5EF4-FFF2-40B4-BE49-F238E27FC236}">
                <a16:creationId xmlns:a16="http://schemas.microsoft.com/office/drawing/2014/main" id="{50DFF941-F135-4041-9981-7FB6B275E027}"/>
              </a:ext>
            </a:extLst>
          </p:cNvPr>
          <p:cNvSpPr>
            <a:spLocks noGrp="1"/>
          </p:cNvSpPr>
          <p:nvPr>
            <p:ph type="ctrTitle"/>
          </p:nvPr>
        </p:nvSpPr>
        <p:spPr>
          <a:xfrm>
            <a:off x="666557" y="1199588"/>
            <a:ext cx="9071274" cy="3018316"/>
          </a:xfrm>
        </p:spPr>
        <p:txBody>
          <a:bodyPr/>
          <a:lstStyle/>
          <a:p>
            <a:r>
              <a:rPr lang="en-US"/>
              <a:t>Applied Artificial Intelligence</a:t>
            </a:r>
          </a:p>
        </p:txBody>
      </p:sp>
      <p:sp>
        <p:nvSpPr>
          <p:cNvPr id="7" name="Textplatzhalter 6">
            <a:extLst>
              <a:ext uri="{FF2B5EF4-FFF2-40B4-BE49-F238E27FC236}">
                <a16:creationId xmlns:a16="http://schemas.microsoft.com/office/drawing/2014/main" id="{4DAC4097-BDFD-4726-B03D-859E144A1A30}"/>
              </a:ext>
            </a:extLst>
          </p:cNvPr>
          <p:cNvSpPr>
            <a:spLocks noGrp="1"/>
          </p:cNvSpPr>
          <p:nvPr>
            <p:ph type="body" sz="quarter" idx="10"/>
          </p:nvPr>
        </p:nvSpPr>
        <p:spPr>
          <a:xfrm>
            <a:off x="628505" y="5626631"/>
            <a:ext cx="4573689" cy="553513"/>
          </a:xfrm>
        </p:spPr>
        <p:txBody>
          <a:bodyPr vert="horz" lIns="91440" tIns="45720" rIns="91440" bIns="45720" rtlCol="0" anchor="t">
            <a:normAutofit fontScale="85000" lnSpcReduction="20000"/>
          </a:bodyPr>
          <a:lstStyle/>
          <a:p>
            <a:r>
              <a:rPr lang="de-DE" dirty="0" err="1"/>
              <a:t>Under</a:t>
            </a:r>
            <a:r>
              <a:rPr lang="de-DE" dirty="0"/>
              <a:t> </a:t>
            </a:r>
            <a:r>
              <a:rPr lang="de-DE" dirty="0" err="1"/>
              <a:t>the</a:t>
            </a:r>
            <a:r>
              <a:rPr lang="de-DE" dirty="0"/>
              <a:t> </a:t>
            </a:r>
            <a:r>
              <a:rPr lang="de-DE" dirty="0" err="1"/>
              <a:t>Guidance</a:t>
            </a:r>
            <a:r>
              <a:rPr lang="de-DE" dirty="0"/>
              <a:t> </a:t>
            </a:r>
            <a:r>
              <a:rPr lang="de-DE" dirty="0" err="1"/>
              <a:t>of</a:t>
            </a:r>
            <a:r>
              <a:rPr lang="de-DE" dirty="0"/>
              <a:t>:</a:t>
            </a:r>
            <a:br>
              <a:rPr lang="de-DE" dirty="0"/>
            </a:br>
            <a:r>
              <a:rPr lang="de-DE" dirty="0"/>
              <a:t>Dr. Simon Ziegler, Prof. Dr. Gerd </a:t>
            </a:r>
            <a:r>
              <a:rPr lang="de-DE" dirty="0" err="1"/>
              <a:t>Moeckel</a:t>
            </a:r>
            <a:r>
              <a:rPr lang="de-DE" dirty="0"/>
              <a:t> &amp; Maximilian Schuhmacher</a:t>
            </a:r>
          </a:p>
        </p:txBody>
      </p:sp>
      <p:sp>
        <p:nvSpPr>
          <p:cNvPr id="2" name="Holding/Dienstleistung" hidden="1">
            <a:extLst>
              <a:ext uri="{FF2B5EF4-FFF2-40B4-BE49-F238E27FC236}">
                <a16:creationId xmlns:a16="http://schemas.microsoft.com/office/drawing/2014/main" id="{906E4255-0D11-457E-970B-D4648785656E}"/>
              </a:ext>
            </a:extLst>
          </p:cNvPr>
          <p:cNvSpPr/>
          <p:nvPr/>
        </p:nvSpPr>
        <p:spPr>
          <a:xfrm>
            <a:off x="628506" y="457200"/>
            <a:ext cx="948335" cy="733815"/>
          </a:xfrm>
          <a:custGeom>
            <a:avLst/>
            <a:gdLst>
              <a:gd name="connsiteX0" fmla="*/ 619905 w 948335"/>
              <a:gd name="connsiteY0" fmla="*/ 599045 h 733815"/>
              <a:gd name="connsiteX1" fmla="*/ 708360 w 948335"/>
              <a:gd name="connsiteY1" fmla="*/ 599045 h 733815"/>
              <a:gd name="connsiteX2" fmla="*/ 708360 w 948335"/>
              <a:gd name="connsiteY2" fmla="*/ 175 h 733815"/>
              <a:gd name="connsiteX3" fmla="*/ 619905 w 948335"/>
              <a:gd name="connsiteY3" fmla="*/ 175 h 733815"/>
              <a:gd name="connsiteX4" fmla="*/ 619905 w 948335"/>
              <a:gd name="connsiteY4" fmla="*/ 599045 h 733815"/>
              <a:gd name="connsiteX5" fmla="*/ 811823 w 948335"/>
              <a:gd name="connsiteY5" fmla="*/ 196963 h 733815"/>
              <a:gd name="connsiteX6" fmla="*/ 753805 w 948335"/>
              <a:gd name="connsiteY6" fmla="*/ 199399 h 733815"/>
              <a:gd name="connsiteX7" fmla="*/ 753805 w 948335"/>
              <a:gd name="connsiteY7" fmla="*/ 281323 h 733815"/>
              <a:gd name="connsiteX8" fmla="*/ 860105 w 948335"/>
              <a:gd name="connsiteY8" fmla="*/ 364907 h 733815"/>
              <a:gd name="connsiteX9" fmla="*/ 860105 w 948335"/>
              <a:gd name="connsiteY9" fmla="*/ 599045 h 733815"/>
              <a:gd name="connsiteX10" fmla="*/ 948560 w 948335"/>
              <a:gd name="connsiteY10" fmla="*/ 599045 h 733815"/>
              <a:gd name="connsiteX11" fmla="*/ 948560 w 948335"/>
              <a:gd name="connsiteY11" fmla="*/ 353981 h 733815"/>
              <a:gd name="connsiteX12" fmla="*/ 811823 w 948335"/>
              <a:gd name="connsiteY12" fmla="*/ 196963 h 733815"/>
              <a:gd name="connsiteX13" fmla="*/ 208777 w 948335"/>
              <a:gd name="connsiteY13" fmla="*/ 199800 h 733815"/>
              <a:gd name="connsiteX14" fmla="*/ 72849 w 948335"/>
              <a:gd name="connsiteY14" fmla="*/ 366560 h 733815"/>
              <a:gd name="connsiteX15" fmla="*/ 72849 w 948335"/>
              <a:gd name="connsiteY15" fmla="*/ 567022 h 733815"/>
              <a:gd name="connsiteX16" fmla="*/ 225 w 948335"/>
              <a:gd name="connsiteY16" fmla="*/ 651830 h 733815"/>
              <a:gd name="connsiteX17" fmla="*/ 225 w 948335"/>
              <a:gd name="connsiteY17" fmla="*/ 732932 h 733815"/>
              <a:gd name="connsiteX18" fmla="*/ 25376 w 948335"/>
              <a:gd name="connsiteY18" fmla="*/ 733742 h 733815"/>
              <a:gd name="connsiteX19" fmla="*/ 161297 w 948335"/>
              <a:gd name="connsiteY19" fmla="*/ 566989 h 733815"/>
              <a:gd name="connsiteX20" fmla="*/ 161297 w 948335"/>
              <a:gd name="connsiteY20" fmla="*/ 366527 h 733815"/>
              <a:gd name="connsiteX21" fmla="*/ 233520 w 948335"/>
              <a:gd name="connsiteY21" fmla="*/ 281732 h 733815"/>
              <a:gd name="connsiteX22" fmla="*/ 233520 w 948335"/>
              <a:gd name="connsiteY22" fmla="*/ 200209 h 733815"/>
              <a:gd name="connsiteX23" fmla="*/ 208777 w 948335"/>
              <a:gd name="connsiteY23" fmla="*/ 199800 h 733815"/>
              <a:gd name="connsiteX24" fmla="*/ 480210 w 948335"/>
              <a:gd name="connsiteY24" fmla="*/ 199800 h 733815"/>
              <a:gd name="connsiteX25" fmla="*/ 344283 w 948335"/>
              <a:gd name="connsiteY25" fmla="*/ 366560 h 733815"/>
              <a:gd name="connsiteX26" fmla="*/ 344283 w 948335"/>
              <a:gd name="connsiteY26" fmla="*/ 599045 h 733815"/>
              <a:gd name="connsiteX27" fmla="*/ 432731 w 948335"/>
              <a:gd name="connsiteY27" fmla="*/ 599045 h 733815"/>
              <a:gd name="connsiteX28" fmla="*/ 432731 w 948335"/>
              <a:gd name="connsiteY28" fmla="*/ 366527 h 733815"/>
              <a:gd name="connsiteX29" fmla="*/ 505362 w 948335"/>
              <a:gd name="connsiteY29" fmla="*/ 281732 h 733815"/>
              <a:gd name="connsiteX30" fmla="*/ 505362 w 948335"/>
              <a:gd name="connsiteY30" fmla="*/ 200209 h 733815"/>
              <a:gd name="connsiteX31" fmla="*/ 480210 w 948335"/>
              <a:gd name="connsiteY31" fmla="*/ 199800 h 733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335" h="733815">
                <a:moveTo>
                  <a:pt x="619905" y="599045"/>
                </a:moveTo>
                <a:lnTo>
                  <a:pt x="708360" y="599045"/>
                </a:lnTo>
                <a:lnTo>
                  <a:pt x="708360" y="175"/>
                </a:lnTo>
                <a:lnTo>
                  <a:pt x="619905" y="175"/>
                </a:lnTo>
                <a:lnTo>
                  <a:pt x="619905" y="599045"/>
                </a:lnTo>
                <a:close/>
                <a:moveTo>
                  <a:pt x="811823" y="196963"/>
                </a:moveTo>
                <a:cubicBezTo>
                  <a:pt x="795196" y="196154"/>
                  <a:pt x="774500" y="196963"/>
                  <a:pt x="753805" y="199399"/>
                </a:cubicBezTo>
                <a:lnTo>
                  <a:pt x="753805" y="281323"/>
                </a:lnTo>
                <a:cubicBezTo>
                  <a:pt x="831702" y="281323"/>
                  <a:pt x="860105" y="292732"/>
                  <a:pt x="860105" y="364907"/>
                </a:cubicBezTo>
                <a:lnTo>
                  <a:pt x="860105" y="599045"/>
                </a:lnTo>
                <a:lnTo>
                  <a:pt x="948560" y="599045"/>
                </a:lnTo>
                <a:lnTo>
                  <a:pt x="948560" y="353981"/>
                </a:lnTo>
                <a:cubicBezTo>
                  <a:pt x="948560" y="263505"/>
                  <a:pt x="897033" y="200209"/>
                  <a:pt x="811823" y="196963"/>
                </a:cubicBezTo>
                <a:close/>
                <a:moveTo>
                  <a:pt x="208777" y="199800"/>
                </a:moveTo>
                <a:cubicBezTo>
                  <a:pt x="114634" y="204671"/>
                  <a:pt x="72849" y="267152"/>
                  <a:pt x="72849" y="366560"/>
                </a:cubicBezTo>
                <a:lnTo>
                  <a:pt x="72849" y="567022"/>
                </a:lnTo>
                <a:cubicBezTo>
                  <a:pt x="72849" y="625455"/>
                  <a:pt x="61073" y="650613"/>
                  <a:pt x="225" y="651830"/>
                </a:cubicBezTo>
                <a:lnTo>
                  <a:pt x="225" y="732932"/>
                </a:lnTo>
                <a:cubicBezTo>
                  <a:pt x="7525" y="734156"/>
                  <a:pt x="19288" y="734156"/>
                  <a:pt x="25376" y="733742"/>
                </a:cubicBezTo>
                <a:cubicBezTo>
                  <a:pt x="119907" y="728068"/>
                  <a:pt x="161297" y="665179"/>
                  <a:pt x="161297" y="566989"/>
                </a:cubicBezTo>
                <a:lnTo>
                  <a:pt x="161297" y="366527"/>
                </a:lnTo>
                <a:cubicBezTo>
                  <a:pt x="161297" y="307693"/>
                  <a:pt x="172257" y="282943"/>
                  <a:pt x="233520" y="281732"/>
                </a:cubicBezTo>
                <a:lnTo>
                  <a:pt x="233520" y="200209"/>
                </a:lnTo>
                <a:cubicBezTo>
                  <a:pt x="226622" y="199399"/>
                  <a:pt x="214859" y="199399"/>
                  <a:pt x="208777" y="199800"/>
                </a:cubicBezTo>
                <a:close/>
                <a:moveTo>
                  <a:pt x="480210" y="199800"/>
                </a:moveTo>
                <a:cubicBezTo>
                  <a:pt x="386483" y="204671"/>
                  <a:pt x="344283" y="267560"/>
                  <a:pt x="344283" y="366560"/>
                </a:cubicBezTo>
                <a:lnTo>
                  <a:pt x="344283" y="599045"/>
                </a:lnTo>
                <a:lnTo>
                  <a:pt x="432731" y="599045"/>
                </a:lnTo>
                <a:lnTo>
                  <a:pt x="432731" y="366527"/>
                </a:lnTo>
                <a:cubicBezTo>
                  <a:pt x="432731" y="308094"/>
                  <a:pt x="444507" y="282943"/>
                  <a:pt x="505362" y="281732"/>
                </a:cubicBezTo>
                <a:lnTo>
                  <a:pt x="505362" y="200209"/>
                </a:lnTo>
                <a:cubicBezTo>
                  <a:pt x="498055" y="199399"/>
                  <a:pt x="486292" y="199399"/>
                  <a:pt x="480210" y="199800"/>
                </a:cubicBezTo>
                <a:close/>
              </a:path>
            </a:pathLst>
          </a:custGeom>
          <a:solidFill>
            <a:srgbClr val="AAA39D"/>
          </a:solidFill>
          <a:ln w="6638" cap="flat">
            <a:noFill/>
            <a:prstDash val="solid"/>
            <a:round/>
          </a:ln>
        </p:spPr>
        <p:txBody>
          <a:bodyPr rtlCol="0" anchor="ctr"/>
          <a:lstStyle/>
          <a:p>
            <a:endParaRPr lang="de-DE"/>
          </a:p>
        </p:txBody>
      </p:sp>
      <p:sp>
        <p:nvSpPr>
          <p:cNvPr id="3" name="Gesundheit" hidden="1">
            <a:extLst>
              <a:ext uri="{FF2B5EF4-FFF2-40B4-BE49-F238E27FC236}">
                <a16:creationId xmlns:a16="http://schemas.microsoft.com/office/drawing/2014/main" id="{B18F35FD-E92D-4569-B738-46AAB670FC14}"/>
              </a:ext>
            </a:extLst>
          </p:cNvPr>
          <p:cNvSpPr/>
          <p:nvPr/>
        </p:nvSpPr>
        <p:spPr>
          <a:xfrm>
            <a:off x="628506" y="457200"/>
            <a:ext cx="948335" cy="733815"/>
          </a:xfrm>
          <a:custGeom>
            <a:avLst/>
            <a:gdLst>
              <a:gd name="connsiteX0" fmla="*/ 619905 w 948335"/>
              <a:gd name="connsiteY0" fmla="*/ 599045 h 733815"/>
              <a:gd name="connsiteX1" fmla="*/ 708360 w 948335"/>
              <a:gd name="connsiteY1" fmla="*/ 599045 h 733815"/>
              <a:gd name="connsiteX2" fmla="*/ 708360 w 948335"/>
              <a:gd name="connsiteY2" fmla="*/ 175 h 733815"/>
              <a:gd name="connsiteX3" fmla="*/ 619905 w 948335"/>
              <a:gd name="connsiteY3" fmla="*/ 175 h 733815"/>
              <a:gd name="connsiteX4" fmla="*/ 619905 w 948335"/>
              <a:gd name="connsiteY4" fmla="*/ 599045 h 733815"/>
              <a:gd name="connsiteX5" fmla="*/ 811823 w 948335"/>
              <a:gd name="connsiteY5" fmla="*/ 196963 h 733815"/>
              <a:gd name="connsiteX6" fmla="*/ 753805 w 948335"/>
              <a:gd name="connsiteY6" fmla="*/ 199399 h 733815"/>
              <a:gd name="connsiteX7" fmla="*/ 753805 w 948335"/>
              <a:gd name="connsiteY7" fmla="*/ 281323 h 733815"/>
              <a:gd name="connsiteX8" fmla="*/ 860105 w 948335"/>
              <a:gd name="connsiteY8" fmla="*/ 364907 h 733815"/>
              <a:gd name="connsiteX9" fmla="*/ 860105 w 948335"/>
              <a:gd name="connsiteY9" fmla="*/ 599045 h 733815"/>
              <a:gd name="connsiteX10" fmla="*/ 948560 w 948335"/>
              <a:gd name="connsiteY10" fmla="*/ 599045 h 733815"/>
              <a:gd name="connsiteX11" fmla="*/ 948560 w 948335"/>
              <a:gd name="connsiteY11" fmla="*/ 353981 h 733815"/>
              <a:gd name="connsiteX12" fmla="*/ 811823 w 948335"/>
              <a:gd name="connsiteY12" fmla="*/ 196963 h 733815"/>
              <a:gd name="connsiteX13" fmla="*/ 208777 w 948335"/>
              <a:gd name="connsiteY13" fmla="*/ 199800 h 733815"/>
              <a:gd name="connsiteX14" fmla="*/ 72849 w 948335"/>
              <a:gd name="connsiteY14" fmla="*/ 366560 h 733815"/>
              <a:gd name="connsiteX15" fmla="*/ 72849 w 948335"/>
              <a:gd name="connsiteY15" fmla="*/ 567022 h 733815"/>
              <a:gd name="connsiteX16" fmla="*/ 225 w 948335"/>
              <a:gd name="connsiteY16" fmla="*/ 651830 h 733815"/>
              <a:gd name="connsiteX17" fmla="*/ 225 w 948335"/>
              <a:gd name="connsiteY17" fmla="*/ 732932 h 733815"/>
              <a:gd name="connsiteX18" fmla="*/ 25376 w 948335"/>
              <a:gd name="connsiteY18" fmla="*/ 733742 h 733815"/>
              <a:gd name="connsiteX19" fmla="*/ 161297 w 948335"/>
              <a:gd name="connsiteY19" fmla="*/ 566989 h 733815"/>
              <a:gd name="connsiteX20" fmla="*/ 161297 w 948335"/>
              <a:gd name="connsiteY20" fmla="*/ 366527 h 733815"/>
              <a:gd name="connsiteX21" fmla="*/ 233520 w 948335"/>
              <a:gd name="connsiteY21" fmla="*/ 281732 h 733815"/>
              <a:gd name="connsiteX22" fmla="*/ 233520 w 948335"/>
              <a:gd name="connsiteY22" fmla="*/ 200209 h 733815"/>
              <a:gd name="connsiteX23" fmla="*/ 208777 w 948335"/>
              <a:gd name="connsiteY23" fmla="*/ 199800 h 733815"/>
              <a:gd name="connsiteX24" fmla="*/ 480210 w 948335"/>
              <a:gd name="connsiteY24" fmla="*/ 199800 h 733815"/>
              <a:gd name="connsiteX25" fmla="*/ 344283 w 948335"/>
              <a:gd name="connsiteY25" fmla="*/ 366560 h 733815"/>
              <a:gd name="connsiteX26" fmla="*/ 344283 w 948335"/>
              <a:gd name="connsiteY26" fmla="*/ 599045 h 733815"/>
              <a:gd name="connsiteX27" fmla="*/ 432731 w 948335"/>
              <a:gd name="connsiteY27" fmla="*/ 599045 h 733815"/>
              <a:gd name="connsiteX28" fmla="*/ 432731 w 948335"/>
              <a:gd name="connsiteY28" fmla="*/ 366527 h 733815"/>
              <a:gd name="connsiteX29" fmla="*/ 505362 w 948335"/>
              <a:gd name="connsiteY29" fmla="*/ 281732 h 733815"/>
              <a:gd name="connsiteX30" fmla="*/ 505362 w 948335"/>
              <a:gd name="connsiteY30" fmla="*/ 200209 h 733815"/>
              <a:gd name="connsiteX31" fmla="*/ 480210 w 948335"/>
              <a:gd name="connsiteY31" fmla="*/ 199800 h 733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335" h="733815">
                <a:moveTo>
                  <a:pt x="619905" y="599045"/>
                </a:moveTo>
                <a:lnTo>
                  <a:pt x="708360" y="599045"/>
                </a:lnTo>
                <a:lnTo>
                  <a:pt x="708360" y="175"/>
                </a:lnTo>
                <a:lnTo>
                  <a:pt x="619905" y="175"/>
                </a:lnTo>
                <a:lnTo>
                  <a:pt x="619905" y="599045"/>
                </a:lnTo>
                <a:close/>
                <a:moveTo>
                  <a:pt x="811823" y="196963"/>
                </a:moveTo>
                <a:cubicBezTo>
                  <a:pt x="795196" y="196154"/>
                  <a:pt x="774500" y="196963"/>
                  <a:pt x="753805" y="199399"/>
                </a:cubicBezTo>
                <a:lnTo>
                  <a:pt x="753805" y="281323"/>
                </a:lnTo>
                <a:cubicBezTo>
                  <a:pt x="831702" y="281323"/>
                  <a:pt x="860105" y="292732"/>
                  <a:pt x="860105" y="364907"/>
                </a:cubicBezTo>
                <a:lnTo>
                  <a:pt x="860105" y="599045"/>
                </a:lnTo>
                <a:lnTo>
                  <a:pt x="948560" y="599045"/>
                </a:lnTo>
                <a:lnTo>
                  <a:pt x="948560" y="353981"/>
                </a:lnTo>
                <a:cubicBezTo>
                  <a:pt x="948560" y="263505"/>
                  <a:pt x="897033" y="200209"/>
                  <a:pt x="811823" y="196963"/>
                </a:cubicBezTo>
                <a:close/>
                <a:moveTo>
                  <a:pt x="208777" y="199800"/>
                </a:moveTo>
                <a:cubicBezTo>
                  <a:pt x="114634" y="204671"/>
                  <a:pt x="72849" y="267152"/>
                  <a:pt x="72849" y="366560"/>
                </a:cubicBezTo>
                <a:lnTo>
                  <a:pt x="72849" y="567022"/>
                </a:lnTo>
                <a:cubicBezTo>
                  <a:pt x="72849" y="625455"/>
                  <a:pt x="61073" y="650613"/>
                  <a:pt x="225" y="651830"/>
                </a:cubicBezTo>
                <a:lnTo>
                  <a:pt x="225" y="732932"/>
                </a:lnTo>
                <a:cubicBezTo>
                  <a:pt x="7525" y="734156"/>
                  <a:pt x="19288" y="734156"/>
                  <a:pt x="25376" y="733742"/>
                </a:cubicBezTo>
                <a:cubicBezTo>
                  <a:pt x="119907" y="728068"/>
                  <a:pt x="161297" y="665179"/>
                  <a:pt x="161297" y="566989"/>
                </a:cubicBezTo>
                <a:lnTo>
                  <a:pt x="161297" y="366527"/>
                </a:lnTo>
                <a:cubicBezTo>
                  <a:pt x="161297" y="307693"/>
                  <a:pt x="172257" y="282943"/>
                  <a:pt x="233520" y="281732"/>
                </a:cubicBezTo>
                <a:lnTo>
                  <a:pt x="233520" y="200209"/>
                </a:lnTo>
                <a:cubicBezTo>
                  <a:pt x="226622" y="199399"/>
                  <a:pt x="214859" y="199399"/>
                  <a:pt x="208777" y="199800"/>
                </a:cubicBezTo>
                <a:close/>
                <a:moveTo>
                  <a:pt x="480210" y="199800"/>
                </a:moveTo>
                <a:cubicBezTo>
                  <a:pt x="386483" y="204671"/>
                  <a:pt x="344283" y="267560"/>
                  <a:pt x="344283" y="366560"/>
                </a:cubicBezTo>
                <a:lnTo>
                  <a:pt x="344283" y="599045"/>
                </a:lnTo>
                <a:lnTo>
                  <a:pt x="432731" y="599045"/>
                </a:lnTo>
                <a:lnTo>
                  <a:pt x="432731" y="366527"/>
                </a:lnTo>
                <a:cubicBezTo>
                  <a:pt x="432731" y="308094"/>
                  <a:pt x="444507" y="282943"/>
                  <a:pt x="505362" y="281732"/>
                </a:cubicBezTo>
                <a:lnTo>
                  <a:pt x="505362" y="200209"/>
                </a:lnTo>
                <a:cubicBezTo>
                  <a:pt x="498055" y="199399"/>
                  <a:pt x="486292" y="199399"/>
                  <a:pt x="480210" y="199800"/>
                </a:cubicBezTo>
                <a:close/>
              </a:path>
            </a:pathLst>
          </a:custGeom>
          <a:solidFill>
            <a:srgbClr val="0067A0"/>
          </a:solidFill>
          <a:ln w="6638" cap="flat">
            <a:noFill/>
            <a:prstDash val="solid"/>
            <a:round/>
          </a:ln>
        </p:spPr>
        <p:txBody>
          <a:bodyPr rtlCol="0" anchor="ctr"/>
          <a:lstStyle/>
          <a:p>
            <a:endParaRPr lang="de-DE"/>
          </a:p>
        </p:txBody>
      </p:sp>
      <p:sp>
        <p:nvSpPr>
          <p:cNvPr id="9" name="Bildung" hidden="1">
            <a:extLst>
              <a:ext uri="{FF2B5EF4-FFF2-40B4-BE49-F238E27FC236}">
                <a16:creationId xmlns:a16="http://schemas.microsoft.com/office/drawing/2014/main" id="{28B87103-C2D1-42E7-9441-CD911661A1C3}"/>
              </a:ext>
            </a:extLst>
          </p:cNvPr>
          <p:cNvSpPr/>
          <p:nvPr/>
        </p:nvSpPr>
        <p:spPr>
          <a:xfrm>
            <a:off x="628506" y="457200"/>
            <a:ext cx="948335" cy="733815"/>
          </a:xfrm>
          <a:custGeom>
            <a:avLst/>
            <a:gdLst>
              <a:gd name="connsiteX0" fmla="*/ 619905 w 948335"/>
              <a:gd name="connsiteY0" fmla="*/ 599045 h 733815"/>
              <a:gd name="connsiteX1" fmla="*/ 708360 w 948335"/>
              <a:gd name="connsiteY1" fmla="*/ 599045 h 733815"/>
              <a:gd name="connsiteX2" fmla="*/ 708360 w 948335"/>
              <a:gd name="connsiteY2" fmla="*/ 175 h 733815"/>
              <a:gd name="connsiteX3" fmla="*/ 619905 w 948335"/>
              <a:gd name="connsiteY3" fmla="*/ 175 h 733815"/>
              <a:gd name="connsiteX4" fmla="*/ 619905 w 948335"/>
              <a:gd name="connsiteY4" fmla="*/ 599045 h 733815"/>
              <a:gd name="connsiteX5" fmla="*/ 811823 w 948335"/>
              <a:gd name="connsiteY5" fmla="*/ 196963 h 733815"/>
              <a:gd name="connsiteX6" fmla="*/ 753805 w 948335"/>
              <a:gd name="connsiteY6" fmla="*/ 199399 h 733815"/>
              <a:gd name="connsiteX7" fmla="*/ 753805 w 948335"/>
              <a:gd name="connsiteY7" fmla="*/ 281323 h 733815"/>
              <a:gd name="connsiteX8" fmla="*/ 860105 w 948335"/>
              <a:gd name="connsiteY8" fmla="*/ 364907 h 733815"/>
              <a:gd name="connsiteX9" fmla="*/ 860105 w 948335"/>
              <a:gd name="connsiteY9" fmla="*/ 599045 h 733815"/>
              <a:gd name="connsiteX10" fmla="*/ 948560 w 948335"/>
              <a:gd name="connsiteY10" fmla="*/ 599045 h 733815"/>
              <a:gd name="connsiteX11" fmla="*/ 948560 w 948335"/>
              <a:gd name="connsiteY11" fmla="*/ 353981 h 733815"/>
              <a:gd name="connsiteX12" fmla="*/ 811823 w 948335"/>
              <a:gd name="connsiteY12" fmla="*/ 196963 h 733815"/>
              <a:gd name="connsiteX13" fmla="*/ 208777 w 948335"/>
              <a:gd name="connsiteY13" fmla="*/ 199800 h 733815"/>
              <a:gd name="connsiteX14" fmla="*/ 72849 w 948335"/>
              <a:gd name="connsiteY14" fmla="*/ 366560 h 733815"/>
              <a:gd name="connsiteX15" fmla="*/ 72849 w 948335"/>
              <a:gd name="connsiteY15" fmla="*/ 567022 h 733815"/>
              <a:gd name="connsiteX16" fmla="*/ 225 w 948335"/>
              <a:gd name="connsiteY16" fmla="*/ 651830 h 733815"/>
              <a:gd name="connsiteX17" fmla="*/ 225 w 948335"/>
              <a:gd name="connsiteY17" fmla="*/ 732932 h 733815"/>
              <a:gd name="connsiteX18" fmla="*/ 25376 w 948335"/>
              <a:gd name="connsiteY18" fmla="*/ 733742 h 733815"/>
              <a:gd name="connsiteX19" fmla="*/ 161297 w 948335"/>
              <a:gd name="connsiteY19" fmla="*/ 566989 h 733815"/>
              <a:gd name="connsiteX20" fmla="*/ 161297 w 948335"/>
              <a:gd name="connsiteY20" fmla="*/ 366527 h 733815"/>
              <a:gd name="connsiteX21" fmla="*/ 233520 w 948335"/>
              <a:gd name="connsiteY21" fmla="*/ 281732 h 733815"/>
              <a:gd name="connsiteX22" fmla="*/ 233520 w 948335"/>
              <a:gd name="connsiteY22" fmla="*/ 200209 h 733815"/>
              <a:gd name="connsiteX23" fmla="*/ 208777 w 948335"/>
              <a:gd name="connsiteY23" fmla="*/ 199800 h 733815"/>
              <a:gd name="connsiteX24" fmla="*/ 480210 w 948335"/>
              <a:gd name="connsiteY24" fmla="*/ 199800 h 733815"/>
              <a:gd name="connsiteX25" fmla="*/ 344283 w 948335"/>
              <a:gd name="connsiteY25" fmla="*/ 366560 h 733815"/>
              <a:gd name="connsiteX26" fmla="*/ 344283 w 948335"/>
              <a:gd name="connsiteY26" fmla="*/ 599045 h 733815"/>
              <a:gd name="connsiteX27" fmla="*/ 432731 w 948335"/>
              <a:gd name="connsiteY27" fmla="*/ 599045 h 733815"/>
              <a:gd name="connsiteX28" fmla="*/ 432731 w 948335"/>
              <a:gd name="connsiteY28" fmla="*/ 366527 h 733815"/>
              <a:gd name="connsiteX29" fmla="*/ 505362 w 948335"/>
              <a:gd name="connsiteY29" fmla="*/ 281732 h 733815"/>
              <a:gd name="connsiteX30" fmla="*/ 505362 w 948335"/>
              <a:gd name="connsiteY30" fmla="*/ 200209 h 733815"/>
              <a:gd name="connsiteX31" fmla="*/ 480210 w 948335"/>
              <a:gd name="connsiteY31" fmla="*/ 199800 h 733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335" h="733815">
                <a:moveTo>
                  <a:pt x="619905" y="599045"/>
                </a:moveTo>
                <a:lnTo>
                  <a:pt x="708360" y="599045"/>
                </a:lnTo>
                <a:lnTo>
                  <a:pt x="708360" y="175"/>
                </a:lnTo>
                <a:lnTo>
                  <a:pt x="619905" y="175"/>
                </a:lnTo>
                <a:lnTo>
                  <a:pt x="619905" y="599045"/>
                </a:lnTo>
                <a:close/>
                <a:moveTo>
                  <a:pt x="811823" y="196963"/>
                </a:moveTo>
                <a:cubicBezTo>
                  <a:pt x="795196" y="196154"/>
                  <a:pt x="774500" y="196963"/>
                  <a:pt x="753805" y="199399"/>
                </a:cubicBezTo>
                <a:lnTo>
                  <a:pt x="753805" y="281323"/>
                </a:lnTo>
                <a:cubicBezTo>
                  <a:pt x="831702" y="281323"/>
                  <a:pt x="860105" y="292732"/>
                  <a:pt x="860105" y="364907"/>
                </a:cubicBezTo>
                <a:lnTo>
                  <a:pt x="860105" y="599045"/>
                </a:lnTo>
                <a:lnTo>
                  <a:pt x="948560" y="599045"/>
                </a:lnTo>
                <a:lnTo>
                  <a:pt x="948560" y="353981"/>
                </a:lnTo>
                <a:cubicBezTo>
                  <a:pt x="948560" y="263505"/>
                  <a:pt x="897033" y="200209"/>
                  <a:pt x="811823" y="196963"/>
                </a:cubicBezTo>
                <a:close/>
                <a:moveTo>
                  <a:pt x="208777" y="199800"/>
                </a:moveTo>
                <a:cubicBezTo>
                  <a:pt x="114634" y="204671"/>
                  <a:pt x="72849" y="267152"/>
                  <a:pt x="72849" y="366560"/>
                </a:cubicBezTo>
                <a:lnTo>
                  <a:pt x="72849" y="567022"/>
                </a:lnTo>
                <a:cubicBezTo>
                  <a:pt x="72849" y="625455"/>
                  <a:pt x="61073" y="650613"/>
                  <a:pt x="225" y="651830"/>
                </a:cubicBezTo>
                <a:lnTo>
                  <a:pt x="225" y="732932"/>
                </a:lnTo>
                <a:cubicBezTo>
                  <a:pt x="7525" y="734156"/>
                  <a:pt x="19288" y="734156"/>
                  <a:pt x="25376" y="733742"/>
                </a:cubicBezTo>
                <a:cubicBezTo>
                  <a:pt x="119907" y="728068"/>
                  <a:pt x="161297" y="665179"/>
                  <a:pt x="161297" y="566989"/>
                </a:cubicBezTo>
                <a:lnTo>
                  <a:pt x="161297" y="366527"/>
                </a:lnTo>
                <a:cubicBezTo>
                  <a:pt x="161297" y="307693"/>
                  <a:pt x="172257" y="282943"/>
                  <a:pt x="233520" y="281732"/>
                </a:cubicBezTo>
                <a:lnTo>
                  <a:pt x="233520" y="200209"/>
                </a:lnTo>
                <a:cubicBezTo>
                  <a:pt x="226622" y="199399"/>
                  <a:pt x="214859" y="199399"/>
                  <a:pt x="208777" y="199800"/>
                </a:cubicBezTo>
                <a:close/>
                <a:moveTo>
                  <a:pt x="480210" y="199800"/>
                </a:moveTo>
                <a:cubicBezTo>
                  <a:pt x="386483" y="204671"/>
                  <a:pt x="344283" y="267560"/>
                  <a:pt x="344283" y="366560"/>
                </a:cubicBezTo>
                <a:lnTo>
                  <a:pt x="344283" y="599045"/>
                </a:lnTo>
                <a:lnTo>
                  <a:pt x="432731" y="599045"/>
                </a:lnTo>
                <a:lnTo>
                  <a:pt x="432731" y="366527"/>
                </a:lnTo>
                <a:cubicBezTo>
                  <a:pt x="432731" y="308094"/>
                  <a:pt x="444507" y="282943"/>
                  <a:pt x="505362" y="281732"/>
                </a:cubicBezTo>
                <a:lnTo>
                  <a:pt x="505362" y="200209"/>
                </a:lnTo>
                <a:cubicBezTo>
                  <a:pt x="498055" y="199399"/>
                  <a:pt x="486292" y="199399"/>
                  <a:pt x="480210" y="199800"/>
                </a:cubicBezTo>
                <a:close/>
              </a:path>
            </a:pathLst>
          </a:custGeom>
          <a:solidFill>
            <a:schemeClr val="accent1"/>
          </a:solidFill>
          <a:ln w="6638" cap="flat">
            <a:noFill/>
            <a:prstDash val="solid"/>
            <a:round/>
          </a:ln>
        </p:spPr>
        <p:txBody>
          <a:bodyPr rtlCol="0" anchor="ctr"/>
          <a:lstStyle/>
          <a:p>
            <a:endParaRPr lang="de-DE"/>
          </a:p>
        </p:txBody>
      </p:sp>
      <p:sp>
        <p:nvSpPr>
          <p:cNvPr id="4" name="Logo flex.">
            <a:extLst>
              <a:ext uri="{FF2B5EF4-FFF2-40B4-BE49-F238E27FC236}">
                <a16:creationId xmlns:a16="http://schemas.microsoft.com/office/drawing/2014/main" id="{33825F24-F88C-46B8-83BC-01B891BED45A}"/>
              </a:ext>
            </a:extLst>
          </p:cNvPr>
          <p:cNvSpPr/>
          <p:nvPr/>
        </p:nvSpPr>
        <p:spPr>
          <a:xfrm>
            <a:off x="628506" y="457200"/>
            <a:ext cx="948335" cy="733815"/>
          </a:xfrm>
          <a:custGeom>
            <a:avLst/>
            <a:gdLst>
              <a:gd name="connsiteX0" fmla="*/ 619905 w 948335"/>
              <a:gd name="connsiteY0" fmla="*/ 599045 h 733815"/>
              <a:gd name="connsiteX1" fmla="*/ 708360 w 948335"/>
              <a:gd name="connsiteY1" fmla="*/ 599045 h 733815"/>
              <a:gd name="connsiteX2" fmla="*/ 708360 w 948335"/>
              <a:gd name="connsiteY2" fmla="*/ 175 h 733815"/>
              <a:gd name="connsiteX3" fmla="*/ 619905 w 948335"/>
              <a:gd name="connsiteY3" fmla="*/ 175 h 733815"/>
              <a:gd name="connsiteX4" fmla="*/ 619905 w 948335"/>
              <a:gd name="connsiteY4" fmla="*/ 599045 h 733815"/>
              <a:gd name="connsiteX5" fmla="*/ 811823 w 948335"/>
              <a:gd name="connsiteY5" fmla="*/ 196963 h 733815"/>
              <a:gd name="connsiteX6" fmla="*/ 753805 w 948335"/>
              <a:gd name="connsiteY6" fmla="*/ 199399 h 733815"/>
              <a:gd name="connsiteX7" fmla="*/ 753805 w 948335"/>
              <a:gd name="connsiteY7" fmla="*/ 281323 h 733815"/>
              <a:gd name="connsiteX8" fmla="*/ 860105 w 948335"/>
              <a:gd name="connsiteY8" fmla="*/ 364907 h 733815"/>
              <a:gd name="connsiteX9" fmla="*/ 860105 w 948335"/>
              <a:gd name="connsiteY9" fmla="*/ 599045 h 733815"/>
              <a:gd name="connsiteX10" fmla="*/ 948560 w 948335"/>
              <a:gd name="connsiteY10" fmla="*/ 599045 h 733815"/>
              <a:gd name="connsiteX11" fmla="*/ 948560 w 948335"/>
              <a:gd name="connsiteY11" fmla="*/ 353981 h 733815"/>
              <a:gd name="connsiteX12" fmla="*/ 811823 w 948335"/>
              <a:gd name="connsiteY12" fmla="*/ 196963 h 733815"/>
              <a:gd name="connsiteX13" fmla="*/ 208777 w 948335"/>
              <a:gd name="connsiteY13" fmla="*/ 199800 h 733815"/>
              <a:gd name="connsiteX14" fmla="*/ 72849 w 948335"/>
              <a:gd name="connsiteY14" fmla="*/ 366560 h 733815"/>
              <a:gd name="connsiteX15" fmla="*/ 72849 w 948335"/>
              <a:gd name="connsiteY15" fmla="*/ 567022 h 733815"/>
              <a:gd name="connsiteX16" fmla="*/ 225 w 948335"/>
              <a:gd name="connsiteY16" fmla="*/ 651830 h 733815"/>
              <a:gd name="connsiteX17" fmla="*/ 225 w 948335"/>
              <a:gd name="connsiteY17" fmla="*/ 732932 h 733815"/>
              <a:gd name="connsiteX18" fmla="*/ 25376 w 948335"/>
              <a:gd name="connsiteY18" fmla="*/ 733742 h 733815"/>
              <a:gd name="connsiteX19" fmla="*/ 161297 w 948335"/>
              <a:gd name="connsiteY19" fmla="*/ 566989 h 733815"/>
              <a:gd name="connsiteX20" fmla="*/ 161297 w 948335"/>
              <a:gd name="connsiteY20" fmla="*/ 366527 h 733815"/>
              <a:gd name="connsiteX21" fmla="*/ 233520 w 948335"/>
              <a:gd name="connsiteY21" fmla="*/ 281732 h 733815"/>
              <a:gd name="connsiteX22" fmla="*/ 233520 w 948335"/>
              <a:gd name="connsiteY22" fmla="*/ 200209 h 733815"/>
              <a:gd name="connsiteX23" fmla="*/ 208777 w 948335"/>
              <a:gd name="connsiteY23" fmla="*/ 199800 h 733815"/>
              <a:gd name="connsiteX24" fmla="*/ 480210 w 948335"/>
              <a:gd name="connsiteY24" fmla="*/ 199800 h 733815"/>
              <a:gd name="connsiteX25" fmla="*/ 344283 w 948335"/>
              <a:gd name="connsiteY25" fmla="*/ 366560 h 733815"/>
              <a:gd name="connsiteX26" fmla="*/ 344283 w 948335"/>
              <a:gd name="connsiteY26" fmla="*/ 599045 h 733815"/>
              <a:gd name="connsiteX27" fmla="*/ 432731 w 948335"/>
              <a:gd name="connsiteY27" fmla="*/ 599045 h 733815"/>
              <a:gd name="connsiteX28" fmla="*/ 432731 w 948335"/>
              <a:gd name="connsiteY28" fmla="*/ 366527 h 733815"/>
              <a:gd name="connsiteX29" fmla="*/ 505362 w 948335"/>
              <a:gd name="connsiteY29" fmla="*/ 281732 h 733815"/>
              <a:gd name="connsiteX30" fmla="*/ 505362 w 948335"/>
              <a:gd name="connsiteY30" fmla="*/ 200209 h 733815"/>
              <a:gd name="connsiteX31" fmla="*/ 480210 w 948335"/>
              <a:gd name="connsiteY31" fmla="*/ 199800 h 733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335" h="733815">
                <a:moveTo>
                  <a:pt x="619905" y="599045"/>
                </a:moveTo>
                <a:lnTo>
                  <a:pt x="708360" y="599045"/>
                </a:lnTo>
                <a:lnTo>
                  <a:pt x="708360" y="175"/>
                </a:lnTo>
                <a:lnTo>
                  <a:pt x="619905" y="175"/>
                </a:lnTo>
                <a:lnTo>
                  <a:pt x="619905" y="599045"/>
                </a:lnTo>
                <a:close/>
                <a:moveTo>
                  <a:pt x="811823" y="196963"/>
                </a:moveTo>
                <a:cubicBezTo>
                  <a:pt x="795196" y="196154"/>
                  <a:pt x="774500" y="196963"/>
                  <a:pt x="753805" y="199399"/>
                </a:cubicBezTo>
                <a:lnTo>
                  <a:pt x="753805" y="281323"/>
                </a:lnTo>
                <a:cubicBezTo>
                  <a:pt x="831702" y="281323"/>
                  <a:pt x="860105" y="292732"/>
                  <a:pt x="860105" y="364907"/>
                </a:cubicBezTo>
                <a:lnTo>
                  <a:pt x="860105" y="599045"/>
                </a:lnTo>
                <a:lnTo>
                  <a:pt x="948560" y="599045"/>
                </a:lnTo>
                <a:lnTo>
                  <a:pt x="948560" y="353981"/>
                </a:lnTo>
                <a:cubicBezTo>
                  <a:pt x="948560" y="263505"/>
                  <a:pt x="897033" y="200209"/>
                  <a:pt x="811823" y="196963"/>
                </a:cubicBezTo>
                <a:close/>
                <a:moveTo>
                  <a:pt x="208777" y="199800"/>
                </a:moveTo>
                <a:cubicBezTo>
                  <a:pt x="114634" y="204671"/>
                  <a:pt x="72849" y="267152"/>
                  <a:pt x="72849" y="366560"/>
                </a:cubicBezTo>
                <a:lnTo>
                  <a:pt x="72849" y="567022"/>
                </a:lnTo>
                <a:cubicBezTo>
                  <a:pt x="72849" y="625455"/>
                  <a:pt x="61073" y="650613"/>
                  <a:pt x="225" y="651830"/>
                </a:cubicBezTo>
                <a:lnTo>
                  <a:pt x="225" y="732932"/>
                </a:lnTo>
                <a:cubicBezTo>
                  <a:pt x="7525" y="734156"/>
                  <a:pt x="19288" y="734156"/>
                  <a:pt x="25376" y="733742"/>
                </a:cubicBezTo>
                <a:cubicBezTo>
                  <a:pt x="119907" y="728068"/>
                  <a:pt x="161297" y="665179"/>
                  <a:pt x="161297" y="566989"/>
                </a:cubicBezTo>
                <a:lnTo>
                  <a:pt x="161297" y="366527"/>
                </a:lnTo>
                <a:cubicBezTo>
                  <a:pt x="161297" y="307693"/>
                  <a:pt x="172257" y="282943"/>
                  <a:pt x="233520" y="281732"/>
                </a:cubicBezTo>
                <a:lnTo>
                  <a:pt x="233520" y="200209"/>
                </a:lnTo>
                <a:cubicBezTo>
                  <a:pt x="226622" y="199399"/>
                  <a:pt x="214859" y="199399"/>
                  <a:pt x="208777" y="199800"/>
                </a:cubicBezTo>
                <a:close/>
                <a:moveTo>
                  <a:pt x="480210" y="199800"/>
                </a:moveTo>
                <a:cubicBezTo>
                  <a:pt x="386483" y="204671"/>
                  <a:pt x="344283" y="267560"/>
                  <a:pt x="344283" y="366560"/>
                </a:cubicBezTo>
                <a:lnTo>
                  <a:pt x="344283" y="599045"/>
                </a:lnTo>
                <a:lnTo>
                  <a:pt x="432731" y="599045"/>
                </a:lnTo>
                <a:lnTo>
                  <a:pt x="432731" y="366527"/>
                </a:lnTo>
                <a:cubicBezTo>
                  <a:pt x="432731" y="308094"/>
                  <a:pt x="444507" y="282943"/>
                  <a:pt x="505362" y="281732"/>
                </a:cubicBezTo>
                <a:lnTo>
                  <a:pt x="505362" y="200209"/>
                </a:lnTo>
                <a:cubicBezTo>
                  <a:pt x="498055" y="199399"/>
                  <a:pt x="486292" y="199399"/>
                  <a:pt x="480210" y="199800"/>
                </a:cubicBezTo>
                <a:close/>
              </a:path>
            </a:pathLst>
          </a:custGeom>
          <a:solidFill>
            <a:schemeClr val="accent1"/>
          </a:solidFill>
          <a:ln w="6638" cap="flat">
            <a:noFill/>
            <a:prstDash val="solid"/>
            <a:round/>
          </a:ln>
        </p:spPr>
        <p:txBody>
          <a:bodyPr rtlCol="0" anchor="ctr"/>
          <a:lstStyle/>
          <a:p>
            <a:endParaRPr lang="de-DE"/>
          </a:p>
        </p:txBody>
      </p:sp>
    </p:spTree>
    <p:extLst>
      <p:ext uri="{BB962C8B-B14F-4D97-AF65-F5344CB8AC3E}">
        <p14:creationId xmlns:p14="http://schemas.microsoft.com/office/powerpoint/2010/main" val="3889968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6C489-EAEE-B387-E210-23BE83F48CCB}"/>
              </a:ext>
            </a:extLst>
          </p:cNvPr>
          <p:cNvSpPr>
            <a:spLocks noGrp="1"/>
          </p:cNvSpPr>
          <p:nvPr>
            <p:ph type="title"/>
          </p:nvPr>
        </p:nvSpPr>
        <p:spPr>
          <a:xfrm>
            <a:off x="360000" y="118337"/>
            <a:ext cx="9157663" cy="835093"/>
          </a:xfrm>
        </p:spPr>
        <p:txBody>
          <a:bodyPr/>
          <a:lstStyle/>
          <a:p>
            <a:r>
              <a:rPr lang="en-US">
                <a:latin typeface="SRH Headline"/>
              </a:rPr>
              <a:t>Matplotlib</a:t>
            </a:r>
            <a:endParaRPr lang="en-US" sz="4400"/>
          </a:p>
        </p:txBody>
      </p:sp>
      <p:sp>
        <p:nvSpPr>
          <p:cNvPr id="4" name="Date Placeholder 3">
            <a:extLst>
              <a:ext uri="{FF2B5EF4-FFF2-40B4-BE49-F238E27FC236}">
                <a16:creationId xmlns:a16="http://schemas.microsoft.com/office/drawing/2014/main" id="{6C36C9AE-B1D6-2F4F-42BC-8D0847043962}"/>
              </a:ext>
            </a:extLst>
          </p:cNvPr>
          <p:cNvSpPr>
            <a:spLocks noGrp="1"/>
          </p:cNvSpPr>
          <p:nvPr>
            <p:ph type="dt" sz="half" idx="10"/>
          </p:nvPr>
        </p:nvSpPr>
        <p:spPr/>
        <p:txBody>
          <a:bodyPr/>
          <a:lstStyle/>
          <a:p>
            <a:fld id="{F10EDF90-6C91-9C49-9EDC-F791C9CEFB17}" type="datetime1">
              <a:rPr lang="de-DE" smtClean="0"/>
              <a:t>21.07.2022</a:t>
            </a:fld>
            <a:endParaRPr lang="de-DE"/>
          </a:p>
        </p:txBody>
      </p:sp>
      <p:sp>
        <p:nvSpPr>
          <p:cNvPr id="5" name="Footer Placeholder 4">
            <a:extLst>
              <a:ext uri="{FF2B5EF4-FFF2-40B4-BE49-F238E27FC236}">
                <a16:creationId xmlns:a16="http://schemas.microsoft.com/office/drawing/2014/main" id="{13CB5BAB-58CE-F082-73B6-650316C6DDF1}"/>
              </a:ext>
            </a:extLst>
          </p:cNvPr>
          <p:cNvSpPr>
            <a:spLocks noGrp="1"/>
          </p:cNvSpPr>
          <p:nvPr>
            <p:ph type="ftr" sz="quarter" idx="11"/>
          </p:nvPr>
        </p:nvSpPr>
        <p:spPr/>
        <p:txBody>
          <a:bodyPr/>
          <a:lstStyle/>
          <a:p>
            <a:r>
              <a:rPr lang="de-DE"/>
              <a:t>SRH Hochschule Heidelberg – Scientific Research, Writing and Presentation</a:t>
            </a:r>
          </a:p>
        </p:txBody>
      </p:sp>
      <p:sp>
        <p:nvSpPr>
          <p:cNvPr id="6" name="Slide Number Placeholder 5">
            <a:extLst>
              <a:ext uri="{FF2B5EF4-FFF2-40B4-BE49-F238E27FC236}">
                <a16:creationId xmlns:a16="http://schemas.microsoft.com/office/drawing/2014/main" id="{52EED91C-20B7-54AD-ED2F-FDEA2A058CDB}"/>
              </a:ext>
            </a:extLst>
          </p:cNvPr>
          <p:cNvSpPr>
            <a:spLocks noGrp="1"/>
          </p:cNvSpPr>
          <p:nvPr>
            <p:ph type="sldNum" sz="quarter" idx="12"/>
          </p:nvPr>
        </p:nvSpPr>
        <p:spPr/>
        <p:txBody>
          <a:bodyPr/>
          <a:lstStyle/>
          <a:p>
            <a:fld id="{075B144D-941B-4DFC-AF5F-0416193D12EC}" type="slidenum">
              <a:rPr lang="de-DE" smtClean="0"/>
              <a:t>10</a:t>
            </a:fld>
            <a:endParaRPr lang="de-DE"/>
          </a:p>
        </p:txBody>
      </p:sp>
      <p:sp>
        <p:nvSpPr>
          <p:cNvPr id="7" name="TextBox 6">
            <a:extLst>
              <a:ext uri="{FF2B5EF4-FFF2-40B4-BE49-F238E27FC236}">
                <a16:creationId xmlns:a16="http://schemas.microsoft.com/office/drawing/2014/main" id="{35C61848-0223-4132-A51B-6E9E997A543B}"/>
              </a:ext>
            </a:extLst>
          </p:cNvPr>
          <p:cNvSpPr txBox="1"/>
          <p:nvPr/>
        </p:nvSpPr>
        <p:spPr>
          <a:xfrm>
            <a:off x="356439" y="1209884"/>
            <a:ext cx="10738280" cy="4801314"/>
          </a:xfrm>
          <a:prstGeom prst="rect">
            <a:avLst/>
          </a:prstGeom>
          <a:noFill/>
        </p:spPr>
        <p:txBody>
          <a:bodyPr wrap="square" lIns="91440" tIns="45720" rIns="91440" bIns="45720" rtlCol="0" anchor="t">
            <a:spAutoFit/>
          </a:bodyPr>
          <a:lstStyle/>
          <a:p>
            <a:r>
              <a:rPr lang="en-IN" sz="2400">
                <a:ea typeface="+mn-lt"/>
                <a:cs typeface="+mn-lt"/>
              </a:rPr>
              <a:t>Matplotlib is a plotting library for Python. Function “</a:t>
            </a:r>
            <a:r>
              <a:rPr lang="en-IN" sz="2400" err="1">
                <a:ea typeface="+mn-lt"/>
                <a:cs typeface="+mn-lt"/>
              </a:rPr>
              <a:t>pyplot</a:t>
            </a:r>
            <a:r>
              <a:rPr lang="en-IN" sz="2400">
                <a:ea typeface="+mn-lt"/>
                <a:cs typeface="+mn-lt"/>
              </a:rPr>
              <a:t>” provides an implicit way of plotting. It also displays figures on the screen. </a:t>
            </a:r>
            <a:endParaRPr lang="en-US" sz="2400">
              <a:ea typeface="+mn-lt"/>
              <a:cs typeface="+mn-lt"/>
            </a:endParaRPr>
          </a:p>
          <a:p>
            <a:endParaRPr lang="en-US" sz="2400">
              <a:cs typeface="Calibri"/>
            </a:endParaRPr>
          </a:p>
          <a:p>
            <a:r>
              <a:rPr lang="en-IN" sz="2400">
                <a:ea typeface="+mn-lt"/>
                <a:cs typeface="+mn-lt"/>
              </a:rPr>
              <a:t>In the project, </a:t>
            </a:r>
            <a:r>
              <a:rPr lang="en-IN" sz="2400" err="1">
                <a:ea typeface="+mn-lt"/>
                <a:cs typeface="+mn-lt"/>
              </a:rPr>
              <a:t>Matplotlib.pyplot</a:t>
            </a:r>
            <a:r>
              <a:rPr lang="en-IN" sz="2400">
                <a:ea typeface="+mn-lt"/>
                <a:cs typeface="+mn-lt"/>
              </a:rPr>
              <a:t> is used to: </a:t>
            </a:r>
            <a:endParaRPr lang="en-IN" sz="2400">
              <a:cs typeface="Calibri"/>
            </a:endParaRPr>
          </a:p>
          <a:p>
            <a:endParaRPr lang="en-IN" sz="2400">
              <a:ea typeface="+mn-lt"/>
              <a:cs typeface="+mn-lt"/>
            </a:endParaRPr>
          </a:p>
          <a:p>
            <a:pPr marL="342900" indent="-342900">
              <a:buFont typeface="Courier New" panose="020B0604020202020204" pitchFamily="34" charset="0"/>
              <a:buChar char="o"/>
            </a:pPr>
            <a:r>
              <a:rPr lang="en-IN" sz="2400">
                <a:ea typeface="+mn-lt"/>
                <a:cs typeface="+mn-lt"/>
              </a:rPr>
              <a:t>Plot a graph for stored accuracy data and validation accuracy data to their respective epoch. Accuracy and value accuracy data are taken from one of </a:t>
            </a:r>
            <a:r>
              <a:rPr lang="en-IN" sz="2400" err="1">
                <a:ea typeface="+mn-lt"/>
                <a:cs typeface="+mn-lt"/>
              </a:rPr>
              <a:t>keras</a:t>
            </a:r>
            <a:r>
              <a:rPr lang="en-IN" sz="2400">
                <a:ea typeface="+mn-lt"/>
                <a:cs typeface="+mn-lt"/>
              </a:rPr>
              <a:t> </a:t>
            </a:r>
            <a:r>
              <a:rPr lang="en-IN" sz="2400" err="1">
                <a:ea typeface="+mn-lt"/>
                <a:cs typeface="+mn-lt"/>
              </a:rPr>
              <a:t>callback</a:t>
            </a:r>
            <a:r>
              <a:rPr lang="en-IN" sz="2400">
                <a:ea typeface="+mn-lt"/>
                <a:cs typeface="+mn-lt"/>
              </a:rPr>
              <a:t> object, ‘history’. History object holds training metrics in the dictionary format</a:t>
            </a:r>
          </a:p>
          <a:p>
            <a:pPr marL="342900" indent="-342900">
              <a:buFont typeface="Courier New" panose="020B0604020202020204" pitchFamily="34" charset="0"/>
              <a:buChar char="o"/>
            </a:pPr>
            <a:r>
              <a:rPr lang="en-IN" sz="2400">
                <a:ea typeface="+mn-lt"/>
                <a:cs typeface="+mn-lt"/>
              </a:rPr>
              <a:t>Plot another graph for stored accuracy loss and validation accuracy loss to their respective epoch. Loss data is also taken from the history object</a:t>
            </a:r>
            <a:endParaRPr lang="en-IN">
              <a:cs typeface="Calibri" panose="020F0502020204030204"/>
            </a:endParaRPr>
          </a:p>
          <a:p>
            <a:pPr marL="342900" indent="-342900">
              <a:buFont typeface="Courier New" panose="020B0604020202020204" pitchFamily="34" charset="0"/>
              <a:buChar char="o"/>
            </a:pPr>
            <a:endParaRPr lang="en-IN" sz="2400">
              <a:cs typeface="Calibri" panose="020F0502020204030204"/>
            </a:endParaRPr>
          </a:p>
          <a:p>
            <a:pPr marL="285750" indent="-285750">
              <a:buFont typeface="Arial" panose="020B0604020202020204" pitchFamily="34" charset="0"/>
              <a:buChar char="•"/>
            </a:pPr>
            <a:endParaRPr lang="en-IN">
              <a:cs typeface="Calibri"/>
            </a:endParaRPr>
          </a:p>
        </p:txBody>
      </p:sp>
    </p:spTree>
    <p:extLst>
      <p:ext uri="{BB962C8B-B14F-4D97-AF65-F5344CB8AC3E}">
        <p14:creationId xmlns:p14="http://schemas.microsoft.com/office/powerpoint/2010/main" val="1799499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6C489-EAEE-B387-E210-23BE83F48CCB}"/>
              </a:ext>
            </a:extLst>
          </p:cNvPr>
          <p:cNvSpPr>
            <a:spLocks noGrp="1"/>
          </p:cNvSpPr>
          <p:nvPr>
            <p:ph type="title"/>
          </p:nvPr>
        </p:nvSpPr>
        <p:spPr>
          <a:xfrm>
            <a:off x="360000" y="118337"/>
            <a:ext cx="9157663" cy="835093"/>
          </a:xfrm>
        </p:spPr>
        <p:txBody>
          <a:bodyPr/>
          <a:lstStyle/>
          <a:p>
            <a:r>
              <a:rPr lang="en-US">
                <a:latin typeface="SRH Headline"/>
              </a:rPr>
              <a:t>OS</a:t>
            </a:r>
            <a:endParaRPr lang="en-US" sz="4400"/>
          </a:p>
        </p:txBody>
      </p:sp>
      <p:sp>
        <p:nvSpPr>
          <p:cNvPr id="4" name="Date Placeholder 3">
            <a:extLst>
              <a:ext uri="{FF2B5EF4-FFF2-40B4-BE49-F238E27FC236}">
                <a16:creationId xmlns:a16="http://schemas.microsoft.com/office/drawing/2014/main" id="{6C36C9AE-B1D6-2F4F-42BC-8D0847043962}"/>
              </a:ext>
            </a:extLst>
          </p:cNvPr>
          <p:cNvSpPr>
            <a:spLocks noGrp="1"/>
          </p:cNvSpPr>
          <p:nvPr>
            <p:ph type="dt" sz="half" idx="10"/>
          </p:nvPr>
        </p:nvSpPr>
        <p:spPr/>
        <p:txBody>
          <a:bodyPr/>
          <a:lstStyle/>
          <a:p>
            <a:fld id="{F10EDF90-6C91-9C49-9EDC-F791C9CEFB17}" type="datetime1">
              <a:rPr lang="de-DE" smtClean="0"/>
              <a:t>21.07.2022</a:t>
            </a:fld>
            <a:endParaRPr lang="de-DE"/>
          </a:p>
        </p:txBody>
      </p:sp>
      <p:sp>
        <p:nvSpPr>
          <p:cNvPr id="5" name="Footer Placeholder 4">
            <a:extLst>
              <a:ext uri="{FF2B5EF4-FFF2-40B4-BE49-F238E27FC236}">
                <a16:creationId xmlns:a16="http://schemas.microsoft.com/office/drawing/2014/main" id="{13CB5BAB-58CE-F082-73B6-650316C6DDF1}"/>
              </a:ext>
            </a:extLst>
          </p:cNvPr>
          <p:cNvSpPr>
            <a:spLocks noGrp="1"/>
          </p:cNvSpPr>
          <p:nvPr>
            <p:ph type="ftr" sz="quarter" idx="11"/>
          </p:nvPr>
        </p:nvSpPr>
        <p:spPr/>
        <p:txBody>
          <a:bodyPr/>
          <a:lstStyle/>
          <a:p>
            <a:r>
              <a:rPr lang="de-DE"/>
              <a:t>SRH Hochschule Heidelberg – Scientific Research, Writing and Presentation</a:t>
            </a:r>
          </a:p>
        </p:txBody>
      </p:sp>
      <p:sp>
        <p:nvSpPr>
          <p:cNvPr id="6" name="Slide Number Placeholder 5">
            <a:extLst>
              <a:ext uri="{FF2B5EF4-FFF2-40B4-BE49-F238E27FC236}">
                <a16:creationId xmlns:a16="http://schemas.microsoft.com/office/drawing/2014/main" id="{52EED91C-20B7-54AD-ED2F-FDEA2A058CDB}"/>
              </a:ext>
            </a:extLst>
          </p:cNvPr>
          <p:cNvSpPr>
            <a:spLocks noGrp="1"/>
          </p:cNvSpPr>
          <p:nvPr>
            <p:ph type="sldNum" sz="quarter" idx="12"/>
          </p:nvPr>
        </p:nvSpPr>
        <p:spPr/>
        <p:txBody>
          <a:bodyPr/>
          <a:lstStyle/>
          <a:p>
            <a:fld id="{075B144D-941B-4DFC-AF5F-0416193D12EC}" type="slidenum">
              <a:rPr lang="de-DE" smtClean="0"/>
              <a:t>11</a:t>
            </a:fld>
            <a:endParaRPr lang="de-DE"/>
          </a:p>
        </p:txBody>
      </p:sp>
      <p:sp>
        <p:nvSpPr>
          <p:cNvPr id="7" name="TextBox 6">
            <a:extLst>
              <a:ext uri="{FF2B5EF4-FFF2-40B4-BE49-F238E27FC236}">
                <a16:creationId xmlns:a16="http://schemas.microsoft.com/office/drawing/2014/main" id="{35C61848-0223-4132-A51B-6E9E997A543B}"/>
              </a:ext>
            </a:extLst>
          </p:cNvPr>
          <p:cNvSpPr txBox="1"/>
          <p:nvPr/>
        </p:nvSpPr>
        <p:spPr>
          <a:xfrm>
            <a:off x="356439" y="1209884"/>
            <a:ext cx="10738280" cy="3693319"/>
          </a:xfrm>
          <a:prstGeom prst="rect">
            <a:avLst/>
          </a:prstGeom>
          <a:noFill/>
        </p:spPr>
        <p:txBody>
          <a:bodyPr wrap="square" lIns="91440" tIns="45720" rIns="91440" bIns="45720" rtlCol="0" anchor="t">
            <a:spAutoFit/>
          </a:bodyPr>
          <a:lstStyle/>
          <a:p>
            <a:r>
              <a:rPr lang="en-IN" sz="2400">
                <a:ea typeface="+mn-lt"/>
                <a:cs typeface="+mn-lt"/>
              </a:rPr>
              <a:t>OS module in Python provides functions for creating and removing a directory, fetching its contents, changing, and identifying the current directory, etc. </a:t>
            </a:r>
            <a:endParaRPr lang="en-US" sz="2400">
              <a:ea typeface="+mn-lt"/>
              <a:cs typeface="+mn-lt"/>
            </a:endParaRPr>
          </a:p>
          <a:p>
            <a:endParaRPr lang="en-US" sz="2400">
              <a:cs typeface="Calibri"/>
            </a:endParaRPr>
          </a:p>
          <a:p>
            <a:r>
              <a:rPr lang="en-IN" sz="2400">
                <a:ea typeface="+mn-lt"/>
                <a:cs typeface="+mn-lt"/>
              </a:rPr>
              <a:t>In the project, OS module is used to: </a:t>
            </a:r>
            <a:endParaRPr lang="en-IN" sz="2400">
              <a:cs typeface="Calibri"/>
            </a:endParaRPr>
          </a:p>
          <a:p>
            <a:endParaRPr lang="en-IN" sz="2400">
              <a:ea typeface="+mn-lt"/>
              <a:cs typeface="+mn-lt"/>
            </a:endParaRPr>
          </a:p>
          <a:p>
            <a:pPr marL="342900" indent="-342900">
              <a:buFont typeface="Courier New" panose="020B0604020202020204" pitchFamily="34" charset="0"/>
              <a:buChar char="o"/>
            </a:pPr>
            <a:r>
              <a:rPr lang="en-IN" sz="2400">
                <a:ea typeface="+mn-lt"/>
                <a:cs typeface="+mn-lt"/>
              </a:rPr>
              <a:t>Change command directory from default folder to the dataset folder</a:t>
            </a:r>
          </a:p>
          <a:p>
            <a:pPr marL="342900" indent="-342900">
              <a:buFont typeface="Courier New" panose="020B0604020202020204" pitchFamily="34" charset="0"/>
              <a:buChar char="o"/>
            </a:pPr>
            <a:r>
              <a:rPr lang="en-IN" sz="2400">
                <a:ea typeface="+mn-lt"/>
                <a:cs typeface="+mn-lt"/>
              </a:rPr>
              <a:t>Get the complete path of every image during pre-processing work, to convert dataset images to array</a:t>
            </a:r>
            <a:endParaRPr lang="en-IN">
              <a:cs typeface="Calibri" panose="020F0502020204030204"/>
            </a:endParaRPr>
          </a:p>
          <a:p>
            <a:pPr marL="342900" indent="-342900">
              <a:buFont typeface="Courier New" panose="020B0604020202020204" pitchFamily="34" charset="0"/>
              <a:buChar char="o"/>
            </a:pPr>
            <a:endParaRPr lang="en-IN" sz="2400">
              <a:cs typeface="Calibri" panose="020F0502020204030204"/>
            </a:endParaRPr>
          </a:p>
          <a:p>
            <a:pPr marL="285750" indent="-285750">
              <a:buFont typeface="Arial" panose="020B0604020202020204" pitchFamily="34" charset="0"/>
              <a:buChar char="•"/>
            </a:pPr>
            <a:endParaRPr lang="en-IN">
              <a:cs typeface="Calibri" panose="020F0502020204030204"/>
            </a:endParaRPr>
          </a:p>
        </p:txBody>
      </p:sp>
    </p:spTree>
    <p:extLst>
      <p:ext uri="{BB962C8B-B14F-4D97-AF65-F5344CB8AC3E}">
        <p14:creationId xmlns:p14="http://schemas.microsoft.com/office/powerpoint/2010/main" val="3661451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6C489-EAEE-B387-E210-23BE83F48CCB}"/>
              </a:ext>
            </a:extLst>
          </p:cNvPr>
          <p:cNvSpPr>
            <a:spLocks noGrp="1"/>
          </p:cNvSpPr>
          <p:nvPr>
            <p:ph type="title"/>
          </p:nvPr>
        </p:nvSpPr>
        <p:spPr>
          <a:xfrm>
            <a:off x="360000" y="118337"/>
            <a:ext cx="9157663" cy="835093"/>
          </a:xfrm>
        </p:spPr>
        <p:txBody>
          <a:bodyPr/>
          <a:lstStyle/>
          <a:p>
            <a:r>
              <a:rPr lang="en-US">
                <a:latin typeface="SRH Headline"/>
              </a:rPr>
              <a:t>Pillow</a:t>
            </a:r>
            <a:endParaRPr lang="en-US" sz="4400"/>
          </a:p>
        </p:txBody>
      </p:sp>
      <p:sp>
        <p:nvSpPr>
          <p:cNvPr id="4" name="Date Placeholder 3">
            <a:extLst>
              <a:ext uri="{FF2B5EF4-FFF2-40B4-BE49-F238E27FC236}">
                <a16:creationId xmlns:a16="http://schemas.microsoft.com/office/drawing/2014/main" id="{6C36C9AE-B1D6-2F4F-42BC-8D0847043962}"/>
              </a:ext>
            </a:extLst>
          </p:cNvPr>
          <p:cNvSpPr>
            <a:spLocks noGrp="1"/>
          </p:cNvSpPr>
          <p:nvPr>
            <p:ph type="dt" sz="half" idx="10"/>
          </p:nvPr>
        </p:nvSpPr>
        <p:spPr/>
        <p:txBody>
          <a:bodyPr/>
          <a:lstStyle/>
          <a:p>
            <a:fld id="{F10EDF90-6C91-9C49-9EDC-F791C9CEFB17}" type="datetime1">
              <a:rPr lang="de-DE" smtClean="0"/>
              <a:t>21.07.2022</a:t>
            </a:fld>
            <a:endParaRPr lang="de-DE"/>
          </a:p>
        </p:txBody>
      </p:sp>
      <p:sp>
        <p:nvSpPr>
          <p:cNvPr id="5" name="Footer Placeholder 4">
            <a:extLst>
              <a:ext uri="{FF2B5EF4-FFF2-40B4-BE49-F238E27FC236}">
                <a16:creationId xmlns:a16="http://schemas.microsoft.com/office/drawing/2014/main" id="{13CB5BAB-58CE-F082-73B6-650316C6DDF1}"/>
              </a:ext>
            </a:extLst>
          </p:cNvPr>
          <p:cNvSpPr>
            <a:spLocks noGrp="1"/>
          </p:cNvSpPr>
          <p:nvPr>
            <p:ph type="ftr" sz="quarter" idx="11"/>
          </p:nvPr>
        </p:nvSpPr>
        <p:spPr/>
        <p:txBody>
          <a:bodyPr/>
          <a:lstStyle/>
          <a:p>
            <a:r>
              <a:rPr lang="de-DE"/>
              <a:t>SRH Hochschule Heidelberg – Scientific Research, Writing and Presentation</a:t>
            </a:r>
          </a:p>
        </p:txBody>
      </p:sp>
      <p:sp>
        <p:nvSpPr>
          <p:cNvPr id="6" name="Slide Number Placeholder 5">
            <a:extLst>
              <a:ext uri="{FF2B5EF4-FFF2-40B4-BE49-F238E27FC236}">
                <a16:creationId xmlns:a16="http://schemas.microsoft.com/office/drawing/2014/main" id="{52EED91C-20B7-54AD-ED2F-FDEA2A058CDB}"/>
              </a:ext>
            </a:extLst>
          </p:cNvPr>
          <p:cNvSpPr>
            <a:spLocks noGrp="1"/>
          </p:cNvSpPr>
          <p:nvPr>
            <p:ph type="sldNum" sz="quarter" idx="12"/>
          </p:nvPr>
        </p:nvSpPr>
        <p:spPr/>
        <p:txBody>
          <a:bodyPr/>
          <a:lstStyle/>
          <a:p>
            <a:fld id="{075B144D-941B-4DFC-AF5F-0416193D12EC}" type="slidenum">
              <a:rPr lang="de-DE" smtClean="0"/>
              <a:t>12</a:t>
            </a:fld>
            <a:endParaRPr lang="de-DE"/>
          </a:p>
        </p:txBody>
      </p:sp>
      <p:sp>
        <p:nvSpPr>
          <p:cNvPr id="7" name="TextBox 6">
            <a:extLst>
              <a:ext uri="{FF2B5EF4-FFF2-40B4-BE49-F238E27FC236}">
                <a16:creationId xmlns:a16="http://schemas.microsoft.com/office/drawing/2014/main" id="{35C61848-0223-4132-A51B-6E9E997A543B}"/>
              </a:ext>
            </a:extLst>
          </p:cNvPr>
          <p:cNvSpPr txBox="1"/>
          <p:nvPr/>
        </p:nvSpPr>
        <p:spPr>
          <a:xfrm>
            <a:off x="356439" y="1209884"/>
            <a:ext cx="10738280" cy="3693319"/>
          </a:xfrm>
          <a:prstGeom prst="rect">
            <a:avLst/>
          </a:prstGeom>
          <a:noFill/>
        </p:spPr>
        <p:txBody>
          <a:bodyPr wrap="square" lIns="91440" tIns="45720" rIns="91440" bIns="45720" rtlCol="0" anchor="t">
            <a:spAutoFit/>
          </a:bodyPr>
          <a:lstStyle/>
          <a:p>
            <a:r>
              <a:rPr lang="en-IN" sz="2400">
                <a:ea typeface="+mn-lt"/>
                <a:cs typeface="+mn-lt"/>
              </a:rPr>
              <a:t>Pillow is one of the image processing python library, which is built on top of PIL. It supports wide variety of images such as ‘jpeg’, ‘</a:t>
            </a:r>
            <a:r>
              <a:rPr lang="en-IN" sz="2400" err="1">
                <a:ea typeface="+mn-lt"/>
                <a:cs typeface="+mn-lt"/>
              </a:rPr>
              <a:t>png</a:t>
            </a:r>
            <a:r>
              <a:rPr lang="en-IN" sz="2400">
                <a:ea typeface="+mn-lt"/>
                <a:cs typeface="+mn-lt"/>
              </a:rPr>
              <a:t>’, ‘bump’, ‘gif’ etc. </a:t>
            </a:r>
            <a:endParaRPr lang="en-US" sz="2400">
              <a:ea typeface="+mn-lt"/>
              <a:cs typeface="+mn-lt"/>
            </a:endParaRPr>
          </a:p>
          <a:p>
            <a:endParaRPr lang="en-US" sz="2400">
              <a:cs typeface="Calibri"/>
            </a:endParaRPr>
          </a:p>
          <a:p>
            <a:r>
              <a:rPr lang="en-IN" sz="2400">
                <a:ea typeface="+mn-lt"/>
                <a:cs typeface="+mn-lt"/>
              </a:rPr>
              <a:t>In the project, function “Image” from PIL module is used to: </a:t>
            </a:r>
            <a:endParaRPr lang="en-IN" sz="2400">
              <a:cs typeface="Calibri"/>
            </a:endParaRPr>
          </a:p>
          <a:p>
            <a:endParaRPr lang="en-IN" sz="2400">
              <a:ea typeface="+mn-lt"/>
              <a:cs typeface="+mn-lt"/>
            </a:endParaRPr>
          </a:p>
          <a:p>
            <a:pPr marL="342900" indent="-342900">
              <a:buFont typeface="Courier New" panose="020B0604020202020204" pitchFamily="34" charset="0"/>
              <a:buChar char="o"/>
            </a:pPr>
            <a:r>
              <a:rPr lang="en-IN" sz="2400">
                <a:ea typeface="+mn-lt"/>
                <a:cs typeface="+mn-lt"/>
              </a:rPr>
              <a:t>Open and load images from dataset into a variable</a:t>
            </a:r>
          </a:p>
          <a:p>
            <a:pPr marL="342900" indent="-342900">
              <a:buFont typeface="Courier New" panose="020B0604020202020204" pitchFamily="34" charset="0"/>
              <a:buChar char="o"/>
            </a:pPr>
            <a:r>
              <a:rPr lang="en-IN" sz="2400">
                <a:ea typeface="+mn-lt"/>
                <a:cs typeface="+mn-lt"/>
              </a:rPr>
              <a:t>Resize images for easier conversion into arrays</a:t>
            </a:r>
            <a:endParaRPr lang="en-IN">
              <a:cs typeface="Calibri" panose="020F0502020204030204"/>
            </a:endParaRPr>
          </a:p>
          <a:p>
            <a:pPr marL="342900" indent="-342900">
              <a:buFont typeface="Courier New" panose="020B0604020202020204" pitchFamily="34" charset="0"/>
              <a:buChar char="o"/>
            </a:pPr>
            <a:endParaRPr lang="en-IN" sz="2400">
              <a:cs typeface="Calibri" panose="020F0502020204030204"/>
            </a:endParaRPr>
          </a:p>
          <a:p>
            <a:pPr marL="342900" indent="-342900">
              <a:buFont typeface="Courier New" panose="020B0604020202020204" pitchFamily="34" charset="0"/>
              <a:buChar char="o"/>
            </a:pPr>
            <a:endParaRPr lang="en-IN" sz="2400">
              <a:cs typeface="Calibri" panose="020F0502020204030204"/>
            </a:endParaRPr>
          </a:p>
          <a:p>
            <a:pPr marL="285750" indent="-285750">
              <a:buFont typeface="Arial" panose="020B0604020202020204" pitchFamily="34" charset="0"/>
              <a:buChar char="•"/>
            </a:pPr>
            <a:endParaRPr lang="en-IN">
              <a:cs typeface="Calibri"/>
            </a:endParaRPr>
          </a:p>
        </p:txBody>
      </p:sp>
    </p:spTree>
    <p:extLst>
      <p:ext uri="{BB962C8B-B14F-4D97-AF65-F5344CB8AC3E}">
        <p14:creationId xmlns:p14="http://schemas.microsoft.com/office/powerpoint/2010/main" val="2866904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6C489-EAEE-B387-E210-23BE83F48CCB}"/>
              </a:ext>
            </a:extLst>
          </p:cNvPr>
          <p:cNvSpPr>
            <a:spLocks noGrp="1"/>
          </p:cNvSpPr>
          <p:nvPr>
            <p:ph type="title"/>
          </p:nvPr>
        </p:nvSpPr>
        <p:spPr>
          <a:xfrm>
            <a:off x="360000" y="118337"/>
            <a:ext cx="9157663" cy="835093"/>
          </a:xfrm>
        </p:spPr>
        <p:txBody>
          <a:bodyPr/>
          <a:lstStyle/>
          <a:p>
            <a:r>
              <a:rPr lang="en-US">
                <a:latin typeface="SRH Headline"/>
              </a:rPr>
              <a:t>Sklearn</a:t>
            </a:r>
            <a:endParaRPr lang="en-US" sz="4400"/>
          </a:p>
        </p:txBody>
      </p:sp>
      <p:sp>
        <p:nvSpPr>
          <p:cNvPr id="4" name="Date Placeholder 3">
            <a:extLst>
              <a:ext uri="{FF2B5EF4-FFF2-40B4-BE49-F238E27FC236}">
                <a16:creationId xmlns:a16="http://schemas.microsoft.com/office/drawing/2014/main" id="{6C36C9AE-B1D6-2F4F-42BC-8D0847043962}"/>
              </a:ext>
            </a:extLst>
          </p:cNvPr>
          <p:cNvSpPr>
            <a:spLocks noGrp="1"/>
          </p:cNvSpPr>
          <p:nvPr>
            <p:ph type="dt" sz="half" idx="10"/>
          </p:nvPr>
        </p:nvSpPr>
        <p:spPr/>
        <p:txBody>
          <a:bodyPr/>
          <a:lstStyle/>
          <a:p>
            <a:fld id="{F10EDF90-6C91-9C49-9EDC-F791C9CEFB17}" type="datetime1">
              <a:rPr lang="de-DE" smtClean="0"/>
              <a:t>21.07.2022</a:t>
            </a:fld>
            <a:endParaRPr lang="de-DE"/>
          </a:p>
        </p:txBody>
      </p:sp>
      <p:sp>
        <p:nvSpPr>
          <p:cNvPr id="5" name="Footer Placeholder 4">
            <a:extLst>
              <a:ext uri="{FF2B5EF4-FFF2-40B4-BE49-F238E27FC236}">
                <a16:creationId xmlns:a16="http://schemas.microsoft.com/office/drawing/2014/main" id="{13CB5BAB-58CE-F082-73B6-650316C6DDF1}"/>
              </a:ext>
            </a:extLst>
          </p:cNvPr>
          <p:cNvSpPr>
            <a:spLocks noGrp="1"/>
          </p:cNvSpPr>
          <p:nvPr>
            <p:ph type="ftr" sz="quarter" idx="11"/>
          </p:nvPr>
        </p:nvSpPr>
        <p:spPr/>
        <p:txBody>
          <a:bodyPr/>
          <a:lstStyle/>
          <a:p>
            <a:r>
              <a:rPr lang="de-DE"/>
              <a:t>SRH Hochschule Heidelberg – Scientific Research, Writing and Presentation</a:t>
            </a:r>
          </a:p>
        </p:txBody>
      </p:sp>
      <p:sp>
        <p:nvSpPr>
          <p:cNvPr id="6" name="Slide Number Placeholder 5">
            <a:extLst>
              <a:ext uri="{FF2B5EF4-FFF2-40B4-BE49-F238E27FC236}">
                <a16:creationId xmlns:a16="http://schemas.microsoft.com/office/drawing/2014/main" id="{52EED91C-20B7-54AD-ED2F-FDEA2A058CDB}"/>
              </a:ext>
            </a:extLst>
          </p:cNvPr>
          <p:cNvSpPr>
            <a:spLocks noGrp="1"/>
          </p:cNvSpPr>
          <p:nvPr>
            <p:ph type="sldNum" sz="quarter" idx="12"/>
          </p:nvPr>
        </p:nvSpPr>
        <p:spPr/>
        <p:txBody>
          <a:bodyPr/>
          <a:lstStyle/>
          <a:p>
            <a:fld id="{075B144D-941B-4DFC-AF5F-0416193D12EC}" type="slidenum">
              <a:rPr lang="de-DE" smtClean="0"/>
              <a:t>13</a:t>
            </a:fld>
            <a:endParaRPr lang="de-DE"/>
          </a:p>
        </p:txBody>
      </p:sp>
      <p:sp>
        <p:nvSpPr>
          <p:cNvPr id="7" name="TextBox 6">
            <a:extLst>
              <a:ext uri="{FF2B5EF4-FFF2-40B4-BE49-F238E27FC236}">
                <a16:creationId xmlns:a16="http://schemas.microsoft.com/office/drawing/2014/main" id="{35C61848-0223-4132-A51B-6E9E997A543B}"/>
              </a:ext>
            </a:extLst>
          </p:cNvPr>
          <p:cNvSpPr txBox="1"/>
          <p:nvPr/>
        </p:nvSpPr>
        <p:spPr>
          <a:xfrm>
            <a:off x="356439" y="1209884"/>
            <a:ext cx="10738280" cy="4801314"/>
          </a:xfrm>
          <a:prstGeom prst="rect">
            <a:avLst/>
          </a:prstGeom>
          <a:noFill/>
        </p:spPr>
        <p:txBody>
          <a:bodyPr wrap="square" lIns="91440" tIns="45720" rIns="91440" bIns="45720" rtlCol="0" anchor="t">
            <a:spAutoFit/>
          </a:bodyPr>
          <a:lstStyle/>
          <a:p>
            <a:r>
              <a:rPr lang="en-IN" sz="2400">
                <a:ea typeface="+mn-lt"/>
                <a:cs typeface="+mn-lt"/>
              </a:rPr>
              <a:t>Sklearn is a Python library that offers various features for data processing that can used for classification, clustering, and model selection. </a:t>
            </a:r>
            <a:r>
              <a:rPr lang="en-IN" sz="2400" err="1">
                <a:ea typeface="+mn-lt"/>
                <a:cs typeface="+mn-lt"/>
              </a:rPr>
              <a:t>Model_selection</a:t>
            </a:r>
            <a:r>
              <a:rPr lang="en-IN" sz="2400">
                <a:ea typeface="+mn-lt"/>
                <a:cs typeface="+mn-lt"/>
              </a:rPr>
              <a:t> method from </a:t>
            </a:r>
            <a:r>
              <a:rPr lang="en-IN" sz="2400" err="1">
                <a:ea typeface="+mn-lt"/>
                <a:cs typeface="+mn-lt"/>
              </a:rPr>
              <a:t>Sklearn</a:t>
            </a:r>
            <a:r>
              <a:rPr lang="en-IN" sz="2400">
                <a:ea typeface="+mn-lt"/>
                <a:cs typeface="+mn-lt"/>
              </a:rPr>
              <a:t> library used for setting up a blueprint to analyse data and then using it to measure new data. With proper data, this process allows to generate accurate results when making a prediction. </a:t>
            </a:r>
            <a:endParaRPr lang="en-US" sz="2400">
              <a:ea typeface="+mn-lt"/>
              <a:cs typeface="+mn-lt"/>
            </a:endParaRPr>
          </a:p>
          <a:p>
            <a:endParaRPr lang="en-US" sz="2400">
              <a:cs typeface="Calibri"/>
            </a:endParaRPr>
          </a:p>
          <a:p>
            <a:r>
              <a:rPr lang="en-IN" sz="2400">
                <a:ea typeface="+mn-lt"/>
                <a:cs typeface="+mn-lt"/>
              </a:rPr>
              <a:t>In the project, function “</a:t>
            </a:r>
            <a:r>
              <a:rPr lang="en-IN" sz="2400" err="1">
                <a:ea typeface="+mn-lt"/>
                <a:cs typeface="+mn-lt"/>
              </a:rPr>
              <a:t>train_test_split</a:t>
            </a:r>
            <a:r>
              <a:rPr lang="en-IN" sz="2400">
                <a:ea typeface="+mn-lt"/>
                <a:cs typeface="+mn-lt"/>
              </a:rPr>
              <a:t>” is used to: </a:t>
            </a:r>
            <a:endParaRPr lang="en-IN" sz="2400">
              <a:cs typeface="Calibri"/>
            </a:endParaRPr>
          </a:p>
          <a:p>
            <a:endParaRPr lang="en-IN" sz="2400">
              <a:ea typeface="+mn-lt"/>
              <a:cs typeface="+mn-lt"/>
            </a:endParaRPr>
          </a:p>
          <a:p>
            <a:pPr marL="342900" indent="-342900">
              <a:buFont typeface="Courier New" panose="020B0604020202020204" pitchFamily="34" charset="0"/>
              <a:buChar char="o"/>
            </a:pPr>
            <a:r>
              <a:rPr lang="en-IN" sz="2400">
                <a:ea typeface="+mn-lt"/>
                <a:cs typeface="+mn-lt"/>
              </a:rPr>
              <a:t>Split the data arrays into subsets: training data (80%) and validation/testing data (20%)</a:t>
            </a:r>
          </a:p>
          <a:p>
            <a:pPr marL="342900" indent="-342900">
              <a:buFont typeface="Courier New" panose="020B0604020202020204" pitchFamily="34" charset="0"/>
              <a:buChar char="o"/>
            </a:pPr>
            <a:r>
              <a:rPr lang="en-IN" sz="2400">
                <a:ea typeface="+mn-lt"/>
                <a:cs typeface="+mn-lt"/>
              </a:rPr>
              <a:t>With the use of this function, we avoided dividing the dataset manually</a:t>
            </a:r>
            <a:endParaRPr lang="en-IN">
              <a:cs typeface="Calibri" panose="020F0502020204030204"/>
            </a:endParaRPr>
          </a:p>
          <a:p>
            <a:pPr marL="342900" indent="-342900">
              <a:buFont typeface="Courier New" panose="020B0604020202020204" pitchFamily="34" charset="0"/>
              <a:buChar char="o"/>
            </a:pPr>
            <a:endParaRPr lang="en-IN" sz="2400">
              <a:cs typeface="Calibri" panose="020F0502020204030204"/>
            </a:endParaRPr>
          </a:p>
          <a:p>
            <a:pPr marL="285750" indent="-285750">
              <a:buFont typeface="Arial" panose="020B0604020202020204" pitchFamily="34" charset="0"/>
              <a:buChar char="•"/>
            </a:pPr>
            <a:endParaRPr lang="en-IN">
              <a:cs typeface="Calibri"/>
            </a:endParaRPr>
          </a:p>
        </p:txBody>
      </p:sp>
    </p:spTree>
    <p:extLst>
      <p:ext uri="{BB962C8B-B14F-4D97-AF65-F5344CB8AC3E}">
        <p14:creationId xmlns:p14="http://schemas.microsoft.com/office/powerpoint/2010/main" val="952347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6C489-EAEE-B387-E210-23BE83F48CCB}"/>
              </a:ext>
            </a:extLst>
          </p:cNvPr>
          <p:cNvSpPr>
            <a:spLocks noGrp="1"/>
          </p:cNvSpPr>
          <p:nvPr>
            <p:ph type="title"/>
          </p:nvPr>
        </p:nvSpPr>
        <p:spPr>
          <a:xfrm>
            <a:off x="360000" y="118337"/>
            <a:ext cx="9157663" cy="835093"/>
          </a:xfrm>
        </p:spPr>
        <p:txBody>
          <a:bodyPr>
            <a:noAutofit/>
          </a:bodyPr>
          <a:lstStyle/>
          <a:p>
            <a:r>
              <a:rPr lang="en-US">
                <a:latin typeface="SRH Headline"/>
                <a:ea typeface="SRH Headline"/>
                <a:cs typeface="SRH Headline"/>
              </a:rPr>
              <a:t>Tensorflow</a:t>
            </a:r>
            <a:endParaRPr lang="en-US"/>
          </a:p>
        </p:txBody>
      </p:sp>
      <p:sp>
        <p:nvSpPr>
          <p:cNvPr id="4" name="Date Placeholder 3">
            <a:extLst>
              <a:ext uri="{FF2B5EF4-FFF2-40B4-BE49-F238E27FC236}">
                <a16:creationId xmlns:a16="http://schemas.microsoft.com/office/drawing/2014/main" id="{6C36C9AE-B1D6-2F4F-42BC-8D0847043962}"/>
              </a:ext>
            </a:extLst>
          </p:cNvPr>
          <p:cNvSpPr>
            <a:spLocks noGrp="1"/>
          </p:cNvSpPr>
          <p:nvPr>
            <p:ph type="dt" sz="half" idx="10"/>
          </p:nvPr>
        </p:nvSpPr>
        <p:spPr/>
        <p:txBody>
          <a:bodyPr/>
          <a:lstStyle/>
          <a:p>
            <a:fld id="{F10EDF90-6C91-9C49-9EDC-F791C9CEFB17}" type="datetime1">
              <a:rPr lang="de-DE" smtClean="0"/>
              <a:t>21.07.2022</a:t>
            </a:fld>
            <a:endParaRPr lang="de-DE"/>
          </a:p>
        </p:txBody>
      </p:sp>
      <p:sp>
        <p:nvSpPr>
          <p:cNvPr id="5" name="Footer Placeholder 4">
            <a:extLst>
              <a:ext uri="{FF2B5EF4-FFF2-40B4-BE49-F238E27FC236}">
                <a16:creationId xmlns:a16="http://schemas.microsoft.com/office/drawing/2014/main" id="{13CB5BAB-58CE-F082-73B6-650316C6DDF1}"/>
              </a:ext>
            </a:extLst>
          </p:cNvPr>
          <p:cNvSpPr>
            <a:spLocks noGrp="1"/>
          </p:cNvSpPr>
          <p:nvPr>
            <p:ph type="ftr" sz="quarter" idx="11"/>
          </p:nvPr>
        </p:nvSpPr>
        <p:spPr/>
        <p:txBody>
          <a:bodyPr/>
          <a:lstStyle/>
          <a:p>
            <a:r>
              <a:rPr lang="de-DE"/>
              <a:t>SRH Hochschule Heidelberg – Scientific Research, Writing and Presentation</a:t>
            </a:r>
          </a:p>
        </p:txBody>
      </p:sp>
      <p:sp>
        <p:nvSpPr>
          <p:cNvPr id="6" name="Slide Number Placeholder 5">
            <a:extLst>
              <a:ext uri="{FF2B5EF4-FFF2-40B4-BE49-F238E27FC236}">
                <a16:creationId xmlns:a16="http://schemas.microsoft.com/office/drawing/2014/main" id="{52EED91C-20B7-54AD-ED2F-FDEA2A058CDB}"/>
              </a:ext>
            </a:extLst>
          </p:cNvPr>
          <p:cNvSpPr>
            <a:spLocks noGrp="1"/>
          </p:cNvSpPr>
          <p:nvPr>
            <p:ph type="sldNum" sz="quarter" idx="12"/>
          </p:nvPr>
        </p:nvSpPr>
        <p:spPr/>
        <p:txBody>
          <a:bodyPr/>
          <a:lstStyle/>
          <a:p>
            <a:fld id="{075B144D-941B-4DFC-AF5F-0416193D12EC}" type="slidenum">
              <a:rPr lang="de-DE" smtClean="0"/>
              <a:t>14</a:t>
            </a:fld>
            <a:endParaRPr lang="de-DE"/>
          </a:p>
        </p:txBody>
      </p:sp>
      <p:sp>
        <p:nvSpPr>
          <p:cNvPr id="7" name="TextBox 6">
            <a:extLst>
              <a:ext uri="{FF2B5EF4-FFF2-40B4-BE49-F238E27FC236}">
                <a16:creationId xmlns:a16="http://schemas.microsoft.com/office/drawing/2014/main" id="{35C61848-0223-4132-A51B-6E9E997A543B}"/>
              </a:ext>
            </a:extLst>
          </p:cNvPr>
          <p:cNvSpPr txBox="1"/>
          <p:nvPr/>
        </p:nvSpPr>
        <p:spPr>
          <a:xfrm>
            <a:off x="367644" y="1758972"/>
            <a:ext cx="10727075" cy="2215991"/>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IN" sz="2400"/>
              <a:t>Provides a collection of workflows to develop and train models using Python or JavaScript. We are using </a:t>
            </a:r>
            <a:r>
              <a:rPr lang="en-IN" sz="2400" err="1"/>
              <a:t>Keras</a:t>
            </a:r>
            <a:r>
              <a:rPr lang="en-IN" sz="2400"/>
              <a:t> from </a:t>
            </a:r>
            <a:r>
              <a:rPr lang="en-IN" sz="2400" err="1"/>
              <a:t>Tensorflow</a:t>
            </a:r>
            <a:r>
              <a:rPr lang="en-IN" sz="2400"/>
              <a:t>.</a:t>
            </a:r>
            <a:br>
              <a:rPr lang="en-IN" sz="2400"/>
            </a:br>
            <a:endParaRPr lang="en-IN" sz="2400">
              <a:cs typeface="Calibri"/>
            </a:endParaRPr>
          </a:p>
          <a:p>
            <a:pPr marL="285750" indent="-285750">
              <a:buFont typeface="Arial" panose="020B0604020202020204" pitchFamily="34" charset="0"/>
              <a:buChar char="•"/>
            </a:pPr>
            <a:r>
              <a:rPr lang="en-IN" sz="2400" err="1"/>
              <a:t>Keras</a:t>
            </a:r>
            <a:r>
              <a:rPr lang="en-IN" sz="2400"/>
              <a:t> is used for distributed training of deep learning models along with other things.</a:t>
            </a:r>
            <a:endParaRPr lang="en-IN" sz="2400">
              <a:cs typeface="Calibri"/>
            </a:endParaRPr>
          </a:p>
          <a:p>
            <a:pPr marL="285750" indent="-285750">
              <a:buFont typeface="Arial" panose="020B0604020202020204" pitchFamily="34" charset="0"/>
              <a:buChar char="•"/>
            </a:pPr>
            <a:endParaRPr lang="en-IN"/>
          </a:p>
        </p:txBody>
      </p:sp>
    </p:spTree>
    <p:extLst>
      <p:ext uri="{BB962C8B-B14F-4D97-AF65-F5344CB8AC3E}">
        <p14:creationId xmlns:p14="http://schemas.microsoft.com/office/powerpoint/2010/main" val="3320376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C36C9AE-B1D6-2F4F-42BC-8D0847043962}"/>
              </a:ext>
            </a:extLst>
          </p:cNvPr>
          <p:cNvSpPr>
            <a:spLocks noGrp="1"/>
          </p:cNvSpPr>
          <p:nvPr>
            <p:ph type="dt" sz="half" idx="10"/>
          </p:nvPr>
        </p:nvSpPr>
        <p:spPr/>
        <p:txBody>
          <a:bodyPr/>
          <a:lstStyle/>
          <a:p>
            <a:fld id="{F10EDF90-6C91-9C49-9EDC-F791C9CEFB17}" type="datetime1">
              <a:rPr lang="de-DE" smtClean="0"/>
              <a:t>21.07.2022</a:t>
            </a:fld>
            <a:endParaRPr lang="de-DE"/>
          </a:p>
        </p:txBody>
      </p:sp>
      <p:sp>
        <p:nvSpPr>
          <p:cNvPr id="5" name="Footer Placeholder 4">
            <a:extLst>
              <a:ext uri="{FF2B5EF4-FFF2-40B4-BE49-F238E27FC236}">
                <a16:creationId xmlns:a16="http://schemas.microsoft.com/office/drawing/2014/main" id="{13CB5BAB-58CE-F082-73B6-650316C6DDF1}"/>
              </a:ext>
            </a:extLst>
          </p:cNvPr>
          <p:cNvSpPr>
            <a:spLocks noGrp="1"/>
          </p:cNvSpPr>
          <p:nvPr>
            <p:ph type="ftr" sz="quarter" idx="11"/>
          </p:nvPr>
        </p:nvSpPr>
        <p:spPr/>
        <p:txBody>
          <a:bodyPr/>
          <a:lstStyle/>
          <a:p>
            <a:r>
              <a:rPr lang="de-DE"/>
              <a:t>SRH Hochschule Heidelberg – Scientific Research, Writing and Presentation</a:t>
            </a:r>
          </a:p>
        </p:txBody>
      </p:sp>
      <p:sp>
        <p:nvSpPr>
          <p:cNvPr id="6" name="Slide Number Placeholder 5">
            <a:extLst>
              <a:ext uri="{FF2B5EF4-FFF2-40B4-BE49-F238E27FC236}">
                <a16:creationId xmlns:a16="http://schemas.microsoft.com/office/drawing/2014/main" id="{52EED91C-20B7-54AD-ED2F-FDEA2A058CDB}"/>
              </a:ext>
            </a:extLst>
          </p:cNvPr>
          <p:cNvSpPr>
            <a:spLocks noGrp="1"/>
          </p:cNvSpPr>
          <p:nvPr>
            <p:ph type="sldNum" sz="quarter" idx="12"/>
          </p:nvPr>
        </p:nvSpPr>
        <p:spPr/>
        <p:txBody>
          <a:bodyPr/>
          <a:lstStyle/>
          <a:p>
            <a:fld id="{075B144D-941B-4DFC-AF5F-0416193D12EC}" type="slidenum">
              <a:rPr lang="de-DE" smtClean="0"/>
              <a:t>15</a:t>
            </a:fld>
            <a:endParaRPr lang="de-DE"/>
          </a:p>
        </p:txBody>
      </p:sp>
      <p:sp>
        <p:nvSpPr>
          <p:cNvPr id="7" name="TextBox 6">
            <a:extLst>
              <a:ext uri="{FF2B5EF4-FFF2-40B4-BE49-F238E27FC236}">
                <a16:creationId xmlns:a16="http://schemas.microsoft.com/office/drawing/2014/main" id="{35C61848-0223-4132-A51B-6E9E997A543B}"/>
              </a:ext>
            </a:extLst>
          </p:cNvPr>
          <p:cNvSpPr txBox="1"/>
          <p:nvPr/>
        </p:nvSpPr>
        <p:spPr>
          <a:xfrm>
            <a:off x="487960" y="435498"/>
            <a:ext cx="10727075" cy="5632311"/>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IN" sz="2400" b="1"/>
              <a:t>Conv2D</a:t>
            </a:r>
            <a:r>
              <a:rPr lang="en-IN" sz="3600"/>
              <a:t>  - </a:t>
            </a:r>
            <a:r>
              <a:rPr lang="en-IN" sz="2400"/>
              <a:t>A kernel in a conv2D layer “slides” over the 2D input data, performing an elementwise multiplication. As a result, it will be summing up the results into a single output pixel.</a:t>
            </a:r>
            <a:endParaRPr lang="en-IN" sz="2400">
              <a:cs typeface="Calibri"/>
            </a:endParaRPr>
          </a:p>
          <a:p>
            <a:endParaRPr lang="en-IN" sz="2400">
              <a:cs typeface="Calibri"/>
            </a:endParaRPr>
          </a:p>
          <a:p>
            <a:pPr marL="285750" indent="-285750">
              <a:buFont typeface="Arial" panose="020B0604020202020204" pitchFamily="34" charset="0"/>
              <a:buChar char="•"/>
            </a:pPr>
            <a:r>
              <a:rPr lang="en-IN" sz="2400" b="1"/>
              <a:t>MaxPooling2D</a:t>
            </a:r>
            <a:r>
              <a:rPr lang="en-IN" sz="2800"/>
              <a:t> – </a:t>
            </a:r>
            <a:r>
              <a:rPr lang="en-IN" sz="2400"/>
              <a:t>Down samples the input along its spatial dimensions (height and width) by taking the maximum value over an input window (of size defined by </a:t>
            </a:r>
            <a:r>
              <a:rPr lang="en-IN" sz="2400" err="1"/>
              <a:t>pool_size</a:t>
            </a:r>
            <a:r>
              <a:rPr lang="en-IN" sz="2400"/>
              <a:t>) for each channel of the input. The window is shifted by strides along each dimension.</a:t>
            </a:r>
            <a:endParaRPr lang="en-IN" sz="2400">
              <a:cs typeface="Calibri"/>
            </a:endParaRPr>
          </a:p>
          <a:p>
            <a:pPr marL="285750" indent="-285750">
              <a:buFont typeface="Arial" panose="020B0604020202020204" pitchFamily="34" charset="0"/>
              <a:buChar char="•"/>
            </a:pPr>
            <a:endParaRPr lang="en-IN" sz="2800" b="1">
              <a:cs typeface="Calibri"/>
            </a:endParaRPr>
          </a:p>
          <a:p>
            <a:pPr marL="285750" indent="-285750">
              <a:buFont typeface="Arial" panose="020B0604020202020204" pitchFamily="34" charset="0"/>
              <a:buChar char="•"/>
            </a:pPr>
            <a:r>
              <a:rPr lang="en-IN" sz="2400" b="1"/>
              <a:t>Dropout</a:t>
            </a:r>
            <a:r>
              <a:rPr lang="en-IN" sz="2800" b="1"/>
              <a:t> - </a:t>
            </a:r>
            <a:r>
              <a:rPr lang="en-IN" sz="2400"/>
              <a:t>The Dropout layer randomly sets input units to 0 with a frequency of rate at each step during training time, which helps prevent overfitting. Inputs not set to 0 are scaled up by 1/(1 - rate) such that the sum over all inputs is unchanged.</a:t>
            </a:r>
            <a:endParaRPr lang="en-IN" sz="2400">
              <a:cs typeface="Calibri"/>
            </a:endParaRPr>
          </a:p>
          <a:p>
            <a:pPr marL="285750" indent="-285750">
              <a:buFont typeface="Arial" panose="020B0604020202020204" pitchFamily="34" charset="0"/>
              <a:buChar char="•"/>
            </a:pPr>
            <a:endParaRPr lang="en-IN" sz="2400"/>
          </a:p>
        </p:txBody>
      </p:sp>
    </p:spTree>
    <p:extLst>
      <p:ext uri="{BB962C8B-B14F-4D97-AF65-F5344CB8AC3E}">
        <p14:creationId xmlns:p14="http://schemas.microsoft.com/office/powerpoint/2010/main" val="700488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77F4A1-DC52-4DC0-8DBB-640BD79A4277}"/>
              </a:ext>
            </a:extLst>
          </p:cNvPr>
          <p:cNvSpPr>
            <a:spLocks noGrp="1"/>
          </p:cNvSpPr>
          <p:nvPr>
            <p:ph type="title"/>
          </p:nvPr>
        </p:nvSpPr>
        <p:spPr/>
        <p:txBody>
          <a:bodyPr/>
          <a:lstStyle/>
          <a:p>
            <a:r>
              <a:rPr lang="de-DE" sz="5400"/>
              <a:t>Dataset</a:t>
            </a:r>
            <a:br>
              <a:rPr lang="de-DE"/>
            </a:br>
            <a:endParaRPr lang="en-GB">
              <a:cs typeface="Calibri Light"/>
            </a:endParaRPr>
          </a:p>
        </p:txBody>
      </p:sp>
      <p:sp>
        <p:nvSpPr>
          <p:cNvPr id="3" name="Textplatzhalter 2">
            <a:extLst>
              <a:ext uri="{FF2B5EF4-FFF2-40B4-BE49-F238E27FC236}">
                <a16:creationId xmlns:a16="http://schemas.microsoft.com/office/drawing/2014/main" id="{EE481BE3-0AEA-4E0A-BCD7-54EC323C97A6}"/>
              </a:ext>
            </a:extLst>
          </p:cNvPr>
          <p:cNvSpPr>
            <a:spLocks noGrp="1"/>
          </p:cNvSpPr>
          <p:nvPr>
            <p:ph type="body" idx="1"/>
          </p:nvPr>
        </p:nvSpPr>
        <p:spPr/>
        <p:txBody>
          <a:bodyPr/>
          <a:lstStyle/>
          <a:p>
            <a:r>
              <a:rPr lang="de-DE"/>
              <a:t>04</a:t>
            </a:r>
            <a:endParaRPr lang="en-GB"/>
          </a:p>
        </p:txBody>
      </p:sp>
      <p:sp>
        <p:nvSpPr>
          <p:cNvPr id="4" name="Datumsplatzhalter 3">
            <a:extLst>
              <a:ext uri="{FF2B5EF4-FFF2-40B4-BE49-F238E27FC236}">
                <a16:creationId xmlns:a16="http://schemas.microsoft.com/office/drawing/2014/main" id="{F0A0F412-0CE3-4ACD-ABB1-18CC5931B332}"/>
              </a:ext>
            </a:extLst>
          </p:cNvPr>
          <p:cNvSpPr>
            <a:spLocks noGrp="1"/>
          </p:cNvSpPr>
          <p:nvPr>
            <p:ph type="dt" sz="half" idx="10"/>
          </p:nvPr>
        </p:nvSpPr>
        <p:spPr/>
        <p:txBody>
          <a:bodyPr/>
          <a:lstStyle/>
          <a:p>
            <a:fld id="{B4F2AB4E-F240-2644-9DF0-3F5E0D661364}" type="datetime1">
              <a:rPr lang="de-DE" smtClean="0"/>
              <a:t>21.07.2022</a:t>
            </a:fld>
            <a:endParaRPr lang="de-DE"/>
          </a:p>
        </p:txBody>
      </p:sp>
      <p:sp>
        <p:nvSpPr>
          <p:cNvPr id="5" name="Fußzeilenplatzhalter 4">
            <a:extLst>
              <a:ext uri="{FF2B5EF4-FFF2-40B4-BE49-F238E27FC236}">
                <a16:creationId xmlns:a16="http://schemas.microsoft.com/office/drawing/2014/main" id="{B5602E47-57F4-4528-BF60-D6A29388C457}"/>
              </a:ext>
            </a:extLst>
          </p:cNvPr>
          <p:cNvSpPr>
            <a:spLocks noGrp="1"/>
          </p:cNvSpPr>
          <p:nvPr>
            <p:ph type="ftr" sz="quarter" idx="11"/>
          </p:nvPr>
        </p:nvSpPr>
        <p:spPr/>
        <p:txBody>
          <a:bodyPr/>
          <a:lstStyle/>
          <a:p>
            <a:r>
              <a:rPr lang="de-DE"/>
              <a:t>SRH Hochschule Heidelberg </a:t>
            </a:r>
          </a:p>
        </p:txBody>
      </p:sp>
      <p:sp>
        <p:nvSpPr>
          <p:cNvPr id="6" name="Foliennummernplatzhalter 5">
            <a:extLst>
              <a:ext uri="{FF2B5EF4-FFF2-40B4-BE49-F238E27FC236}">
                <a16:creationId xmlns:a16="http://schemas.microsoft.com/office/drawing/2014/main" id="{26BE2F63-7C7E-4D4C-80EA-912F59166C0C}"/>
              </a:ext>
            </a:extLst>
          </p:cNvPr>
          <p:cNvSpPr>
            <a:spLocks noGrp="1"/>
          </p:cNvSpPr>
          <p:nvPr>
            <p:ph type="sldNum" sz="quarter" idx="12"/>
          </p:nvPr>
        </p:nvSpPr>
        <p:spPr/>
        <p:txBody>
          <a:bodyPr/>
          <a:lstStyle/>
          <a:p>
            <a:fld id="{075B144D-941B-4DFC-AF5F-0416193D12EC}" type="slidenum">
              <a:rPr lang="de-DE" smtClean="0"/>
              <a:pPr/>
              <a:t>16</a:t>
            </a:fld>
            <a:endParaRPr lang="de-DE"/>
          </a:p>
        </p:txBody>
      </p:sp>
    </p:spTree>
    <p:extLst>
      <p:ext uri="{BB962C8B-B14F-4D97-AF65-F5344CB8AC3E}">
        <p14:creationId xmlns:p14="http://schemas.microsoft.com/office/powerpoint/2010/main" val="2855611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AC0A6-6F17-4324-E1EF-477879181FDC}"/>
              </a:ext>
            </a:extLst>
          </p:cNvPr>
          <p:cNvSpPr>
            <a:spLocks noGrp="1"/>
          </p:cNvSpPr>
          <p:nvPr>
            <p:ph type="title"/>
          </p:nvPr>
        </p:nvSpPr>
        <p:spPr/>
        <p:txBody>
          <a:bodyPr/>
          <a:lstStyle/>
          <a:p>
            <a:r>
              <a:rPr lang="en-US" b="1">
                <a:cs typeface="Calibri Light"/>
              </a:rPr>
              <a:t>Dataset</a:t>
            </a:r>
            <a:endParaRPr lang="en-US" b="1"/>
          </a:p>
        </p:txBody>
      </p:sp>
      <p:sp>
        <p:nvSpPr>
          <p:cNvPr id="3" name="Content Placeholder 2">
            <a:extLst>
              <a:ext uri="{FF2B5EF4-FFF2-40B4-BE49-F238E27FC236}">
                <a16:creationId xmlns:a16="http://schemas.microsoft.com/office/drawing/2014/main" id="{EE07E5E5-7E1A-427B-B246-3BE4A5631743}"/>
              </a:ext>
            </a:extLst>
          </p:cNvPr>
          <p:cNvSpPr>
            <a:spLocks noGrp="1"/>
          </p:cNvSpPr>
          <p:nvPr>
            <p:ph idx="1"/>
          </p:nvPr>
        </p:nvSpPr>
        <p:spPr/>
        <p:txBody>
          <a:bodyPr vert="horz" lIns="91440" tIns="45720" rIns="91440" bIns="45720" rtlCol="0" anchor="t">
            <a:normAutofit/>
          </a:bodyPr>
          <a:lstStyle/>
          <a:p>
            <a:r>
              <a:rPr lang="en-US" sz="2400">
                <a:ea typeface="+mn-lt"/>
                <a:cs typeface="+mn-lt"/>
              </a:rPr>
              <a:t>For the project, we have used available dataset from Kaggle: </a:t>
            </a:r>
            <a:r>
              <a:rPr lang="en-US" sz="2400">
                <a:ea typeface="+mn-lt"/>
                <a:cs typeface="+mn-lt"/>
                <a:hlinkClick r:id="rId2">
                  <a:extLst>
                    <a:ext uri="{A12FA001-AC4F-418D-AE19-62706E023703}">
                      <ahyp:hlinkClr xmlns:ahyp="http://schemas.microsoft.com/office/drawing/2018/hyperlinkcolor" val="tx"/>
                    </a:ext>
                  </a:extLst>
                </a:hlinkClick>
              </a:rPr>
              <a:t>Link</a:t>
            </a:r>
            <a:endParaRPr lang="en-US" sz="2400">
              <a:ea typeface="+mn-lt"/>
              <a:cs typeface="+mn-lt"/>
            </a:endParaRPr>
          </a:p>
          <a:p>
            <a:r>
              <a:rPr lang="en-US" sz="2400">
                <a:ea typeface="+mn-lt"/>
                <a:cs typeface="+mn-lt"/>
              </a:rPr>
              <a:t>Dataset contains around 40.000 images distributed between 43 classes. The dataset has a train folder which contains all 43 classes. This data is used to train the model. Dataset also contains a test folder which is used to test the model for accuracy</a:t>
            </a:r>
            <a:endParaRPr lang="en-US"/>
          </a:p>
        </p:txBody>
      </p:sp>
    </p:spTree>
    <p:extLst>
      <p:ext uri="{BB962C8B-B14F-4D97-AF65-F5344CB8AC3E}">
        <p14:creationId xmlns:p14="http://schemas.microsoft.com/office/powerpoint/2010/main" val="1569301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77F4A1-DC52-4DC0-8DBB-640BD79A4277}"/>
              </a:ext>
            </a:extLst>
          </p:cNvPr>
          <p:cNvSpPr>
            <a:spLocks noGrp="1"/>
          </p:cNvSpPr>
          <p:nvPr>
            <p:ph type="title"/>
          </p:nvPr>
        </p:nvSpPr>
        <p:spPr/>
        <p:txBody>
          <a:bodyPr/>
          <a:lstStyle/>
          <a:p>
            <a:r>
              <a:rPr lang="de-DE" sz="5400"/>
              <a:t>Process</a:t>
            </a:r>
            <a:br>
              <a:rPr lang="de-DE"/>
            </a:br>
            <a:endParaRPr lang="en-GB"/>
          </a:p>
        </p:txBody>
      </p:sp>
      <p:sp>
        <p:nvSpPr>
          <p:cNvPr id="3" name="Textplatzhalter 2">
            <a:extLst>
              <a:ext uri="{FF2B5EF4-FFF2-40B4-BE49-F238E27FC236}">
                <a16:creationId xmlns:a16="http://schemas.microsoft.com/office/drawing/2014/main" id="{EE481BE3-0AEA-4E0A-BCD7-54EC323C97A6}"/>
              </a:ext>
            </a:extLst>
          </p:cNvPr>
          <p:cNvSpPr>
            <a:spLocks noGrp="1"/>
          </p:cNvSpPr>
          <p:nvPr>
            <p:ph type="body" idx="1"/>
          </p:nvPr>
        </p:nvSpPr>
        <p:spPr/>
        <p:txBody>
          <a:bodyPr vert="horz" lIns="91440" tIns="45720" rIns="91440" bIns="45720" rtlCol="0" anchor="t">
            <a:noAutofit/>
          </a:bodyPr>
          <a:lstStyle/>
          <a:p>
            <a:r>
              <a:rPr lang="de-DE">
                <a:latin typeface="SRH Headline"/>
              </a:rPr>
              <a:t>05</a:t>
            </a:r>
            <a:endParaRPr lang="en-GB"/>
          </a:p>
        </p:txBody>
      </p:sp>
      <p:sp>
        <p:nvSpPr>
          <p:cNvPr id="4" name="Datumsplatzhalter 3">
            <a:extLst>
              <a:ext uri="{FF2B5EF4-FFF2-40B4-BE49-F238E27FC236}">
                <a16:creationId xmlns:a16="http://schemas.microsoft.com/office/drawing/2014/main" id="{F0A0F412-0CE3-4ACD-ABB1-18CC5931B332}"/>
              </a:ext>
            </a:extLst>
          </p:cNvPr>
          <p:cNvSpPr>
            <a:spLocks noGrp="1"/>
          </p:cNvSpPr>
          <p:nvPr>
            <p:ph type="dt" sz="half" idx="10"/>
          </p:nvPr>
        </p:nvSpPr>
        <p:spPr/>
        <p:txBody>
          <a:bodyPr/>
          <a:lstStyle/>
          <a:p>
            <a:fld id="{B4F2AB4E-F240-2644-9DF0-3F5E0D661364}" type="datetime1">
              <a:rPr lang="de-DE" smtClean="0"/>
              <a:t>21.07.2022</a:t>
            </a:fld>
            <a:endParaRPr lang="de-DE"/>
          </a:p>
        </p:txBody>
      </p:sp>
      <p:sp>
        <p:nvSpPr>
          <p:cNvPr id="5" name="Fußzeilenplatzhalter 4">
            <a:extLst>
              <a:ext uri="{FF2B5EF4-FFF2-40B4-BE49-F238E27FC236}">
                <a16:creationId xmlns:a16="http://schemas.microsoft.com/office/drawing/2014/main" id="{B5602E47-57F4-4528-BF60-D6A29388C457}"/>
              </a:ext>
            </a:extLst>
          </p:cNvPr>
          <p:cNvSpPr>
            <a:spLocks noGrp="1"/>
          </p:cNvSpPr>
          <p:nvPr>
            <p:ph type="ftr" sz="quarter" idx="11"/>
          </p:nvPr>
        </p:nvSpPr>
        <p:spPr/>
        <p:txBody>
          <a:bodyPr/>
          <a:lstStyle/>
          <a:p>
            <a:r>
              <a:rPr lang="de-DE"/>
              <a:t>SRH Hochschule Heidelberg </a:t>
            </a:r>
          </a:p>
        </p:txBody>
      </p:sp>
      <p:sp>
        <p:nvSpPr>
          <p:cNvPr id="6" name="Foliennummernplatzhalter 5">
            <a:extLst>
              <a:ext uri="{FF2B5EF4-FFF2-40B4-BE49-F238E27FC236}">
                <a16:creationId xmlns:a16="http://schemas.microsoft.com/office/drawing/2014/main" id="{26BE2F63-7C7E-4D4C-80EA-912F59166C0C}"/>
              </a:ext>
            </a:extLst>
          </p:cNvPr>
          <p:cNvSpPr>
            <a:spLocks noGrp="1"/>
          </p:cNvSpPr>
          <p:nvPr>
            <p:ph type="sldNum" sz="quarter" idx="12"/>
          </p:nvPr>
        </p:nvSpPr>
        <p:spPr/>
        <p:txBody>
          <a:bodyPr/>
          <a:lstStyle/>
          <a:p>
            <a:fld id="{075B144D-941B-4DFC-AF5F-0416193D12EC}" type="slidenum">
              <a:rPr lang="de-DE" smtClean="0"/>
              <a:pPr/>
              <a:t>18</a:t>
            </a:fld>
            <a:endParaRPr lang="de-DE"/>
          </a:p>
        </p:txBody>
      </p:sp>
    </p:spTree>
    <p:extLst>
      <p:ext uri="{BB962C8B-B14F-4D97-AF65-F5344CB8AC3E}">
        <p14:creationId xmlns:p14="http://schemas.microsoft.com/office/powerpoint/2010/main" val="2236634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6C489-EAEE-B387-E210-23BE83F48CCB}"/>
              </a:ext>
            </a:extLst>
          </p:cNvPr>
          <p:cNvSpPr>
            <a:spLocks noGrp="1"/>
          </p:cNvSpPr>
          <p:nvPr>
            <p:ph type="title"/>
          </p:nvPr>
        </p:nvSpPr>
        <p:spPr>
          <a:xfrm>
            <a:off x="360000" y="118337"/>
            <a:ext cx="9157663" cy="835093"/>
          </a:xfrm>
        </p:spPr>
        <p:txBody>
          <a:bodyPr/>
          <a:lstStyle/>
          <a:p>
            <a:r>
              <a:rPr lang="en-US">
                <a:latin typeface="SRH Headline"/>
              </a:rPr>
              <a:t>1. Converting dataset to array:</a:t>
            </a:r>
            <a:endParaRPr lang="en-US" sz="4400">
              <a:latin typeface="SRH Headline"/>
            </a:endParaRPr>
          </a:p>
        </p:txBody>
      </p:sp>
      <p:sp>
        <p:nvSpPr>
          <p:cNvPr id="4" name="Date Placeholder 3">
            <a:extLst>
              <a:ext uri="{FF2B5EF4-FFF2-40B4-BE49-F238E27FC236}">
                <a16:creationId xmlns:a16="http://schemas.microsoft.com/office/drawing/2014/main" id="{6C36C9AE-B1D6-2F4F-42BC-8D0847043962}"/>
              </a:ext>
            </a:extLst>
          </p:cNvPr>
          <p:cNvSpPr>
            <a:spLocks noGrp="1"/>
          </p:cNvSpPr>
          <p:nvPr>
            <p:ph type="dt" sz="half" idx="10"/>
          </p:nvPr>
        </p:nvSpPr>
        <p:spPr/>
        <p:txBody>
          <a:bodyPr/>
          <a:lstStyle/>
          <a:p>
            <a:fld id="{F10EDF90-6C91-9C49-9EDC-F791C9CEFB17}" type="datetime1">
              <a:rPr lang="de-DE" smtClean="0"/>
              <a:t>21.07.2022</a:t>
            </a:fld>
            <a:endParaRPr lang="de-DE"/>
          </a:p>
        </p:txBody>
      </p:sp>
      <p:sp>
        <p:nvSpPr>
          <p:cNvPr id="5" name="Footer Placeholder 4">
            <a:extLst>
              <a:ext uri="{FF2B5EF4-FFF2-40B4-BE49-F238E27FC236}">
                <a16:creationId xmlns:a16="http://schemas.microsoft.com/office/drawing/2014/main" id="{13CB5BAB-58CE-F082-73B6-650316C6DDF1}"/>
              </a:ext>
            </a:extLst>
          </p:cNvPr>
          <p:cNvSpPr>
            <a:spLocks noGrp="1"/>
          </p:cNvSpPr>
          <p:nvPr>
            <p:ph type="ftr" sz="quarter" idx="11"/>
          </p:nvPr>
        </p:nvSpPr>
        <p:spPr/>
        <p:txBody>
          <a:bodyPr/>
          <a:lstStyle/>
          <a:p>
            <a:r>
              <a:rPr lang="de-DE"/>
              <a:t>SRH Hochschule Heidelberg – Scientific Research, Writing and </a:t>
            </a:r>
            <a:r>
              <a:rPr lang="de-DE" err="1"/>
              <a:t>Presentation</a:t>
            </a:r>
          </a:p>
        </p:txBody>
      </p:sp>
      <p:sp>
        <p:nvSpPr>
          <p:cNvPr id="6" name="Slide Number Placeholder 5">
            <a:extLst>
              <a:ext uri="{FF2B5EF4-FFF2-40B4-BE49-F238E27FC236}">
                <a16:creationId xmlns:a16="http://schemas.microsoft.com/office/drawing/2014/main" id="{52EED91C-20B7-54AD-ED2F-FDEA2A058CDB}"/>
              </a:ext>
            </a:extLst>
          </p:cNvPr>
          <p:cNvSpPr>
            <a:spLocks noGrp="1"/>
          </p:cNvSpPr>
          <p:nvPr>
            <p:ph type="sldNum" sz="quarter" idx="12"/>
          </p:nvPr>
        </p:nvSpPr>
        <p:spPr/>
        <p:txBody>
          <a:bodyPr/>
          <a:lstStyle/>
          <a:p>
            <a:fld id="{075B144D-941B-4DFC-AF5F-0416193D12EC}" type="slidenum">
              <a:rPr lang="de-DE" smtClean="0"/>
              <a:t>19</a:t>
            </a:fld>
            <a:endParaRPr lang="de-DE"/>
          </a:p>
        </p:txBody>
      </p:sp>
      <p:sp>
        <p:nvSpPr>
          <p:cNvPr id="7" name="TextBox 6">
            <a:extLst>
              <a:ext uri="{FF2B5EF4-FFF2-40B4-BE49-F238E27FC236}">
                <a16:creationId xmlns:a16="http://schemas.microsoft.com/office/drawing/2014/main" id="{35C61848-0223-4132-A51B-6E9E997A543B}"/>
              </a:ext>
            </a:extLst>
          </p:cNvPr>
          <p:cNvSpPr txBox="1"/>
          <p:nvPr/>
        </p:nvSpPr>
        <p:spPr>
          <a:xfrm>
            <a:off x="356439" y="1209884"/>
            <a:ext cx="10738280" cy="2954655"/>
          </a:xfrm>
          <a:prstGeom prst="rect">
            <a:avLst/>
          </a:prstGeom>
          <a:noFill/>
        </p:spPr>
        <p:txBody>
          <a:bodyPr wrap="square" lIns="91440" tIns="45720" rIns="91440" bIns="45720" rtlCol="0" anchor="t">
            <a:spAutoFit/>
          </a:bodyPr>
          <a:lstStyle/>
          <a:p>
            <a:pPr marL="0" lvl="1"/>
            <a:r>
              <a:rPr lang="en-IN" sz="2400">
                <a:ea typeface="+mn-lt"/>
                <a:cs typeface="+mn-lt"/>
              </a:rPr>
              <a:t>Pre-processing of every image from train folder dataset takes place here. Basically, the code iterates over each image, resizes for better compression, converts the image into an array, and saves it in pre-defined list. The list data then converted into an array. The array then passes through “</a:t>
            </a:r>
            <a:r>
              <a:rPr lang="en-IN" sz="2400" err="1">
                <a:ea typeface="+mn-lt"/>
                <a:cs typeface="+mn-lt"/>
              </a:rPr>
              <a:t>train_test_split</a:t>
            </a:r>
            <a:r>
              <a:rPr lang="en-IN" sz="2400">
                <a:ea typeface="+mn-lt"/>
                <a:cs typeface="+mn-lt"/>
              </a:rPr>
              <a:t>” function to split into subset so to generate accurate results during prediction</a:t>
            </a:r>
            <a:endParaRPr lang="en-US" sz="2400">
              <a:ea typeface="+mn-lt"/>
              <a:cs typeface="+mn-lt"/>
            </a:endParaRPr>
          </a:p>
          <a:p>
            <a:endParaRPr lang="en-IN" sz="2400">
              <a:cs typeface="Calibri" panose="020F0502020204030204"/>
            </a:endParaRPr>
          </a:p>
          <a:p>
            <a:pPr marL="342900" indent="-342900">
              <a:buFont typeface="Courier New" panose="020B0604020202020204" pitchFamily="34" charset="0"/>
              <a:buChar char="o"/>
            </a:pPr>
            <a:endParaRPr lang="en-IN" sz="2400">
              <a:cs typeface="Calibri" panose="020F0502020204030204"/>
            </a:endParaRPr>
          </a:p>
          <a:p>
            <a:pPr marL="285750" indent="-285750">
              <a:buFont typeface="Arial" panose="020B0604020202020204" pitchFamily="34" charset="0"/>
              <a:buChar char="•"/>
            </a:pPr>
            <a:endParaRPr lang="en-IN">
              <a:cs typeface="Calibri" panose="020F0502020204030204"/>
            </a:endParaRPr>
          </a:p>
        </p:txBody>
      </p:sp>
    </p:spTree>
    <p:extLst>
      <p:ext uri="{BB962C8B-B14F-4D97-AF65-F5344CB8AC3E}">
        <p14:creationId xmlns:p14="http://schemas.microsoft.com/office/powerpoint/2010/main" val="3957808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64DE14-5F75-4291-AD5B-15868656CFCF}"/>
              </a:ext>
            </a:extLst>
          </p:cNvPr>
          <p:cNvSpPr>
            <a:spLocks noGrp="1"/>
          </p:cNvSpPr>
          <p:nvPr>
            <p:ph type="title"/>
          </p:nvPr>
        </p:nvSpPr>
        <p:spPr/>
        <p:txBody>
          <a:bodyPr/>
          <a:lstStyle/>
          <a:p>
            <a:r>
              <a:rPr lang="en-US" sz="3200" b="1"/>
              <a:t>Project Team</a:t>
            </a:r>
            <a:br>
              <a:rPr lang="en-US"/>
            </a:br>
            <a:endParaRPr lang="en-US"/>
          </a:p>
        </p:txBody>
      </p:sp>
      <p:sp>
        <p:nvSpPr>
          <p:cNvPr id="3" name="Inhaltsplatzhalter 2">
            <a:extLst>
              <a:ext uri="{FF2B5EF4-FFF2-40B4-BE49-F238E27FC236}">
                <a16:creationId xmlns:a16="http://schemas.microsoft.com/office/drawing/2014/main" id="{27CEA436-7D14-44CA-8B46-B28ED3202201}"/>
              </a:ext>
            </a:extLst>
          </p:cNvPr>
          <p:cNvSpPr>
            <a:spLocks noGrp="1"/>
          </p:cNvSpPr>
          <p:nvPr>
            <p:ph idx="1"/>
          </p:nvPr>
        </p:nvSpPr>
        <p:spPr>
          <a:xfrm>
            <a:off x="359399" y="1728000"/>
            <a:ext cx="11467423" cy="4230000"/>
          </a:xfrm>
        </p:spPr>
        <p:txBody>
          <a:bodyPr vert="horz" lIns="91440" tIns="45720" rIns="91440" bIns="45720" rtlCol="0" anchor="t">
            <a:normAutofit/>
          </a:bodyPr>
          <a:lstStyle/>
          <a:p>
            <a:pPr lvl="1"/>
            <a:r>
              <a:rPr lang="en-US" sz="3200" u="sng" err="1"/>
              <a:t>Bashetty</a:t>
            </a:r>
            <a:r>
              <a:rPr lang="en-US" sz="3200" u="sng"/>
              <a:t>, Pavankumar</a:t>
            </a:r>
          </a:p>
          <a:p>
            <a:pPr lvl="1"/>
            <a:r>
              <a:rPr lang="en-US" sz="3200" u="sng"/>
              <a:t>Swami, Skand</a:t>
            </a:r>
          </a:p>
          <a:p>
            <a:pPr marL="457200" lvl="1" indent="0">
              <a:buNone/>
            </a:pPr>
            <a:endParaRPr lang="en-US" sz="3200"/>
          </a:p>
          <a:p>
            <a:pPr marL="0" lvl="1" indent="0">
              <a:buNone/>
            </a:pPr>
            <a:r>
              <a:rPr lang="en-US" sz="3200"/>
              <a:t>                                                                                     </a:t>
            </a:r>
            <a:endParaRPr lang="en-GB" sz="2400"/>
          </a:p>
        </p:txBody>
      </p:sp>
      <p:sp>
        <p:nvSpPr>
          <p:cNvPr id="4" name="Datumsplatzhalter 3">
            <a:extLst>
              <a:ext uri="{FF2B5EF4-FFF2-40B4-BE49-F238E27FC236}">
                <a16:creationId xmlns:a16="http://schemas.microsoft.com/office/drawing/2014/main" id="{F114F468-5CAF-41EC-AA93-CDC65089EE17}"/>
              </a:ext>
            </a:extLst>
          </p:cNvPr>
          <p:cNvSpPr>
            <a:spLocks noGrp="1"/>
          </p:cNvSpPr>
          <p:nvPr>
            <p:ph type="dt" sz="half" idx="10"/>
          </p:nvPr>
        </p:nvSpPr>
        <p:spPr/>
        <p:txBody>
          <a:bodyPr/>
          <a:lstStyle/>
          <a:p>
            <a:fld id="{F10EDF90-6C91-9C49-9EDC-F791C9CEFB17}" type="datetime1">
              <a:rPr lang="de-DE" smtClean="0"/>
              <a:t>21.07.2022</a:t>
            </a:fld>
            <a:endParaRPr lang="de-DE"/>
          </a:p>
        </p:txBody>
      </p:sp>
      <p:sp>
        <p:nvSpPr>
          <p:cNvPr id="5" name="Fußzeilenplatzhalter 4">
            <a:extLst>
              <a:ext uri="{FF2B5EF4-FFF2-40B4-BE49-F238E27FC236}">
                <a16:creationId xmlns:a16="http://schemas.microsoft.com/office/drawing/2014/main" id="{8AD9B097-A7C8-471D-BEAE-47D62F0FC541}"/>
              </a:ext>
            </a:extLst>
          </p:cNvPr>
          <p:cNvSpPr>
            <a:spLocks noGrp="1"/>
          </p:cNvSpPr>
          <p:nvPr>
            <p:ph type="ftr" sz="quarter" idx="11"/>
          </p:nvPr>
        </p:nvSpPr>
        <p:spPr/>
        <p:txBody>
          <a:bodyPr/>
          <a:lstStyle/>
          <a:p>
            <a:endParaRPr lang="de-DE"/>
          </a:p>
          <a:p>
            <a:r>
              <a:rPr lang="de-DE"/>
              <a:t>SRH Hochschule Heidelberg </a:t>
            </a:r>
          </a:p>
          <a:p>
            <a:endParaRPr lang="de-DE"/>
          </a:p>
        </p:txBody>
      </p:sp>
      <p:sp>
        <p:nvSpPr>
          <p:cNvPr id="6" name="Foliennummernplatzhalter 5">
            <a:extLst>
              <a:ext uri="{FF2B5EF4-FFF2-40B4-BE49-F238E27FC236}">
                <a16:creationId xmlns:a16="http://schemas.microsoft.com/office/drawing/2014/main" id="{65B94E9E-2C4E-4766-B698-36FA0696CFEB}"/>
              </a:ext>
            </a:extLst>
          </p:cNvPr>
          <p:cNvSpPr>
            <a:spLocks noGrp="1"/>
          </p:cNvSpPr>
          <p:nvPr>
            <p:ph type="sldNum" sz="quarter" idx="12"/>
          </p:nvPr>
        </p:nvSpPr>
        <p:spPr/>
        <p:txBody>
          <a:bodyPr/>
          <a:lstStyle/>
          <a:p>
            <a:fld id="{075B144D-941B-4DFC-AF5F-0416193D12EC}" type="slidenum">
              <a:rPr lang="de-DE" smtClean="0"/>
              <a:t>2</a:t>
            </a:fld>
            <a:endParaRPr lang="de-DE"/>
          </a:p>
        </p:txBody>
      </p:sp>
    </p:spTree>
    <p:extLst>
      <p:ext uri="{BB962C8B-B14F-4D97-AF65-F5344CB8AC3E}">
        <p14:creationId xmlns:p14="http://schemas.microsoft.com/office/powerpoint/2010/main" val="4253352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6C489-EAEE-B387-E210-23BE83F48CCB}"/>
              </a:ext>
            </a:extLst>
          </p:cNvPr>
          <p:cNvSpPr>
            <a:spLocks noGrp="1"/>
          </p:cNvSpPr>
          <p:nvPr>
            <p:ph type="title"/>
          </p:nvPr>
        </p:nvSpPr>
        <p:spPr>
          <a:xfrm>
            <a:off x="360000" y="118337"/>
            <a:ext cx="9157663" cy="835093"/>
          </a:xfrm>
        </p:spPr>
        <p:txBody>
          <a:bodyPr/>
          <a:lstStyle/>
          <a:p>
            <a:r>
              <a:rPr lang="en-US">
                <a:latin typeface="SRH Headline"/>
              </a:rPr>
              <a:t>2. Building the model:</a:t>
            </a:r>
            <a:endParaRPr lang="en-US" sz="4400">
              <a:latin typeface="SRH Headline"/>
            </a:endParaRPr>
          </a:p>
        </p:txBody>
      </p:sp>
      <p:sp>
        <p:nvSpPr>
          <p:cNvPr id="4" name="Date Placeholder 3">
            <a:extLst>
              <a:ext uri="{FF2B5EF4-FFF2-40B4-BE49-F238E27FC236}">
                <a16:creationId xmlns:a16="http://schemas.microsoft.com/office/drawing/2014/main" id="{6C36C9AE-B1D6-2F4F-42BC-8D0847043962}"/>
              </a:ext>
            </a:extLst>
          </p:cNvPr>
          <p:cNvSpPr>
            <a:spLocks noGrp="1"/>
          </p:cNvSpPr>
          <p:nvPr>
            <p:ph type="dt" sz="half" idx="10"/>
          </p:nvPr>
        </p:nvSpPr>
        <p:spPr/>
        <p:txBody>
          <a:bodyPr/>
          <a:lstStyle/>
          <a:p>
            <a:fld id="{F10EDF90-6C91-9C49-9EDC-F791C9CEFB17}" type="datetime1">
              <a:rPr lang="de-DE" smtClean="0"/>
              <a:t>21.07.2022</a:t>
            </a:fld>
            <a:endParaRPr lang="de-DE"/>
          </a:p>
        </p:txBody>
      </p:sp>
      <p:sp>
        <p:nvSpPr>
          <p:cNvPr id="5" name="Footer Placeholder 4">
            <a:extLst>
              <a:ext uri="{FF2B5EF4-FFF2-40B4-BE49-F238E27FC236}">
                <a16:creationId xmlns:a16="http://schemas.microsoft.com/office/drawing/2014/main" id="{13CB5BAB-58CE-F082-73B6-650316C6DDF1}"/>
              </a:ext>
            </a:extLst>
          </p:cNvPr>
          <p:cNvSpPr>
            <a:spLocks noGrp="1"/>
          </p:cNvSpPr>
          <p:nvPr>
            <p:ph type="ftr" sz="quarter" idx="11"/>
          </p:nvPr>
        </p:nvSpPr>
        <p:spPr/>
        <p:txBody>
          <a:bodyPr/>
          <a:lstStyle/>
          <a:p>
            <a:r>
              <a:rPr lang="de-DE"/>
              <a:t>SRH Hochschule Heidelberg – Scientific Research, Writing and </a:t>
            </a:r>
            <a:r>
              <a:rPr lang="de-DE" err="1"/>
              <a:t>Presentation</a:t>
            </a:r>
            <a:endParaRPr lang="de-DE"/>
          </a:p>
        </p:txBody>
      </p:sp>
      <p:sp>
        <p:nvSpPr>
          <p:cNvPr id="6" name="Slide Number Placeholder 5">
            <a:extLst>
              <a:ext uri="{FF2B5EF4-FFF2-40B4-BE49-F238E27FC236}">
                <a16:creationId xmlns:a16="http://schemas.microsoft.com/office/drawing/2014/main" id="{52EED91C-20B7-54AD-ED2F-FDEA2A058CDB}"/>
              </a:ext>
            </a:extLst>
          </p:cNvPr>
          <p:cNvSpPr>
            <a:spLocks noGrp="1"/>
          </p:cNvSpPr>
          <p:nvPr>
            <p:ph type="sldNum" sz="quarter" idx="12"/>
          </p:nvPr>
        </p:nvSpPr>
        <p:spPr/>
        <p:txBody>
          <a:bodyPr/>
          <a:lstStyle/>
          <a:p>
            <a:fld id="{075B144D-941B-4DFC-AF5F-0416193D12EC}" type="slidenum">
              <a:rPr lang="de-DE" smtClean="0"/>
              <a:t>20</a:t>
            </a:fld>
            <a:endParaRPr lang="de-DE"/>
          </a:p>
        </p:txBody>
      </p:sp>
      <p:sp>
        <p:nvSpPr>
          <p:cNvPr id="7" name="TextBox 6">
            <a:extLst>
              <a:ext uri="{FF2B5EF4-FFF2-40B4-BE49-F238E27FC236}">
                <a16:creationId xmlns:a16="http://schemas.microsoft.com/office/drawing/2014/main" id="{35C61848-0223-4132-A51B-6E9E997A543B}"/>
              </a:ext>
            </a:extLst>
          </p:cNvPr>
          <p:cNvSpPr txBox="1"/>
          <p:nvPr/>
        </p:nvSpPr>
        <p:spPr>
          <a:xfrm>
            <a:off x="356439" y="1209884"/>
            <a:ext cx="10738280" cy="4062651"/>
          </a:xfrm>
          <a:prstGeom prst="rect">
            <a:avLst/>
          </a:prstGeom>
          <a:noFill/>
        </p:spPr>
        <p:txBody>
          <a:bodyPr wrap="square" lIns="91440" tIns="45720" rIns="91440" bIns="45720" rtlCol="0" anchor="t">
            <a:spAutoFit/>
          </a:bodyPr>
          <a:lstStyle/>
          <a:p>
            <a:pPr marL="342900" lvl="1" indent="-342900">
              <a:buFont typeface="Arial" panose="020B0604020202020204" pitchFamily="34" charset="0"/>
              <a:buChar char="•"/>
            </a:pPr>
            <a:r>
              <a:rPr lang="en-IN" sz="2400">
                <a:ea typeface="+mn-lt"/>
                <a:cs typeface="+mn-lt"/>
              </a:rPr>
              <a:t>To build our deep learning neural network we have used </a:t>
            </a:r>
            <a:r>
              <a:rPr lang="en-IN" sz="2400" err="1">
                <a:ea typeface="+mn-lt"/>
                <a:cs typeface="+mn-lt"/>
              </a:rPr>
              <a:t>kera</a:t>
            </a:r>
            <a:r>
              <a:rPr lang="en-IN" sz="2400">
                <a:ea typeface="+mn-lt"/>
                <a:cs typeface="+mn-lt"/>
              </a:rPr>
              <a:t> from </a:t>
            </a:r>
            <a:r>
              <a:rPr lang="en-IN" sz="2400" err="1">
                <a:ea typeface="+mn-lt"/>
                <a:cs typeface="+mn-lt"/>
              </a:rPr>
              <a:t>Tensorflow</a:t>
            </a:r>
            <a:r>
              <a:rPr lang="en-IN" sz="2400">
                <a:ea typeface="+mn-lt"/>
                <a:cs typeface="+mn-lt"/>
              </a:rPr>
              <a:t>.</a:t>
            </a:r>
          </a:p>
          <a:p>
            <a:pPr marL="0" lvl="1"/>
            <a:r>
              <a:rPr lang="en-IN" sz="2400">
                <a:ea typeface="+mn-lt"/>
                <a:cs typeface="+mn-lt"/>
              </a:rPr>
              <a:t>Segments of our layers:</a:t>
            </a:r>
          </a:p>
          <a:p>
            <a:pPr marL="0" lvl="1"/>
            <a:endParaRPr lang="en-IN" sz="2400">
              <a:ea typeface="+mn-lt"/>
              <a:cs typeface="+mn-lt"/>
            </a:endParaRPr>
          </a:p>
          <a:p>
            <a:pPr marL="0" lvl="1"/>
            <a:r>
              <a:rPr lang="en-IN" sz="2400">
                <a:ea typeface="+mn-lt"/>
                <a:cs typeface="+mn-lt"/>
              </a:rPr>
              <a:t>Step 1: Initialising the model using “Sequential()” creates a </a:t>
            </a:r>
            <a:r>
              <a:rPr lang="en-IN" sz="2400" err="1">
                <a:ea typeface="+mn-lt"/>
                <a:cs typeface="+mn-lt"/>
              </a:rPr>
              <a:t>forwardfeeding</a:t>
            </a:r>
            <a:r>
              <a:rPr lang="en-IN" sz="2400">
                <a:ea typeface="+mn-lt"/>
                <a:cs typeface="+mn-lt"/>
              </a:rPr>
              <a:t> model.</a:t>
            </a:r>
          </a:p>
          <a:p>
            <a:pPr marL="0" lvl="1"/>
            <a:r>
              <a:rPr lang="en-IN" sz="2400">
                <a:ea typeface="+mn-lt"/>
                <a:cs typeface="+mn-lt"/>
              </a:rPr>
              <a:t>Step 2: Convolutional layer,  </a:t>
            </a:r>
            <a:r>
              <a:rPr lang="en-IN" sz="2400" err="1">
                <a:ea typeface="+mn-lt"/>
                <a:cs typeface="+mn-lt"/>
              </a:rPr>
              <a:t>MaxPooling</a:t>
            </a:r>
            <a:r>
              <a:rPr lang="en-IN" sz="2400">
                <a:ea typeface="+mn-lt"/>
                <a:cs typeface="+mn-lt"/>
              </a:rPr>
              <a:t> layer, Dropout layer</a:t>
            </a:r>
          </a:p>
          <a:p>
            <a:pPr marL="0" lvl="1"/>
            <a:r>
              <a:rPr lang="en-IN" sz="2400">
                <a:ea typeface="+mn-lt"/>
                <a:cs typeface="+mn-lt"/>
              </a:rPr>
              <a:t>Step 3: Repeat step 2</a:t>
            </a:r>
          </a:p>
          <a:p>
            <a:pPr marL="0" lvl="1"/>
            <a:r>
              <a:rPr lang="en-IN" sz="2400">
                <a:ea typeface="+mn-lt"/>
                <a:cs typeface="+mn-lt"/>
              </a:rPr>
              <a:t>Step 4: Flattening using Flatten()</a:t>
            </a:r>
          </a:p>
          <a:p>
            <a:pPr marL="0" lvl="1"/>
            <a:r>
              <a:rPr lang="en-IN" sz="2400">
                <a:ea typeface="+mn-lt"/>
                <a:cs typeface="+mn-lt"/>
              </a:rPr>
              <a:t>Step 5: Dense down to the desired 43 categories</a:t>
            </a:r>
          </a:p>
          <a:p>
            <a:endParaRPr lang="en-IN" sz="2400">
              <a:cs typeface="Calibri" panose="020F0502020204030204"/>
            </a:endParaRPr>
          </a:p>
          <a:p>
            <a:pPr marL="342900" indent="-342900">
              <a:buFont typeface="Courier New" panose="020B0604020202020204" pitchFamily="34" charset="0"/>
              <a:buChar char="o"/>
            </a:pPr>
            <a:endParaRPr lang="en-IN" sz="2400">
              <a:cs typeface="Calibri" panose="020F0502020204030204"/>
            </a:endParaRPr>
          </a:p>
          <a:p>
            <a:pPr marL="285750" indent="-285750">
              <a:buFont typeface="Arial" panose="020B0604020202020204" pitchFamily="34" charset="0"/>
              <a:buChar char="•"/>
            </a:pPr>
            <a:endParaRPr lang="en-IN">
              <a:cs typeface="Calibri" panose="020F0502020204030204"/>
            </a:endParaRPr>
          </a:p>
        </p:txBody>
      </p:sp>
    </p:spTree>
    <p:extLst>
      <p:ext uri="{BB962C8B-B14F-4D97-AF65-F5344CB8AC3E}">
        <p14:creationId xmlns:p14="http://schemas.microsoft.com/office/powerpoint/2010/main" val="3626911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6C489-EAEE-B387-E210-23BE83F48CCB}"/>
              </a:ext>
            </a:extLst>
          </p:cNvPr>
          <p:cNvSpPr>
            <a:spLocks noGrp="1"/>
          </p:cNvSpPr>
          <p:nvPr>
            <p:ph type="title"/>
          </p:nvPr>
        </p:nvSpPr>
        <p:spPr>
          <a:xfrm>
            <a:off x="360000" y="118337"/>
            <a:ext cx="9157663" cy="835093"/>
          </a:xfrm>
        </p:spPr>
        <p:txBody>
          <a:bodyPr/>
          <a:lstStyle/>
          <a:p>
            <a:r>
              <a:rPr lang="en-US">
                <a:latin typeface="SRH Headline"/>
              </a:rPr>
              <a:t>3. Supervised Training:</a:t>
            </a:r>
            <a:endParaRPr lang="en-US" sz="4400">
              <a:latin typeface="SRH Headline"/>
            </a:endParaRPr>
          </a:p>
        </p:txBody>
      </p:sp>
      <p:sp>
        <p:nvSpPr>
          <p:cNvPr id="4" name="Date Placeholder 3">
            <a:extLst>
              <a:ext uri="{FF2B5EF4-FFF2-40B4-BE49-F238E27FC236}">
                <a16:creationId xmlns:a16="http://schemas.microsoft.com/office/drawing/2014/main" id="{6C36C9AE-B1D6-2F4F-42BC-8D0847043962}"/>
              </a:ext>
            </a:extLst>
          </p:cNvPr>
          <p:cNvSpPr>
            <a:spLocks noGrp="1"/>
          </p:cNvSpPr>
          <p:nvPr>
            <p:ph type="dt" sz="half" idx="10"/>
          </p:nvPr>
        </p:nvSpPr>
        <p:spPr/>
        <p:txBody>
          <a:bodyPr/>
          <a:lstStyle/>
          <a:p>
            <a:fld id="{F10EDF90-6C91-9C49-9EDC-F791C9CEFB17}" type="datetime1">
              <a:rPr lang="de-DE" smtClean="0"/>
              <a:t>21.07.2022</a:t>
            </a:fld>
            <a:endParaRPr lang="de-DE"/>
          </a:p>
        </p:txBody>
      </p:sp>
      <p:sp>
        <p:nvSpPr>
          <p:cNvPr id="5" name="Footer Placeholder 4">
            <a:extLst>
              <a:ext uri="{FF2B5EF4-FFF2-40B4-BE49-F238E27FC236}">
                <a16:creationId xmlns:a16="http://schemas.microsoft.com/office/drawing/2014/main" id="{13CB5BAB-58CE-F082-73B6-650316C6DDF1}"/>
              </a:ext>
            </a:extLst>
          </p:cNvPr>
          <p:cNvSpPr>
            <a:spLocks noGrp="1"/>
          </p:cNvSpPr>
          <p:nvPr>
            <p:ph type="ftr" sz="quarter" idx="11"/>
          </p:nvPr>
        </p:nvSpPr>
        <p:spPr/>
        <p:txBody>
          <a:bodyPr/>
          <a:lstStyle/>
          <a:p>
            <a:r>
              <a:rPr lang="de-DE"/>
              <a:t>SRH Hochschule Heidelberg – Scientific Research, Writing and </a:t>
            </a:r>
            <a:r>
              <a:rPr lang="de-DE" err="1"/>
              <a:t>Presentation</a:t>
            </a:r>
            <a:endParaRPr lang="de-DE"/>
          </a:p>
        </p:txBody>
      </p:sp>
      <p:sp>
        <p:nvSpPr>
          <p:cNvPr id="6" name="Slide Number Placeholder 5">
            <a:extLst>
              <a:ext uri="{FF2B5EF4-FFF2-40B4-BE49-F238E27FC236}">
                <a16:creationId xmlns:a16="http://schemas.microsoft.com/office/drawing/2014/main" id="{52EED91C-20B7-54AD-ED2F-FDEA2A058CDB}"/>
              </a:ext>
            </a:extLst>
          </p:cNvPr>
          <p:cNvSpPr>
            <a:spLocks noGrp="1"/>
          </p:cNvSpPr>
          <p:nvPr>
            <p:ph type="sldNum" sz="quarter" idx="12"/>
          </p:nvPr>
        </p:nvSpPr>
        <p:spPr/>
        <p:txBody>
          <a:bodyPr/>
          <a:lstStyle/>
          <a:p>
            <a:fld id="{075B144D-941B-4DFC-AF5F-0416193D12EC}" type="slidenum">
              <a:rPr lang="de-DE" smtClean="0"/>
              <a:t>21</a:t>
            </a:fld>
            <a:endParaRPr lang="de-DE"/>
          </a:p>
        </p:txBody>
      </p:sp>
      <p:sp>
        <p:nvSpPr>
          <p:cNvPr id="7" name="TextBox 6">
            <a:extLst>
              <a:ext uri="{FF2B5EF4-FFF2-40B4-BE49-F238E27FC236}">
                <a16:creationId xmlns:a16="http://schemas.microsoft.com/office/drawing/2014/main" id="{35C61848-0223-4132-A51B-6E9E997A543B}"/>
              </a:ext>
            </a:extLst>
          </p:cNvPr>
          <p:cNvSpPr txBox="1"/>
          <p:nvPr/>
        </p:nvSpPr>
        <p:spPr>
          <a:xfrm>
            <a:off x="356439" y="1209884"/>
            <a:ext cx="10738280" cy="1846659"/>
          </a:xfrm>
          <a:prstGeom prst="rect">
            <a:avLst/>
          </a:prstGeom>
          <a:noFill/>
        </p:spPr>
        <p:txBody>
          <a:bodyPr wrap="square" lIns="91440" tIns="45720" rIns="91440" bIns="45720" rtlCol="0" anchor="t">
            <a:spAutoFit/>
          </a:bodyPr>
          <a:lstStyle/>
          <a:p>
            <a:pPr marL="342900" lvl="1" indent="-342900"/>
            <a:r>
              <a:rPr lang="en-IN" sz="2400"/>
              <a:t>Supervised learning is </a:t>
            </a:r>
            <a:r>
              <a:rPr lang="en-IN" sz="2400" b="1"/>
              <a:t>an approach to creating artificial intelligence (AI), where a computer algorithm is trained on input data that has been labelled for a particular output</a:t>
            </a:r>
            <a:r>
              <a:rPr lang="en-IN" sz="2400"/>
              <a:t>.</a:t>
            </a:r>
          </a:p>
          <a:p>
            <a:pPr marL="342900" lvl="1" indent="-342900"/>
            <a:r>
              <a:rPr lang="en-IN" sz="2400">
                <a:cs typeface="Calibri"/>
              </a:rPr>
              <a:t>A large amount of data isn’t required compared to Unsupervised learning.</a:t>
            </a:r>
          </a:p>
          <a:p>
            <a:pPr marL="285750" indent="-285750">
              <a:buFont typeface="Arial" panose="020B0604020202020204" pitchFamily="34" charset="0"/>
              <a:buChar char="•"/>
            </a:pPr>
            <a:endParaRPr lang="en-IN">
              <a:cs typeface="Calibri" panose="020F0502020204030204"/>
            </a:endParaRPr>
          </a:p>
        </p:txBody>
      </p:sp>
      <p:sp>
        <p:nvSpPr>
          <p:cNvPr id="3" name="TextBox 2">
            <a:extLst>
              <a:ext uri="{FF2B5EF4-FFF2-40B4-BE49-F238E27FC236}">
                <a16:creationId xmlns:a16="http://schemas.microsoft.com/office/drawing/2014/main" id="{E1D8C524-0052-5F17-B1A0-E40D20CED133}"/>
              </a:ext>
            </a:extLst>
          </p:cNvPr>
          <p:cNvSpPr txBox="1"/>
          <p:nvPr/>
        </p:nvSpPr>
        <p:spPr>
          <a:xfrm>
            <a:off x="356439" y="3429000"/>
            <a:ext cx="10738280" cy="923330"/>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IN">
                <a:cs typeface="Calibri" panose="020F0502020204030204"/>
              </a:rPr>
              <a:t>With </a:t>
            </a:r>
            <a:r>
              <a:rPr lang="en-IN" err="1">
                <a:cs typeface="Calibri" panose="020F0502020204030204"/>
              </a:rPr>
              <a:t>Model.fit</a:t>
            </a:r>
            <a:r>
              <a:rPr lang="en-IN">
                <a:cs typeface="Calibri" panose="020F0502020204030204"/>
              </a:rPr>
              <a:t> we are training the model and validating it simultaneously with the test sets.</a:t>
            </a:r>
          </a:p>
          <a:p>
            <a:pPr marL="285750" indent="-285750">
              <a:buFont typeface="Arial" panose="020B0604020202020204" pitchFamily="34" charset="0"/>
              <a:buChar char="•"/>
            </a:pPr>
            <a:r>
              <a:rPr lang="en-IN">
                <a:cs typeface="Calibri" panose="020F0502020204030204"/>
              </a:rPr>
              <a:t>20 epoch have been used.</a:t>
            </a:r>
          </a:p>
          <a:p>
            <a:pPr marL="285750" indent="-285750">
              <a:buFont typeface="Arial" panose="020B0604020202020204" pitchFamily="34" charset="0"/>
              <a:buChar char="•"/>
            </a:pPr>
            <a:r>
              <a:rPr lang="en-IN">
                <a:cs typeface="Calibri" panose="020F0502020204030204"/>
              </a:rPr>
              <a:t>Result of each can be seen in the Adjoining </a:t>
            </a:r>
            <a:r>
              <a:rPr lang="en-IN" err="1">
                <a:cs typeface="Calibri" panose="020F0502020204030204"/>
              </a:rPr>
              <a:t>Jupyter</a:t>
            </a:r>
            <a:r>
              <a:rPr lang="en-IN">
                <a:cs typeface="Calibri" panose="020F0502020204030204"/>
              </a:rPr>
              <a:t> Notebooks.</a:t>
            </a:r>
          </a:p>
        </p:txBody>
      </p:sp>
    </p:spTree>
    <p:extLst>
      <p:ext uri="{BB962C8B-B14F-4D97-AF65-F5344CB8AC3E}">
        <p14:creationId xmlns:p14="http://schemas.microsoft.com/office/powerpoint/2010/main" val="2967984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6C489-EAEE-B387-E210-23BE83F48CCB}"/>
              </a:ext>
            </a:extLst>
          </p:cNvPr>
          <p:cNvSpPr>
            <a:spLocks noGrp="1"/>
          </p:cNvSpPr>
          <p:nvPr>
            <p:ph type="title"/>
          </p:nvPr>
        </p:nvSpPr>
        <p:spPr>
          <a:xfrm>
            <a:off x="360000" y="118337"/>
            <a:ext cx="9157663" cy="835093"/>
          </a:xfrm>
        </p:spPr>
        <p:txBody>
          <a:bodyPr/>
          <a:lstStyle/>
          <a:p>
            <a:r>
              <a:rPr lang="en-US">
                <a:latin typeface="SRH Headline"/>
              </a:rPr>
              <a:t>4. Saving the model:</a:t>
            </a:r>
            <a:endParaRPr lang="en-US" sz="4400">
              <a:latin typeface="SRH Headline"/>
            </a:endParaRPr>
          </a:p>
        </p:txBody>
      </p:sp>
      <p:sp>
        <p:nvSpPr>
          <p:cNvPr id="4" name="Date Placeholder 3">
            <a:extLst>
              <a:ext uri="{FF2B5EF4-FFF2-40B4-BE49-F238E27FC236}">
                <a16:creationId xmlns:a16="http://schemas.microsoft.com/office/drawing/2014/main" id="{6C36C9AE-B1D6-2F4F-42BC-8D0847043962}"/>
              </a:ext>
            </a:extLst>
          </p:cNvPr>
          <p:cNvSpPr>
            <a:spLocks noGrp="1"/>
          </p:cNvSpPr>
          <p:nvPr>
            <p:ph type="dt" sz="half" idx="10"/>
          </p:nvPr>
        </p:nvSpPr>
        <p:spPr/>
        <p:txBody>
          <a:bodyPr/>
          <a:lstStyle/>
          <a:p>
            <a:fld id="{F10EDF90-6C91-9C49-9EDC-F791C9CEFB17}" type="datetime1">
              <a:rPr lang="de-DE" smtClean="0"/>
              <a:t>21.07.2022</a:t>
            </a:fld>
            <a:endParaRPr lang="de-DE"/>
          </a:p>
        </p:txBody>
      </p:sp>
      <p:sp>
        <p:nvSpPr>
          <p:cNvPr id="5" name="Footer Placeholder 4">
            <a:extLst>
              <a:ext uri="{FF2B5EF4-FFF2-40B4-BE49-F238E27FC236}">
                <a16:creationId xmlns:a16="http://schemas.microsoft.com/office/drawing/2014/main" id="{13CB5BAB-58CE-F082-73B6-650316C6DDF1}"/>
              </a:ext>
            </a:extLst>
          </p:cNvPr>
          <p:cNvSpPr>
            <a:spLocks noGrp="1"/>
          </p:cNvSpPr>
          <p:nvPr>
            <p:ph type="ftr" sz="quarter" idx="11"/>
          </p:nvPr>
        </p:nvSpPr>
        <p:spPr/>
        <p:txBody>
          <a:bodyPr/>
          <a:lstStyle/>
          <a:p>
            <a:r>
              <a:rPr lang="de-DE"/>
              <a:t>SRH Hochschule Heidelberg – Scientific Research, Writing and </a:t>
            </a:r>
            <a:r>
              <a:rPr lang="de-DE" err="1"/>
              <a:t>Presentation</a:t>
            </a:r>
          </a:p>
        </p:txBody>
      </p:sp>
      <p:sp>
        <p:nvSpPr>
          <p:cNvPr id="6" name="Slide Number Placeholder 5">
            <a:extLst>
              <a:ext uri="{FF2B5EF4-FFF2-40B4-BE49-F238E27FC236}">
                <a16:creationId xmlns:a16="http://schemas.microsoft.com/office/drawing/2014/main" id="{52EED91C-20B7-54AD-ED2F-FDEA2A058CDB}"/>
              </a:ext>
            </a:extLst>
          </p:cNvPr>
          <p:cNvSpPr>
            <a:spLocks noGrp="1"/>
          </p:cNvSpPr>
          <p:nvPr>
            <p:ph type="sldNum" sz="quarter" idx="12"/>
          </p:nvPr>
        </p:nvSpPr>
        <p:spPr/>
        <p:txBody>
          <a:bodyPr/>
          <a:lstStyle/>
          <a:p>
            <a:fld id="{075B144D-941B-4DFC-AF5F-0416193D12EC}" type="slidenum">
              <a:rPr lang="de-DE" smtClean="0"/>
              <a:t>22</a:t>
            </a:fld>
            <a:endParaRPr lang="de-DE"/>
          </a:p>
        </p:txBody>
      </p:sp>
      <p:sp>
        <p:nvSpPr>
          <p:cNvPr id="7" name="TextBox 6">
            <a:extLst>
              <a:ext uri="{FF2B5EF4-FFF2-40B4-BE49-F238E27FC236}">
                <a16:creationId xmlns:a16="http://schemas.microsoft.com/office/drawing/2014/main" id="{35C61848-0223-4132-A51B-6E9E997A543B}"/>
              </a:ext>
            </a:extLst>
          </p:cNvPr>
          <p:cNvSpPr txBox="1"/>
          <p:nvPr/>
        </p:nvSpPr>
        <p:spPr>
          <a:xfrm>
            <a:off x="360000" y="1306137"/>
            <a:ext cx="10738280" cy="2215991"/>
          </a:xfrm>
          <a:prstGeom prst="rect">
            <a:avLst/>
          </a:prstGeom>
          <a:noFill/>
        </p:spPr>
        <p:txBody>
          <a:bodyPr wrap="square" lIns="91440" tIns="45720" rIns="91440" bIns="45720" rtlCol="0" anchor="t">
            <a:spAutoFit/>
          </a:bodyPr>
          <a:lstStyle/>
          <a:p>
            <a:pPr marL="0" lvl="1"/>
            <a:endParaRPr lang="en-IN" sz="2400">
              <a:ea typeface="+mn-lt"/>
              <a:cs typeface="+mn-lt"/>
            </a:endParaRPr>
          </a:p>
          <a:p>
            <a:pPr marL="342900" indent="-342900">
              <a:buFont typeface="Arial" panose="020B0604020202020204" pitchFamily="34" charset="0"/>
              <a:buChar char="•"/>
            </a:pPr>
            <a:r>
              <a:rPr lang="en-IN" sz="2400">
                <a:cs typeface="Calibri" panose="020F0502020204030204"/>
              </a:rPr>
              <a:t>We save the trained model in an </a:t>
            </a:r>
            <a:r>
              <a:rPr lang="en-IN" sz="2400" b="1">
                <a:cs typeface="Calibri" panose="020F0502020204030204"/>
              </a:rPr>
              <a:t>.</a:t>
            </a:r>
            <a:r>
              <a:rPr lang="en-IN" sz="2400" b="1" err="1">
                <a:cs typeface="Calibri" panose="020F0502020204030204"/>
              </a:rPr>
              <a:t>hdf</a:t>
            </a:r>
            <a:r>
              <a:rPr lang="en-IN" sz="2400" b="1">
                <a:cs typeface="Calibri" panose="020F0502020204030204"/>
              </a:rPr>
              <a:t> </a:t>
            </a:r>
            <a:r>
              <a:rPr lang="en-IN" sz="2400">
                <a:cs typeface="Calibri" panose="020F0502020204030204"/>
              </a:rPr>
              <a:t>file for later use.(</a:t>
            </a:r>
            <a:r>
              <a:rPr lang="en-IN" sz="2400" b="1" err="1">
                <a:cs typeface="Calibri" panose="020F0502020204030204"/>
              </a:rPr>
              <a:t>model.save</a:t>
            </a:r>
            <a:r>
              <a:rPr lang="en-IN" sz="2400" b="1">
                <a:cs typeface="Calibri" panose="020F0502020204030204"/>
              </a:rPr>
              <a:t>()</a:t>
            </a:r>
            <a:r>
              <a:rPr lang="en-IN" sz="2400">
                <a:cs typeface="Calibri" panose="020F0502020204030204"/>
              </a:rPr>
              <a:t>)</a:t>
            </a:r>
          </a:p>
          <a:p>
            <a:pPr marL="342900" indent="-342900">
              <a:buFont typeface="Arial" panose="020B0604020202020204" pitchFamily="34" charset="0"/>
              <a:buChar char="•"/>
            </a:pPr>
            <a:r>
              <a:rPr lang="en-IN" sz="2400">
                <a:cs typeface="Calibri" panose="020F0502020204030204"/>
              </a:rPr>
              <a:t>.</a:t>
            </a:r>
            <a:r>
              <a:rPr lang="en-IN" sz="2400" err="1">
                <a:cs typeface="Calibri" panose="020F0502020204030204"/>
              </a:rPr>
              <a:t>hdf</a:t>
            </a:r>
            <a:r>
              <a:rPr lang="en-IN" sz="2400">
                <a:cs typeface="Calibri" panose="020F0502020204030204"/>
              </a:rPr>
              <a:t> is appropriate for storing </a:t>
            </a:r>
            <a:r>
              <a:rPr lang="en-IN" sz="2400" err="1">
                <a:cs typeface="Calibri" panose="020F0502020204030204"/>
              </a:rPr>
              <a:t>multidimentional</a:t>
            </a:r>
            <a:r>
              <a:rPr lang="en-IN" sz="2400">
                <a:cs typeface="Calibri" panose="020F0502020204030204"/>
              </a:rPr>
              <a:t> arrays of scientific data.</a:t>
            </a:r>
          </a:p>
          <a:p>
            <a:pPr marL="342900" indent="-342900">
              <a:buFont typeface="Arial" panose="020B0604020202020204" pitchFamily="34" charset="0"/>
              <a:buChar char="•"/>
            </a:pPr>
            <a:r>
              <a:rPr lang="en-IN" sz="2400">
                <a:cs typeface="Calibri" panose="020F0502020204030204"/>
              </a:rPr>
              <a:t>This model can loaded using </a:t>
            </a:r>
            <a:r>
              <a:rPr lang="en-IN" sz="2400" b="1" err="1">
                <a:cs typeface="Calibri" panose="020F0502020204030204"/>
              </a:rPr>
              <a:t>load_model</a:t>
            </a:r>
            <a:r>
              <a:rPr lang="en-IN" sz="2400" b="1">
                <a:cs typeface="Calibri" panose="020F0502020204030204"/>
              </a:rPr>
              <a:t> </a:t>
            </a:r>
            <a:r>
              <a:rPr lang="en-IN" sz="2400">
                <a:cs typeface="Calibri" panose="020F0502020204030204"/>
              </a:rPr>
              <a:t>function from </a:t>
            </a:r>
            <a:r>
              <a:rPr lang="en-IN" sz="2400" b="1" err="1">
                <a:cs typeface="Calibri" panose="020F0502020204030204"/>
              </a:rPr>
              <a:t>keras.models</a:t>
            </a:r>
            <a:endParaRPr lang="en-IN" sz="2400" b="1">
              <a:cs typeface="Calibri" panose="020F0502020204030204"/>
            </a:endParaRPr>
          </a:p>
          <a:p>
            <a:pPr marL="342900" indent="-342900">
              <a:buFont typeface="Courier New" panose="020B0604020202020204" pitchFamily="34" charset="0"/>
              <a:buChar char="o"/>
            </a:pPr>
            <a:endParaRPr lang="en-IN" sz="2400">
              <a:cs typeface="Calibri" panose="020F0502020204030204"/>
            </a:endParaRPr>
          </a:p>
          <a:p>
            <a:pPr marL="285750" indent="-285750">
              <a:buFont typeface="Arial" panose="020B0604020202020204" pitchFamily="34" charset="0"/>
              <a:buChar char="•"/>
            </a:pPr>
            <a:endParaRPr lang="en-IN">
              <a:cs typeface="Calibri" panose="020F0502020204030204"/>
            </a:endParaRPr>
          </a:p>
        </p:txBody>
      </p:sp>
    </p:spTree>
    <p:extLst>
      <p:ext uri="{BB962C8B-B14F-4D97-AF65-F5344CB8AC3E}">
        <p14:creationId xmlns:p14="http://schemas.microsoft.com/office/powerpoint/2010/main" val="3000611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6C489-EAEE-B387-E210-23BE83F48CCB}"/>
              </a:ext>
            </a:extLst>
          </p:cNvPr>
          <p:cNvSpPr>
            <a:spLocks noGrp="1"/>
          </p:cNvSpPr>
          <p:nvPr>
            <p:ph type="title"/>
          </p:nvPr>
        </p:nvSpPr>
        <p:spPr>
          <a:xfrm>
            <a:off x="360000" y="118337"/>
            <a:ext cx="9157663" cy="835093"/>
          </a:xfrm>
        </p:spPr>
        <p:txBody>
          <a:bodyPr/>
          <a:lstStyle/>
          <a:p>
            <a:r>
              <a:rPr lang="en-US">
                <a:latin typeface="SRH Headline"/>
              </a:rPr>
              <a:t>5. Plotting accuracy data:</a:t>
            </a:r>
            <a:endParaRPr lang="en-US" sz="4400">
              <a:latin typeface="SRH Headline"/>
            </a:endParaRPr>
          </a:p>
        </p:txBody>
      </p:sp>
      <p:sp>
        <p:nvSpPr>
          <p:cNvPr id="4" name="Date Placeholder 3">
            <a:extLst>
              <a:ext uri="{FF2B5EF4-FFF2-40B4-BE49-F238E27FC236}">
                <a16:creationId xmlns:a16="http://schemas.microsoft.com/office/drawing/2014/main" id="{6C36C9AE-B1D6-2F4F-42BC-8D0847043962}"/>
              </a:ext>
            </a:extLst>
          </p:cNvPr>
          <p:cNvSpPr>
            <a:spLocks noGrp="1"/>
          </p:cNvSpPr>
          <p:nvPr>
            <p:ph type="dt" sz="half" idx="10"/>
          </p:nvPr>
        </p:nvSpPr>
        <p:spPr/>
        <p:txBody>
          <a:bodyPr/>
          <a:lstStyle/>
          <a:p>
            <a:fld id="{F10EDF90-6C91-9C49-9EDC-F791C9CEFB17}" type="datetime1">
              <a:rPr lang="de-DE" smtClean="0"/>
              <a:t>21.07.2022</a:t>
            </a:fld>
            <a:endParaRPr lang="de-DE"/>
          </a:p>
        </p:txBody>
      </p:sp>
      <p:sp>
        <p:nvSpPr>
          <p:cNvPr id="5" name="Footer Placeholder 4">
            <a:extLst>
              <a:ext uri="{FF2B5EF4-FFF2-40B4-BE49-F238E27FC236}">
                <a16:creationId xmlns:a16="http://schemas.microsoft.com/office/drawing/2014/main" id="{13CB5BAB-58CE-F082-73B6-650316C6DDF1}"/>
              </a:ext>
            </a:extLst>
          </p:cNvPr>
          <p:cNvSpPr>
            <a:spLocks noGrp="1"/>
          </p:cNvSpPr>
          <p:nvPr>
            <p:ph type="ftr" sz="quarter" idx="11"/>
          </p:nvPr>
        </p:nvSpPr>
        <p:spPr/>
        <p:txBody>
          <a:bodyPr/>
          <a:lstStyle/>
          <a:p>
            <a:r>
              <a:rPr lang="de-DE"/>
              <a:t>SRH Hochschule Heidelberg – Scientific Research, Writing and </a:t>
            </a:r>
            <a:r>
              <a:rPr lang="de-DE" err="1"/>
              <a:t>Presentation</a:t>
            </a:r>
          </a:p>
        </p:txBody>
      </p:sp>
      <p:sp>
        <p:nvSpPr>
          <p:cNvPr id="6" name="Slide Number Placeholder 5">
            <a:extLst>
              <a:ext uri="{FF2B5EF4-FFF2-40B4-BE49-F238E27FC236}">
                <a16:creationId xmlns:a16="http://schemas.microsoft.com/office/drawing/2014/main" id="{52EED91C-20B7-54AD-ED2F-FDEA2A058CDB}"/>
              </a:ext>
            </a:extLst>
          </p:cNvPr>
          <p:cNvSpPr>
            <a:spLocks noGrp="1"/>
          </p:cNvSpPr>
          <p:nvPr>
            <p:ph type="sldNum" sz="quarter" idx="12"/>
          </p:nvPr>
        </p:nvSpPr>
        <p:spPr/>
        <p:txBody>
          <a:bodyPr/>
          <a:lstStyle/>
          <a:p>
            <a:fld id="{075B144D-941B-4DFC-AF5F-0416193D12EC}" type="slidenum">
              <a:rPr lang="de-DE" smtClean="0"/>
              <a:t>23</a:t>
            </a:fld>
            <a:endParaRPr lang="de-DE"/>
          </a:p>
        </p:txBody>
      </p:sp>
      <p:sp>
        <p:nvSpPr>
          <p:cNvPr id="7" name="TextBox 6">
            <a:extLst>
              <a:ext uri="{FF2B5EF4-FFF2-40B4-BE49-F238E27FC236}">
                <a16:creationId xmlns:a16="http://schemas.microsoft.com/office/drawing/2014/main" id="{35C61848-0223-4132-A51B-6E9E997A543B}"/>
              </a:ext>
            </a:extLst>
          </p:cNvPr>
          <p:cNvSpPr txBox="1"/>
          <p:nvPr/>
        </p:nvSpPr>
        <p:spPr>
          <a:xfrm>
            <a:off x="356439" y="1209884"/>
            <a:ext cx="10738280" cy="4801314"/>
          </a:xfrm>
          <a:prstGeom prst="rect">
            <a:avLst/>
          </a:prstGeom>
          <a:noFill/>
        </p:spPr>
        <p:txBody>
          <a:bodyPr wrap="square" lIns="91440" tIns="45720" rIns="91440" bIns="45720" rtlCol="0" anchor="t">
            <a:spAutoFit/>
          </a:bodyPr>
          <a:lstStyle/>
          <a:p>
            <a:pPr marL="342900" lvl="1" indent="-342900">
              <a:buFont typeface="Courier New"/>
              <a:buChar char="o"/>
            </a:pPr>
            <a:r>
              <a:rPr lang="en-IN" sz="2400">
                <a:ea typeface="+mn-lt"/>
                <a:cs typeface="+mn-lt"/>
              </a:rPr>
              <a:t>For plotting a graph, we need accuracy and error values from each epoch. Best way to get these values is by using </a:t>
            </a:r>
            <a:r>
              <a:rPr lang="en-IN" sz="2400" err="1">
                <a:ea typeface="+mn-lt"/>
                <a:cs typeface="+mn-lt"/>
              </a:rPr>
              <a:t>callback</a:t>
            </a:r>
            <a:r>
              <a:rPr lang="en-IN" sz="2400">
                <a:ea typeface="+mn-lt"/>
                <a:cs typeface="+mn-lt"/>
              </a:rPr>
              <a:t> object. One of the </a:t>
            </a:r>
            <a:r>
              <a:rPr lang="en-IN" sz="2400" err="1">
                <a:ea typeface="+mn-lt"/>
                <a:cs typeface="+mn-lt"/>
              </a:rPr>
              <a:t>callback</a:t>
            </a:r>
            <a:r>
              <a:rPr lang="en-IN" sz="2400">
                <a:ea typeface="+mn-lt"/>
                <a:cs typeface="+mn-lt"/>
              </a:rPr>
              <a:t> object is history, which is automatically applied to every model. [</a:t>
            </a:r>
            <a:r>
              <a:rPr lang="en-IN" sz="2000" i="1" err="1">
                <a:ea typeface="+mn-lt"/>
                <a:cs typeface="+mn-lt"/>
              </a:rPr>
              <a:t>tf.keras.callbacks.history</a:t>
            </a:r>
            <a:r>
              <a:rPr lang="en-IN" sz="2400">
                <a:ea typeface="+mn-lt"/>
                <a:cs typeface="+mn-lt"/>
              </a:rPr>
              <a:t>]. history object is returned by the fit method of the model. Its history member holds the training matrices in the dictionary format.</a:t>
            </a:r>
            <a:endParaRPr lang="en-US">
              <a:cs typeface="Calibri" panose="020F0502020204030204"/>
            </a:endParaRPr>
          </a:p>
          <a:p>
            <a:pPr marL="342900" lvl="1" indent="-342900">
              <a:buFont typeface="Courier New"/>
              <a:buChar char="o"/>
            </a:pPr>
            <a:endParaRPr lang="en-IN" sz="2400">
              <a:ea typeface="+mn-lt"/>
              <a:cs typeface="+mn-lt"/>
            </a:endParaRPr>
          </a:p>
          <a:p>
            <a:pPr marL="342900" indent="-342900">
              <a:buFont typeface="Courier New"/>
              <a:buChar char="o"/>
            </a:pPr>
            <a:r>
              <a:rPr lang="en-IN" sz="2400">
                <a:ea typeface="+mn-lt"/>
                <a:cs typeface="+mn-lt"/>
              </a:rPr>
              <a:t>We plotted two graphs, first graph for stored accuracy data and validation accuracy data to their respective epoch. Second graph for stored accuracy loss and validation accuracy loss to their respective epoch. [ accuracy data is the accuracy of a batch of training data and validation accuracy is the accuracy of a batch of testing data]</a:t>
            </a:r>
            <a:endParaRPr lang="en-IN">
              <a:cs typeface="Calibri"/>
            </a:endParaRPr>
          </a:p>
          <a:p>
            <a:pPr marL="342900" indent="-342900">
              <a:buFont typeface="Courier New" panose="020B0604020202020204" pitchFamily="34" charset="0"/>
              <a:buChar char="o"/>
            </a:pPr>
            <a:endParaRPr lang="en-IN" sz="2400">
              <a:cs typeface="Calibri" panose="020F0502020204030204"/>
            </a:endParaRPr>
          </a:p>
          <a:p>
            <a:pPr marL="285750" indent="-285750">
              <a:buFont typeface="Arial" panose="020B0604020202020204" pitchFamily="34" charset="0"/>
              <a:buChar char="•"/>
            </a:pPr>
            <a:endParaRPr lang="en-IN">
              <a:cs typeface="Calibri" panose="020F0502020204030204"/>
            </a:endParaRPr>
          </a:p>
        </p:txBody>
      </p:sp>
    </p:spTree>
    <p:extLst>
      <p:ext uri="{BB962C8B-B14F-4D97-AF65-F5344CB8AC3E}">
        <p14:creationId xmlns:p14="http://schemas.microsoft.com/office/powerpoint/2010/main" val="2105385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6C489-EAEE-B387-E210-23BE83F48CCB}"/>
              </a:ext>
            </a:extLst>
          </p:cNvPr>
          <p:cNvSpPr>
            <a:spLocks noGrp="1"/>
          </p:cNvSpPr>
          <p:nvPr>
            <p:ph type="title"/>
          </p:nvPr>
        </p:nvSpPr>
        <p:spPr>
          <a:xfrm>
            <a:off x="360000" y="118337"/>
            <a:ext cx="9157663" cy="835093"/>
          </a:xfrm>
        </p:spPr>
        <p:txBody>
          <a:bodyPr/>
          <a:lstStyle/>
          <a:p>
            <a:r>
              <a:rPr lang="en-US">
                <a:latin typeface="SRH Headline"/>
              </a:rPr>
              <a:t>6. Testing data:</a:t>
            </a:r>
            <a:endParaRPr lang="en-US" sz="4400">
              <a:latin typeface="SRH Headline"/>
            </a:endParaRPr>
          </a:p>
        </p:txBody>
      </p:sp>
      <p:sp>
        <p:nvSpPr>
          <p:cNvPr id="4" name="Date Placeholder 3">
            <a:extLst>
              <a:ext uri="{FF2B5EF4-FFF2-40B4-BE49-F238E27FC236}">
                <a16:creationId xmlns:a16="http://schemas.microsoft.com/office/drawing/2014/main" id="{6C36C9AE-B1D6-2F4F-42BC-8D0847043962}"/>
              </a:ext>
            </a:extLst>
          </p:cNvPr>
          <p:cNvSpPr>
            <a:spLocks noGrp="1"/>
          </p:cNvSpPr>
          <p:nvPr>
            <p:ph type="dt" sz="half" idx="10"/>
          </p:nvPr>
        </p:nvSpPr>
        <p:spPr/>
        <p:txBody>
          <a:bodyPr/>
          <a:lstStyle/>
          <a:p>
            <a:fld id="{F10EDF90-6C91-9C49-9EDC-F791C9CEFB17}" type="datetime1">
              <a:rPr lang="de-DE" smtClean="0"/>
              <a:t>21.07.2022</a:t>
            </a:fld>
            <a:endParaRPr lang="de-DE"/>
          </a:p>
        </p:txBody>
      </p:sp>
      <p:sp>
        <p:nvSpPr>
          <p:cNvPr id="5" name="Footer Placeholder 4">
            <a:extLst>
              <a:ext uri="{FF2B5EF4-FFF2-40B4-BE49-F238E27FC236}">
                <a16:creationId xmlns:a16="http://schemas.microsoft.com/office/drawing/2014/main" id="{13CB5BAB-58CE-F082-73B6-650316C6DDF1}"/>
              </a:ext>
            </a:extLst>
          </p:cNvPr>
          <p:cNvSpPr>
            <a:spLocks noGrp="1"/>
          </p:cNvSpPr>
          <p:nvPr>
            <p:ph type="ftr" sz="quarter" idx="11"/>
          </p:nvPr>
        </p:nvSpPr>
        <p:spPr/>
        <p:txBody>
          <a:bodyPr/>
          <a:lstStyle/>
          <a:p>
            <a:r>
              <a:rPr lang="de-DE"/>
              <a:t>SRH Hochschule Heidelberg – Scientific Research, Writing and </a:t>
            </a:r>
            <a:r>
              <a:rPr lang="de-DE" err="1"/>
              <a:t>Presentation</a:t>
            </a:r>
          </a:p>
        </p:txBody>
      </p:sp>
      <p:sp>
        <p:nvSpPr>
          <p:cNvPr id="6" name="Slide Number Placeholder 5">
            <a:extLst>
              <a:ext uri="{FF2B5EF4-FFF2-40B4-BE49-F238E27FC236}">
                <a16:creationId xmlns:a16="http://schemas.microsoft.com/office/drawing/2014/main" id="{52EED91C-20B7-54AD-ED2F-FDEA2A058CDB}"/>
              </a:ext>
            </a:extLst>
          </p:cNvPr>
          <p:cNvSpPr>
            <a:spLocks noGrp="1"/>
          </p:cNvSpPr>
          <p:nvPr>
            <p:ph type="sldNum" sz="quarter" idx="12"/>
          </p:nvPr>
        </p:nvSpPr>
        <p:spPr/>
        <p:txBody>
          <a:bodyPr/>
          <a:lstStyle/>
          <a:p>
            <a:fld id="{075B144D-941B-4DFC-AF5F-0416193D12EC}" type="slidenum">
              <a:rPr lang="de-DE" smtClean="0"/>
              <a:t>24</a:t>
            </a:fld>
            <a:endParaRPr lang="de-DE"/>
          </a:p>
        </p:txBody>
      </p:sp>
      <p:sp>
        <p:nvSpPr>
          <p:cNvPr id="7" name="TextBox 6">
            <a:extLst>
              <a:ext uri="{FF2B5EF4-FFF2-40B4-BE49-F238E27FC236}">
                <a16:creationId xmlns:a16="http://schemas.microsoft.com/office/drawing/2014/main" id="{35C61848-0223-4132-A51B-6E9E997A543B}"/>
              </a:ext>
            </a:extLst>
          </p:cNvPr>
          <p:cNvSpPr txBox="1"/>
          <p:nvPr/>
        </p:nvSpPr>
        <p:spPr>
          <a:xfrm>
            <a:off x="356439" y="1209884"/>
            <a:ext cx="10738280" cy="2585323"/>
          </a:xfrm>
          <a:prstGeom prst="rect">
            <a:avLst/>
          </a:prstGeom>
          <a:noFill/>
        </p:spPr>
        <p:txBody>
          <a:bodyPr wrap="square" lIns="91440" tIns="45720" rIns="91440" bIns="45720" rtlCol="0" anchor="t">
            <a:spAutoFit/>
          </a:bodyPr>
          <a:lstStyle/>
          <a:p>
            <a:pPr marL="342900" lvl="1" indent="-342900">
              <a:buFont typeface="Courier New"/>
              <a:buChar char="o"/>
            </a:pPr>
            <a:r>
              <a:rPr lang="en-IN" sz="2400">
                <a:ea typeface="+mn-lt"/>
                <a:cs typeface="+mn-lt"/>
              </a:rPr>
              <a:t>Images from the test file will be converted to array and then loads to trained model to predict accuracy score.</a:t>
            </a:r>
            <a:endParaRPr lang="en-IN">
              <a:ea typeface="+mn-lt"/>
              <a:cs typeface="+mn-lt"/>
            </a:endParaRPr>
          </a:p>
          <a:p>
            <a:pPr marL="0" lvl="1"/>
            <a:endParaRPr lang="en-IN" sz="2400">
              <a:ea typeface="+mn-lt"/>
              <a:cs typeface="+mn-lt"/>
            </a:endParaRPr>
          </a:p>
          <a:p>
            <a:pPr marL="342900" lvl="1" indent="-342900">
              <a:buFont typeface="Courier New"/>
              <a:buChar char="o"/>
            </a:pPr>
            <a:r>
              <a:rPr lang="en-IN" sz="2400">
                <a:ea typeface="+mn-lt"/>
                <a:cs typeface="+mn-lt"/>
              </a:rPr>
              <a:t>Prediction model is also used to test an input image and to get a proper output.</a:t>
            </a:r>
            <a:endParaRPr lang="en-IN">
              <a:cs typeface="Calibri"/>
            </a:endParaRPr>
          </a:p>
          <a:p>
            <a:endParaRPr lang="en-IN" sz="2400">
              <a:cs typeface="Calibri" panose="020F0502020204030204"/>
            </a:endParaRPr>
          </a:p>
          <a:p>
            <a:pPr marL="342900" indent="-342900">
              <a:buFont typeface="Courier New" panose="020B0604020202020204" pitchFamily="34" charset="0"/>
              <a:buChar char="o"/>
            </a:pPr>
            <a:endParaRPr lang="en-IN" sz="2400">
              <a:cs typeface="Calibri" panose="020F0502020204030204"/>
            </a:endParaRPr>
          </a:p>
          <a:p>
            <a:pPr marL="285750" indent="-285750">
              <a:buFont typeface="Arial" panose="020B0604020202020204" pitchFamily="34" charset="0"/>
              <a:buChar char="•"/>
            </a:pPr>
            <a:endParaRPr lang="en-IN">
              <a:cs typeface="Calibri" panose="020F0502020204030204"/>
            </a:endParaRPr>
          </a:p>
        </p:txBody>
      </p:sp>
    </p:spTree>
    <p:extLst>
      <p:ext uri="{BB962C8B-B14F-4D97-AF65-F5344CB8AC3E}">
        <p14:creationId xmlns:p14="http://schemas.microsoft.com/office/powerpoint/2010/main" val="23124054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77F4A1-DC52-4DC0-8DBB-640BD79A4277}"/>
              </a:ext>
            </a:extLst>
          </p:cNvPr>
          <p:cNvSpPr>
            <a:spLocks noGrp="1"/>
          </p:cNvSpPr>
          <p:nvPr>
            <p:ph type="title"/>
          </p:nvPr>
        </p:nvSpPr>
        <p:spPr/>
        <p:txBody>
          <a:bodyPr/>
          <a:lstStyle/>
          <a:p>
            <a:r>
              <a:rPr lang="de-DE" sz="5400"/>
              <a:t>Resources</a:t>
            </a:r>
            <a:br>
              <a:rPr lang="de-DE"/>
            </a:br>
            <a:endParaRPr lang="en-GB"/>
          </a:p>
        </p:txBody>
      </p:sp>
      <p:sp>
        <p:nvSpPr>
          <p:cNvPr id="3" name="Textplatzhalter 2">
            <a:extLst>
              <a:ext uri="{FF2B5EF4-FFF2-40B4-BE49-F238E27FC236}">
                <a16:creationId xmlns:a16="http://schemas.microsoft.com/office/drawing/2014/main" id="{EE481BE3-0AEA-4E0A-BCD7-54EC323C97A6}"/>
              </a:ext>
            </a:extLst>
          </p:cNvPr>
          <p:cNvSpPr>
            <a:spLocks noGrp="1"/>
          </p:cNvSpPr>
          <p:nvPr>
            <p:ph type="body" idx="1"/>
          </p:nvPr>
        </p:nvSpPr>
        <p:spPr/>
        <p:txBody>
          <a:bodyPr vert="horz" lIns="91440" tIns="45720" rIns="91440" bIns="45720" rtlCol="0" anchor="t">
            <a:noAutofit/>
          </a:bodyPr>
          <a:lstStyle/>
          <a:p>
            <a:r>
              <a:rPr lang="de-DE">
                <a:latin typeface="SRH Headline"/>
              </a:rPr>
              <a:t>05</a:t>
            </a:r>
            <a:endParaRPr lang="en-GB"/>
          </a:p>
        </p:txBody>
      </p:sp>
      <p:sp>
        <p:nvSpPr>
          <p:cNvPr id="4" name="Datumsplatzhalter 3">
            <a:extLst>
              <a:ext uri="{FF2B5EF4-FFF2-40B4-BE49-F238E27FC236}">
                <a16:creationId xmlns:a16="http://schemas.microsoft.com/office/drawing/2014/main" id="{F0A0F412-0CE3-4ACD-ABB1-18CC5931B332}"/>
              </a:ext>
            </a:extLst>
          </p:cNvPr>
          <p:cNvSpPr>
            <a:spLocks noGrp="1"/>
          </p:cNvSpPr>
          <p:nvPr>
            <p:ph type="dt" sz="half" idx="10"/>
          </p:nvPr>
        </p:nvSpPr>
        <p:spPr/>
        <p:txBody>
          <a:bodyPr/>
          <a:lstStyle/>
          <a:p>
            <a:fld id="{B4F2AB4E-F240-2644-9DF0-3F5E0D661364}" type="datetime1">
              <a:rPr lang="de-DE" smtClean="0"/>
              <a:t>21.07.2022</a:t>
            </a:fld>
            <a:endParaRPr lang="de-DE"/>
          </a:p>
        </p:txBody>
      </p:sp>
      <p:sp>
        <p:nvSpPr>
          <p:cNvPr id="5" name="Fußzeilenplatzhalter 4">
            <a:extLst>
              <a:ext uri="{FF2B5EF4-FFF2-40B4-BE49-F238E27FC236}">
                <a16:creationId xmlns:a16="http://schemas.microsoft.com/office/drawing/2014/main" id="{B5602E47-57F4-4528-BF60-D6A29388C457}"/>
              </a:ext>
            </a:extLst>
          </p:cNvPr>
          <p:cNvSpPr>
            <a:spLocks noGrp="1"/>
          </p:cNvSpPr>
          <p:nvPr>
            <p:ph type="ftr" sz="quarter" idx="11"/>
          </p:nvPr>
        </p:nvSpPr>
        <p:spPr/>
        <p:txBody>
          <a:bodyPr/>
          <a:lstStyle/>
          <a:p>
            <a:r>
              <a:rPr lang="de-DE"/>
              <a:t>SRH Hochschule Heidelberg </a:t>
            </a:r>
          </a:p>
        </p:txBody>
      </p:sp>
      <p:sp>
        <p:nvSpPr>
          <p:cNvPr id="6" name="Foliennummernplatzhalter 5">
            <a:extLst>
              <a:ext uri="{FF2B5EF4-FFF2-40B4-BE49-F238E27FC236}">
                <a16:creationId xmlns:a16="http://schemas.microsoft.com/office/drawing/2014/main" id="{26BE2F63-7C7E-4D4C-80EA-912F59166C0C}"/>
              </a:ext>
            </a:extLst>
          </p:cNvPr>
          <p:cNvSpPr>
            <a:spLocks noGrp="1"/>
          </p:cNvSpPr>
          <p:nvPr>
            <p:ph type="sldNum" sz="quarter" idx="12"/>
          </p:nvPr>
        </p:nvSpPr>
        <p:spPr/>
        <p:txBody>
          <a:bodyPr/>
          <a:lstStyle/>
          <a:p>
            <a:fld id="{075B144D-941B-4DFC-AF5F-0416193D12EC}" type="slidenum">
              <a:rPr lang="de-DE" smtClean="0"/>
              <a:pPr/>
              <a:t>25</a:t>
            </a:fld>
            <a:endParaRPr lang="de-DE"/>
          </a:p>
        </p:txBody>
      </p:sp>
    </p:spTree>
    <p:extLst>
      <p:ext uri="{BB962C8B-B14F-4D97-AF65-F5344CB8AC3E}">
        <p14:creationId xmlns:p14="http://schemas.microsoft.com/office/powerpoint/2010/main" val="1389428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127E-9925-988C-08E7-689820669F0D}"/>
              </a:ext>
            </a:extLst>
          </p:cNvPr>
          <p:cNvSpPr>
            <a:spLocks noGrp="1"/>
          </p:cNvSpPr>
          <p:nvPr>
            <p:ph type="title"/>
          </p:nvPr>
        </p:nvSpPr>
        <p:spPr>
          <a:xfrm>
            <a:off x="359400" y="237218"/>
            <a:ext cx="10515600" cy="1325563"/>
          </a:xfrm>
        </p:spPr>
        <p:txBody>
          <a:bodyPr/>
          <a:lstStyle/>
          <a:p>
            <a:r>
              <a:rPr lang="en-US"/>
              <a:t>Sources</a:t>
            </a:r>
          </a:p>
        </p:txBody>
      </p:sp>
      <p:sp>
        <p:nvSpPr>
          <p:cNvPr id="3" name="Content Placeholder 2">
            <a:extLst>
              <a:ext uri="{FF2B5EF4-FFF2-40B4-BE49-F238E27FC236}">
                <a16:creationId xmlns:a16="http://schemas.microsoft.com/office/drawing/2014/main" id="{392BDC5F-0A34-F2F0-5D78-44C6F6B56982}"/>
              </a:ext>
            </a:extLst>
          </p:cNvPr>
          <p:cNvSpPr>
            <a:spLocks noGrp="1"/>
          </p:cNvSpPr>
          <p:nvPr>
            <p:ph idx="1"/>
          </p:nvPr>
        </p:nvSpPr>
        <p:spPr/>
        <p:txBody>
          <a:bodyPr/>
          <a:lstStyle/>
          <a:p>
            <a:r>
              <a:rPr lang="en-US"/>
              <a:t>Websites:</a:t>
            </a:r>
            <a:br>
              <a:rPr lang="en-US"/>
            </a:br>
            <a:r>
              <a:rPr lang="en-US"/>
              <a:t>- </a:t>
            </a:r>
            <a:r>
              <a:rPr lang="en-US">
                <a:hlinkClick r:id="rId2"/>
              </a:rPr>
              <a:t>https://keras.io/</a:t>
            </a:r>
            <a:br>
              <a:rPr lang="en-US"/>
            </a:br>
            <a:r>
              <a:rPr lang="en-US"/>
              <a:t>- </a:t>
            </a:r>
            <a:r>
              <a:rPr lang="en-US">
                <a:hlinkClick r:id="rId3"/>
              </a:rPr>
              <a:t>http://tensorflow.org/</a:t>
            </a:r>
            <a:br>
              <a:rPr lang="en-US"/>
            </a:br>
            <a:r>
              <a:rPr lang="en-US"/>
              <a:t>- </a:t>
            </a:r>
            <a:r>
              <a:rPr lang="en-US" err="1"/>
              <a:t>sendex</a:t>
            </a:r>
            <a:r>
              <a:rPr lang="en-US"/>
              <a:t>(</a:t>
            </a:r>
            <a:r>
              <a:rPr lang="en-US" err="1"/>
              <a:t>Youtube</a:t>
            </a:r>
            <a:r>
              <a:rPr lang="en-US"/>
              <a:t>)</a:t>
            </a:r>
            <a:br>
              <a:rPr lang="en-US"/>
            </a:br>
            <a:r>
              <a:rPr lang="en-US"/>
              <a:t>- https://</a:t>
            </a:r>
            <a:r>
              <a:rPr lang="en-US" err="1"/>
              <a:t>pythonprogramming.net</a:t>
            </a:r>
            <a:r>
              <a:rPr lang="en-US"/>
              <a:t>/convolutional-neural-network-deep-learning-python-tensorflow-keras/</a:t>
            </a:r>
          </a:p>
          <a:p>
            <a:endParaRPr lang="en-US"/>
          </a:p>
          <a:p>
            <a:r>
              <a:rPr lang="en-US"/>
              <a:t>Dataset:</a:t>
            </a:r>
            <a:br>
              <a:rPr lang="en-US"/>
            </a:br>
            <a:r>
              <a:rPr lang="en-US"/>
              <a:t>https://</a:t>
            </a:r>
            <a:r>
              <a:rPr lang="en-US" err="1"/>
              <a:t>www.kaggle.com</a:t>
            </a:r>
            <a:r>
              <a:rPr lang="en-US"/>
              <a:t>/datasets/</a:t>
            </a:r>
            <a:r>
              <a:rPr lang="en-US" err="1"/>
              <a:t>meowmeowmeowmeowmeow</a:t>
            </a:r>
            <a:r>
              <a:rPr lang="en-US"/>
              <a:t>/</a:t>
            </a:r>
            <a:r>
              <a:rPr lang="en-US" err="1"/>
              <a:t>gtsrb</a:t>
            </a:r>
            <a:r>
              <a:rPr lang="en-US"/>
              <a:t>-</a:t>
            </a:r>
            <a:r>
              <a:rPr lang="en-US" err="1"/>
              <a:t>german</a:t>
            </a:r>
            <a:r>
              <a:rPr lang="en-US"/>
              <a:t>-traffic-sign</a:t>
            </a:r>
          </a:p>
          <a:p>
            <a:pPr marL="0" indent="0">
              <a:buNone/>
            </a:pPr>
            <a:endParaRPr lang="en-US"/>
          </a:p>
        </p:txBody>
      </p:sp>
    </p:spTree>
    <p:extLst>
      <p:ext uri="{BB962C8B-B14F-4D97-AF65-F5344CB8AC3E}">
        <p14:creationId xmlns:p14="http://schemas.microsoft.com/office/powerpoint/2010/main" val="298291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497117-90DE-47EE-9E34-C42C982D3C91}"/>
              </a:ext>
            </a:extLst>
          </p:cNvPr>
          <p:cNvSpPr>
            <a:spLocks noGrp="1"/>
          </p:cNvSpPr>
          <p:nvPr>
            <p:ph type="title"/>
          </p:nvPr>
        </p:nvSpPr>
        <p:spPr>
          <a:xfrm>
            <a:off x="1319842" y="2054656"/>
            <a:ext cx="9896808" cy="1406038"/>
          </a:xfrm>
        </p:spPr>
        <p:txBody>
          <a:bodyPr/>
          <a:lstStyle/>
          <a:p>
            <a:pPr algn="ctr"/>
            <a:r>
              <a:rPr lang="en-US"/>
              <a:t>Project Title:</a:t>
            </a:r>
            <a:br>
              <a:rPr lang="en-US" b="0"/>
            </a:br>
            <a:r>
              <a:rPr lang="en-US"/>
              <a:t>Traffic Sign Recognition : Neural Networks</a:t>
            </a:r>
            <a:br>
              <a:rPr lang="en-US"/>
            </a:br>
            <a:br>
              <a:rPr lang="de-DE"/>
            </a:br>
            <a:endParaRPr lang="en-GB"/>
          </a:p>
        </p:txBody>
      </p:sp>
      <p:sp>
        <p:nvSpPr>
          <p:cNvPr id="4" name="Datumsplatzhalter 3">
            <a:extLst>
              <a:ext uri="{FF2B5EF4-FFF2-40B4-BE49-F238E27FC236}">
                <a16:creationId xmlns:a16="http://schemas.microsoft.com/office/drawing/2014/main" id="{BAE3D337-9413-44E4-9954-0C51659FC991}"/>
              </a:ext>
            </a:extLst>
          </p:cNvPr>
          <p:cNvSpPr>
            <a:spLocks noGrp="1"/>
          </p:cNvSpPr>
          <p:nvPr>
            <p:ph type="dt" sz="half" idx="10"/>
          </p:nvPr>
        </p:nvSpPr>
        <p:spPr/>
        <p:txBody>
          <a:bodyPr/>
          <a:lstStyle/>
          <a:p>
            <a:fld id="{B4F2AB4E-F240-2644-9DF0-3F5E0D661364}" type="datetime1">
              <a:rPr lang="de-DE" smtClean="0"/>
              <a:t>21.07.2022</a:t>
            </a:fld>
            <a:endParaRPr lang="de-DE"/>
          </a:p>
        </p:txBody>
      </p:sp>
      <p:sp>
        <p:nvSpPr>
          <p:cNvPr id="5" name="Fußzeilenplatzhalter 4">
            <a:extLst>
              <a:ext uri="{FF2B5EF4-FFF2-40B4-BE49-F238E27FC236}">
                <a16:creationId xmlns:a16="http://schemas.microsoft.com/office/drawing/2014/main" id="{1CA4D080-7C47-4C75-AE54-481C96FE0DD5}"/>
              </a:ext>
            </a:extLst>
          </p:cNvPr>
          <p:cNvSpPr>
            <a:spLocks noGrp="1"/>
          </p:cNvSpPr>
          <p:nvPr>
            <p:ph type="ftr" sz="quarter" idx="11"/>
          </p:nvPr>
        </p:nvSpPr>
        <p:spPr/>
        <p:txBody>
          <a:bodyPr/>
          <a:lstStyle/>
          <a:p>
            <a:r>
              <a:rPr lang="de-DE"/>
              <a:t>SRH Hochschule Heidelberg </a:t>
            </a:r>
          </a:p>
        </p:txBody>
      </p:sp>
      <p:sp>
        <p:nvSpPr>
          <p:cNvPr id="6" name="Foliennummernplatzhalter 5">
            <a:extLst>
              <a:ext uri="{FF2B5EF4-FFF2-40B4-BE49-F238E27FC236}">
                <a16:creationId xmlns:a16="http://schemas.microsoft.com/office/drawing/2014/main" id="{2BB21FE7-49CF-4A1C-ABBC-49A370202C0B}"/>
              </a:ext>
            </a:extLst>
          </p:cNvPr>
          <p:cNvSpPr>
            <a:spLocks noGrp="1"/>
          </p:cNvSpPr>
          <p:nvPr>
            <p:ph type="sldNum" sz="quarter" idx="12"/>
          </p:nvPr>
        </p:nvSpPr>
        <p:spPr/>
        <p:txBody>
          <a:bodyPr/>
          <a:lstStyle/>
          <a:p>
            <a:fld id="{075B144D-941B-4DFC-AF5F-0416193D12EC}" type="slidenum">
              <a:rPr lang="de-DE" smtClean="0"/>
              <a:pPr/>
              <a:t>3</a:t>
            </a:fld>
            <a:endParaRPr lang="de-DE"/>
          </a:p>
        </p:txBody>
      </p:sp>
      <p:sp>
        <p:nvSpPr>
          <p:cNvPr id="7" name="Textplatzhalter 2">
            <a:extLst>
              <a:ext uri="{FF2B5EF4-FFF2-40B4-BE49-F238E27FC236}">
                <a16:creationId xmlns:a16="http://schemas.microsoft.com/office/drawing/2014/main" id="{523D046F-5B12-5548-6C34-A9AC17F29401}"/>
              </a:ext>
            </a:extLst>
          </p:cNvPr>
          <p:cNvSpPr>
            <a:spLocks noGrp="1"/>
          </p:cNvSpPr>
          <p:nvPr>
            <p:ph type="body" idx="1"/>
          </p:nvPr>
        </p:nvSpPr>
        <p:spPr>
          <a:xfrm>
            <a:off x="360000" y="3597219"/>
            <a:ext cx="4255132" cy="2622606"/>
          </a:xfrm>
        </p:spPr>
        <p:txBody>
          <a:bodyPr/>
          <a:lstStyle/>
          <a:p>
            <a:r>
              <a:rPr lang="de-DE"/>
              <a:t>01</a:t>
            </a:r>
            <a:endParaRPr lang="en-GB"/>
          </a:p>
        </p:txBody>
      </p:sp>
    </p:spTree>
    <p:extLst>
      <p:ext uri="{BB962C8B-B14F-4D97-AF65-F5344CB8AC3E}">
        <p14:creationId xmlns:p14="http://schemas.microsoft.com/office/powerpoint/2010/main" val="767641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9C181-F52E-766C-47FC-A0BDCD26BE9A}"/>
              </a:ext>
            </a:extLst>
          </p:cNvPr>
          <p:cNvSpPr>
            <a:spLocks noGrp="1"/>
          </p:cNvSpPr>
          <p:nvPr>
            <p:ph type="title"/>
          </p:nvPr>
        </p:nvSpPr>
        <p:spPr/>
        <p:txBody>
          <a:bodyPr/>
          <a:lstStyle/>
          <a:p>
            <a:r>
              <a:rPr lang="en-US">
                <a:cs typeface="Calibri Light"/>
              </a:rPr>
              <a:t>Introduction</a:t>
            </a:r>
            <a:endParaRPr lang="en-US"/>
          </a:p>
        </p:txBody>
      </p:sp>
      <p:sp>
        <p:nvSpPr>
          <p:cNvPr id="3" name="Content Placeholder 2">
            <a:extLst>
              <a:ext uri="{FF2B5EF4-FFF2-40B4-BE49-F238E27FC236}">
                <a16:creationId xmlns:a16="http://schemas.microsoft.com/office/drawing/2014/main" id="{3AAC6274-DD3F-2FD3-8B91-9DD07CA172DF}"/>
              </a:ext>
            </a:extLst>
          </p:cNvPr>
          <p:cNvSpPr>
            <a:spLocks noGrp="1"/>
          </p:cNvSpPr>
          <p:nvPr>
            <p:ph idx="1"/>
          </p:nvPr>
        </p:nvSpPr>
        <p:spPr/>
        <p:txBody>
          <a:bodyPr vert="horz" lIns="91440" tIns="45720" rIns="91440" bIns="45720" rtlCol="0" anchor="t">
            <a:normAutofit/>
          </a:bodyPr>
          <a:lstStyle/>
          <a:p>
            <a:r>
              <a:rPr lang="en-US" sz="2400">
                <a:ea typeface="+mn-lt"/>
                <a:cs typeface="+mn-lt"/>
              </a:rPr>
              <a:t>In the world of Artificial Intelligence and advancement in technologies, many researchers and big companies are working on autonomous vehicles and self-driving cars. So, for achieving accuracy in this technology, the vehicles should be able to interpret traffic signs and make decisions accordingly. </a:t>
            </a:r>
          </a:p>
          <a:p>
            <a:r>
              <a:rPr lang="en-US" sz="2400">
                <a:ea typeface="+mn-lt"/>
                <a:cs typeface="+mn-lt"/>
              </a:rPr>
              <a:t>Currently, several different types of traffic signs across Germany. In this project, we developed a deep neural network model that classifies traffic signs present in the image into different categories. With this model, system can read and understand traffic signs which are a very important task for all autonomous vehicles. </a:t>
            </a:r>
            <a:endParaRPr lang="en-US" sz="2400">
              <a:cs typeface="Calibri"/>
            </a:endParaRPr>
          </a:p>
        </p:txBody>
      </p:sp>
    </p:spTree>
    <p:extLst>
      <p:ext uri="{BB962C8B-B14F-4D97-AF65-F5344CB8AC3E}">
        <p14:creationId xmlns:p14="http://schemas.microsoft.com/office/powerpoint/2010/main" val="1390296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77F4A1-DC52-4DC0-8DBB-640BD79A4277}"/>
              </a:ext>
            </a:extLst>
          </p:cNvPr>
          <p:cNvSpPr>
            <a:spLocks noGrp="1"/>
          </p:cNvSpPr>
          <p:nvPr>
            <p:ph type="title"/>
          </p:nvPr>
        </p:nvSpPr>
        <p:spPr/>
        <p:txBody>
          <a:bodyPr/>
          <a:lstStyle/>
          <a:p>
            <a:r>
              <a:rPr lang="de-DE" sz="5400"/>
              <a:t>Environment</a:t>
            </a:r>
            <a:br>
              <a:rPr lang="de-DE"/>
            </a:br>
            <a:endParaRPr lang="en-GB"/>
          </a:p>
        </p:txBody>
      </p:sp>
      <p:sp>
        <p:nvSpPr>
          <p:cNvPr id="3" name="Textplatzhalter 2">
            <a:extLst>
              <a:ext uri="{FF2B5EF4-FFF2-40B4-BE49-F238E27FC236}">
                <a16:creationId xmlns:a16="http://schemas.microsoft.com/office/drawing/2014/main" id="{EE481BE3-0AEA-4E0A-BCD7-54EC323C97A6}"/>
              </a:ext>
            </a:extLst>
          </p:cNvPr>
          <p:cNvSpPr>
            <a:spLocks noGrp="1"/>
          </p:cNvSpPr>
          <p:nvPr>
            <p:ph type="body" idx="1"/>
          </p:nvPr>
        </p:nvSpPr>
        <p:spPr/>
        <p:txBody>
          <a:bodyPr/>
          <a:lstStyle/>
          <a:p>
            <a:r>
              <a:rPr lang="de-DE"/>
              <a:t>02</a:t>
            </a:r>
            <a:endParaRPr lang="en-GB"/>
          </a:p>
        </p:txBody>
      </p:sp>
      <p:sp>
        <p:nvSpPr>
          <p:cNvPr id="4" name="Datumsplatzhalter 3">
            <a:extLst>
              <a:ext uri="{FF2B5EF4-FFF2-40B4-BE49-F238E27FC236}">
                <a16:creationId xmlns:a16="http://schemas.microsoft.com/office/drawing/2014/main" id="{F0A0F412-0CE3-4ACD-ABB1-18CC5931B332}"/>
              </a:ext>
            </a:extLst>
          </p:cNvPr>
          <p:cNvSpPr>
            <a:spLocks noGrp="1"/>
          </p:cNvSpPr>
          <p:nvPr>
            <p:ph type="dt" sz="half" idx="10"/>
          </p:nvPr>
        </p:nvSpPr>
        <p:spPr/>
        <p:txBody>
          <a:bodyPr/>
          <a:lstStyle/>
          <a:p>
            <a:fld id="{B4F2AB4E-F240-2644-9DF0-3F5E0D661364}" type="datetime1">
              <a:rPr lang="de-DE" smtClean="0"/>
              <a:t>21.07.2022</a:t>
            </a:fld>
            <a:endParaRPr lang="de-DE"/>
          </a:p>
        </p:txBody>
      </p:sp>
      <p:sp>
        <p:nvSpPr>
          <p:cNvPr id="5" name="Fußzeilenplatzhalter 4">
            <a:extLst>
              <a:ext uri="{FF2B5EF4-FFF2-40B4-BE49-F238E27FC236}">
                <a16:creationId xmlns:a16="http://schemas.microsoft.com/office/drawing/2014/main" id="{B5602E47-57F4-4528-BF60-D6A29388C457}"/>
              </a:ext>
            </a:extLst>
          </p:cNvPr>
          <p:cNvSpPr>
            <a:spLocks noGrp="1"/>
          </p:cNvSpPr>
          <p:nvPr>
            <p:ph type="ftr" sz="quarter" idx="11"/>
          </p:nvPr>
        </p:nvSpPr>
        <p:spPr/>
        <p:txBody>
          <a:bodyPr/>
          <a:lstStyle/>
          <a:p>
            <a:r>
              <a:rPr lang="de-DE"/>
              <a:t>SRH Hochschule Heidelberg </a:t>
            </a:r>
          </a:p>
        </p:txBody>
      </p:sp>
      <p:sp>
        <p:nvSpPr>
          <p:cNvPr id="6" name="Foliennummernplatzhalter 5">
            <a:extLst>
              <a:ext uri="{FF2B5EF4-FFF2-40B4-BE49-F238E27FC236}">
                <a16:creationId xmlns:a16="http://schemas.microsoft.com/office/drawing/2014/main" id="{26BE2F63-7C7E-4D4C-80EA-912F59166C0C}"/>
              </a:ext>
            </a:extLst>
          </p:cNvPr>
          <p:cNvSpPr>
            <a:spLocks noGrp="1"/>
          </p:cNvSpPr>
          <p:nvPr>
            <p:ph type="sldNum" sz="quarter" idx="12"/>
          </p:nvPr>
        </p:nvSpPr>
        <p:spPr/>
        <p:txBody>
          <a:bodyPr/>
          <a:lstStyle/>
          <a:p>
            <a:fld id="{075B144D-941B-4DFC-AF5F-0416193D12EC}" type="slidenum">
              <a:rPr lang="de-DE" smtClean="0"/>
              <a:pPr/>
              <a:t>5</a:t>
            </a:fld>
            <a:endParaRPr lang="de-DE"/>
          </a:p>
        </p:txBody>
      </p:sp>
    </p:spTree>
    <p:extLst>
      <p:ext uri="{BB962C8B-B14F-4D97-AF65-F5344CB8AC3E}">
        <p14:creationId xmlns:p14="http://schemas.microsoft.com/office/powerpoint/2010/main" val="3818436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27CEA436-7D14-44CA-8B46-B28ED3202201}"/>
              </a:ext>
            </a:extLst>
          </p:cNvPr>
          <p:cNvSpPr>
            <a:spLocks noGrp="1"/>
          </p:cNvSpPr>
          <p:nvPr>
            <p:ph idx="1"/>
          </p:nvPr>
        </p:nvSpPr>
        <p:spPr>
          <a:xfrm>
            <a:off x="359399" y="1728000"/>
            <a:ext cx="11467423" cy="4230000"/>
          </a:xfrm>
        </p:spPr>
        <p:txBody>
          <a:bodyPr vert="horz" lIns="0" tIns="0" rIns="0" bIns="0" rtlCol="0" anchor="t">
            <a:noAutofit/>
          </a:bodyPr>
          <a:lstStyle/>
          <a:p>
            <a:pPr marL="0" lvl="1" indent="0">
              <a:buNone/>
            </a:pPr>
            <a:endParaRPr lang="en-GB" sz="2400">
              <a:latin typeface="SRH Text"/>
              <a:ea typeface="SRH Text"/>
              <a:cs typeface="SRH Text"/>
            </a:endParaRPr>
          </a:p>
          <a:p>
            <a:pPr marL="359410" lvl="1" indent="-359410"/>
            <a:r>
              <a:rPr lang="en-GB">
                <a:latin typeface="SRH Text"/>
                <a:ea typeface="SRH Text"/>
                <a:cs typeface="SRH Text"/>
              </a:rPr>
              <a:t>Python(3.10)</a:t>
            </a:r>
            <a:endParaRPr lang="en-GB" sz="2400">
              <a:latin typeface="SRH Text"/>
              <a:ea typeface="SRH Text"/>
              <a:cs typeface="SRH Text"/>
            </a:endParaRPr>
          </a:p>
          <a:p>
            <a:pPr marL="359410" lvl="1" indent="-359410"/>
            <a:r>
              <a:rPr lang="en-GB">
                <a:latin typeface="SRH Text"/>
                <a:ea typeface="SRH Text"/>
                <a:cs typeface="SRH Text"/>
              </a:rPr>
              <a:t>Anaconda(</a:t>
            </a:r>
            <a:r>
              <a:rPr lang="en-GB" err="1">
                <a:latin typeface="SRH Text"/>
                <a:ea typeface="SRH Text"/>
                <a:cs typeface="SRH Text"/>
              </a:rPr>
              <a:t>miniforge</a:t>
            </a:r>
            <a:r>
              <a:rPr lang="en-GB">
                <a:latin typeface="SRH Text"/>
                <a:ea typeface="SRH Text"/>
                <a:cs typeface="SRH Text"/>
              </a:rPr>
              <a:t> 3 &amp; Anaconda 3)</a:t>
            </a:r>
            <a:endParaRPr lang="en-GB" sz="2400">
              <a:latin typeface="SRH Text"/>
              <a:ea typeface="SRH Text"/>
              <a:cs typeface="SRH Text"/>
            </a:endParaRPr>
          </a:p>
          <a:p>
            <a:pPr marL="359410" lvl="1" indent="-359410"/>
            <a:r>
              <a:rPr lang="en-GB" err="1">
                <a:latin typeface="SRH Text"/>
                <a:ea typeface="SRH Text"/>
                <a:cs typeface="SRH Text"/>
              </a:rPr>
              <a:t>Jupyter</a:t>
            </a:r>
            <a:r>
              <a:rPr lang="en-GB">
                <a:latin typeface="SRH Text"/>
                <a:ea typeface="SRH Text"/>
                <a:cs typeface="SRH Text"/>
              </a:rPr>
              <a:t> Notebooks</a:t>
            </a:r>
          </a:p>
          <a:p>
            <a:pPr marL="0" lvl="1" indent="0">
              <a:buNone/>
            </a:pPr>
            <a:endParaRPr lang="en-GB">
              <a:cs typeface="Calibri"/>
            </a:endParaRPr>
          </a:p>
        </p:txBody>
      </p:sp>
      <p:sp>
        <p:nvSpPr>
          <p:cNvPr id="4" name="Datumsplatzhalter 3">
            <a:extLst>
              <a:ext uri="{FF2B5EF4-FFF2-40B4-BE49-F238E27FC236}">
                <a16:creationId xmlns:a16="http://schemas.microsoft.com/office/drawing/2014/main" id="{F114F468-5CAF-41EC-AA93-CDC65089EE17}"/>
              </a:ext>
            </a:extLst>
          </p:cNvPr>
          <p:cNvSpPr>
            <a:spLocks noGrp="1"/>
          </p:cNvSpPr>
          <p:nvPr>
            <p:ph type="dt" sz="half" idx="10"/>
          </p:nvPr>
        </p:nvSpPr>
        <p:spPr/>
        <p:txBody>
          <a:bodyPr/>
          <a:lstStyle/>
          <a:p>
            <a:fld id="{F10EDF90-6C91-9C49-9EDC-F791C9CEFB17}" type="datetime1">
              <a:rPr lang="de-DE" smtClean="0"/>
              <a:t>21.07.2022</a:t>
            </a:fld>
            <a:endParaRPr lang="de-DE"/>
          </a:p>
        </p:txBody>
      </p:sp>
      <p:sp>
        <p:nvSpPr>
          <p:cNvPr id="5" name="Fußzeilenplatzhalter 4">
            <a:extLst>
              <a:ext uri="{FF2B5EF4-FFF2-40B4-BE49-F238E27FC236}">
                <a16:creationId xmlns:a16="http://schemas.microsoft.com/office/drawing/2014/main" id="{8AD9B097-A7C8-471D-BEAE-47D62F0FC541}"/>
              </a:ext>
            </a:extLst>
          </p:cNvPr>
          <p:cNvSpPr>
            <a:spLocks noGrp="1"/>
          </p:cNvSpPr>
          <p:nvPr>
            <p:ph type="ftr" sz="quarter" idx="11"/>
          </p:nvPr>
        </p:nvSpPr>
        <p:spPr/>
        <p:txBody>
          <a:bodyPr/>
          <a:lstStyle/>
          <a:p>
            <a:r>
              <a:rPr lang="de-DE"/>
              <a:t>SRH Hochschule Heidelberg </a:t>
            </a:r>
          </a:p>
        </p:txBody>
      </p:sp>
      <p:sp>
        <p:nvSpPr>
          <p:cNvPr id="6" name="Foliennummernplatzhalter 5">
            <a:extLst>
              <a:ext uri="{FF2B5EF4-FFF2-40B4-BE49-F238E27FC236}">
                <a16:creationId xmlns:a16="http://schemas.microsoft.com/office/drawing/2014/main" id="{65B94E9E-2C4E-4766-B698-36FA0696CFEB}"/>
              </a:ext>
            </a:extLst>
          </p:cNvPr>
          <p:cNvSpPr>
            <a:spLocks noGrp="1"/>
          </p:cNvSpPr>
          <p:nvPr>
            <p:ph type="sldNum" sz="quarter" idx="12"/>
          </p:nvPr>
        </p:nvSpPr>
        <p:spPr/>
        <p:txBody>
          <a:bodyPr/>
          <a:lstStyle/>
          <a:p>
            <a:fld id="{075B144D-941B-4DFC-AF5F-0416193D12EC}" type="slidenum">
              <a:rPr lang="de-DE" smtClean="0"/>
              <a:t>6</a:t>
            </a:fld>
            <a:endParaRPr lang="de-DE"/>
          </a:p>
        </p:txBody>
      </p:sp>
      <p:sp>
        <p:nvSpPr>
          <p:cNvPr id="2" name="Titel 1">
            <a:extLst>
              <a:ext uri="{FF2B5EF4-FFF2-40B4-BE49-F238E27FC236}">
                <a16:creationId xmlns:a16="http://schemas.microsoft.com/office/drawing/2014/main" id="{54656839-6E9A-97CF-F736-01582D1C9BCC}"/>
              </a:ext>
            </a:extLst>
          </p:cNvPr>
          <p:cNvSpPr>
            <a:spLocks noGrp="1"/>
          </p:cNvSpPr>
          <p:nvPr>
            <p:ph type="title"/>
          </p:nvPr>
        </p:nvSpPr>
        <p:spPr>
          <a:xfrm>
            <a:off x="838200" y="365125"/>
            <a:ext cx="10515600" cy="1325563"/>
          </a:xfrm>
        </p:spPr>
        <p:txBody>
          <a:bodyPr/>
          <a:lstStyle/>
          <a:p>
            <a:r>
              <a:rPr lang="en-US"/>
              <a:t>Language, Framework and IDE</a:t>
            </a:r>
          </a:p>
        </p:txBody>
      </p:sp>
      <p:pic>
        <p:nvPicPr>
          <p:cNvPr id="7" name="Picture 6">
            <a:extLst>
              <a:ext uri="{FF2B5EF4-FFF2-40B4-BE49-F238E27FC236}">
                <a16:creationId xmlns:a16="http://schemas.microsoft.com/office/drawing/2014/main" id="{0E87F728-1565-2884-085C-E40D643E423F}"/>
              </a:ext>
            </a:extLst>
          </p:cNvPr>
          <p:cNvPicPr>
            <a:picLocks noChangeAspect="1"/>
          </p:cNvPicPr>
          <p:nvPr/>
        </p:nvPicPr>
        <p:blipFill>
          <a:blip r:embed="rId2"/>
          <a:stretch>
            <a:fillRect/>
          </a:stretch>
        </p:blipFill>
        <p:spPr>
          <a:xfrm>
            <a:off x="8610600" y="4418862"/>
            <a:ext cx="1738312" cy="1738312"/>
          </a:xfrm>
          <a:prstGeom prst="rect">
            <a:avLst/>
          </a:prstGeom>
        </p:spPr>
      </p:pic>
      <p:pic>
        <p:nvPicPr>
          <p:cNvPr id="8" name="Picture 7">
            <a:extLst>
              <a:ext uri="{FF2B5EF4-FFF2-40B4-BE49-F238E27FC236}">
                <a16:creationId xmlns:a16="http://schemas.microsoft.com/office/drawing/2014/main" id="{A75AC95E-43F8-F036-02CE-4085361E05BF}"/>
              </a:ext>
            </a:extLst>
          </p:cNvPr>
          <p:cNvPicPr>
            <a:picLocks noChangeAspect="1"/>
          </p:cNvPicPr>
          <p:nvPr/>
        </p:nvPicPr>
        <p:blipFill>
          <a:blip r:embed="rId3"/>
          <a:stretch>
            <a:fillRect/>
          </a:stretch>
        </p:blipFill>
        <p:spPr>
          <a:xfrm>
            <a:off x="4567687" y="4418862"/>
            <a:ext cx="1738313" cy="1738313"/>
          </a:xfrm>
          <a:prstGeom prst="rect">
            <a:avLst/>
          </a:prstGeom>
        </p:spPr>
      </p:pic>
      <p:pic>
        <p:nvPicPr>
          <p:cNvPr id="9" name="Picture 8">
            <a:extLst>
              <a:ext uri="{FF2B5EF4-FFF2-40B4-BE49-F238E27FC236}">
                <a16:creationId xmlns:a16="http://schemas.microsoft.com/office/drawing/2014/main" id="{1BA509E2-C5CE-9C78-607B-AA2565E175CB}"/>
              </a:ext>
            </a:extLst>
          </p:cNvPr>
          <p:cNvPicPr>
            <a:picLocks noChangeAspect="1"/>
          </p:cNvPicPr>
          <p:nvPr/>
        </p:nvPicPr>
        <p:blipFill>
          <a:blip r:embed="rId4"/>
          <a:stretch>
            <a:fillRect/>
          </a:stretch>
        </p:blipFill>
        <p:spPr>
          <a:xfrm>
            <a:off x="612087" y="4418862"/>
            <a:ext cx="1651000" cy="1920875"/>
          </a:xfrm>
          <a:prstGeom prst="rect">
            <a:avLst/>
          </a:prstGeom>
        </p:spPr>
      </p:pic>
    </p:spTree>
    <p:extLst>
      <p:ext uri="{BB962C8B-B14F-4D97-AF65-F5344CB8AC3E}">
        <p14:creationId xmlns:p14="http://schemas.microsoft.com/office/powerpoint/2010/main" val="4214756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77F4A1-DC52-4DC0-8DBB-640BD79A4277}"/>
              </a:ext>
            </a:extLst>
          </p:cNvPr>
          <p:cNvSpPr>
            <a:spLocks noGrp="1"/>
          </p:cNvSpPr>
          <p:nvPr>
            <p:ph type="title"/>
          </p:nvPr>
        </p:nvSpPr>
        <p:spPr/>
        <p:txBody>
          <a:bodyPr/>
          <a:lstStyle/>
          <a:p>
            <a:r>
              <a:rPr lang="de-DE" sz="5400"/>
              <a:t>Libraries</a:t>
            </a:r>
            <a:br>
              <a:rPr lang="de-DE"/>
            </a:br>
            <a:endParaRPr lang="en-GB"/>
          </a:p>
        </p:txBody>
      </p:sp>
      <p:sp>
        <p:nvSpPr>
          <p:cNvPr id="3" name="Textplatzhalter 2">
            <a:extLst>
              <a:ext uri="{FF2B5EF4-FFF2-40B4-BE49-F238E27FC236}">
                <a16:creationId xmlns:a16="http://schemas.microsoft.com/office/drawing/2014/main" id="{EE481BE3-0AEA-4E0A-BCD7-54EC323C97A6}"/>
              </a:ext>
            </a:extLst>
          </p:cNvPr>
          <p:cNvSpPr>
            <a:spLocks noGrp="1"/>
          </p:cNvSpPr>
          <p:nvPr>
            <p:ph type="body" idx="1"/>
          </p:nvPr>
        </p:nvSpPr>
        <p:spPr/>
        <p:txBody>
          <a:bodyPr/>
          <a:lstStyle/>
          <a:p>
            <a:r>
              <a:rPr lang="de-DE"/>
              <a:t>03</a:t>
            </a:r>
            <a:endParaRPr lang="en-GB"/>
          </a:p>
        </p:txBody>
      </p:sp>
      <p:sp>
        <p:nvSpPr>
          <p:cNvPr id="4" name="Datumsplatzhalter 3">
            <a:extLst>
              <a:ext uri="{FF2B5EF4-FFF2-40B4-BE49-F238E27FC236}">
                <a16:creationId xmlns:a16="http://schemas.microsoft.com/office/drawing/2014/main" id="{F0A0F412-0CE3-4ACD-ABB1-18CC5931B332}"/>
              </a:ext>
            </a:extLst>
          </p:cNvPr>
          <p:cNvSpPr>
            <a:spLocks noGrp="1"/>
          </p:cNvSpPr>
          <p:nvPr>
            <p:ph type="dt" sz="half" idx="10"/>
          </p:nvPr>
        </p:nvSpPr>
        <p:spPr/>
        <p:txBody>
          <a:bodyPr/>
          <a:lstStyle/>
          <a:p>
            <a:fld id="{B4F2AB4E-F240-2644-9DF0-3F5E0D661364}" type="datetime1">
              <a:rPr lang="de-DE" smtClean="0"/>
              <a:t>21.07.2022</a:t>
            </a:fld>
            <a:endParaRPr lang="de-DE"/>
          </a:p>
        </p:txBody>
      </p:sp>
      <p:sp>
        <p:nvSpPr>
          <p:cNvPr id="5" name="Fußzeilenplatzhalter 4">
            <a:extLst>
              <a:ext uri="{FF2B5EF4-FFF2-40B4-BE49-F238E27FC236}">
                <a16:creationId xmlns:a16="http://schemas.microsoft.com/office/drawing/2014/main" id="{B5602E47-57F4-4528-BF60-D6A29388C457}"/>
              </a:ext>
            </a:extLst>
          </p:cNvPr>
          <p:cNvSpPr>
            <a:spLocks noGrp="1"/>
          </p:cNvSpPr>
          <p:nvPr>
            <p:ph type="ftr" sz="quarter" idx="11"/>
          </p:nvPr>
        </p:nvSpPr>
        <p:spPr/>
        <p:txBody>
          <a:bodyPr/>
          <a:lstStyle/>
          <a:p>
            <a:r>
              <a:rPr lang="de-DE"/>
              <a:t>SRH Hochschule Heidelberg </a:t>
            </a:r>
          </a:p>
        </p:txBody>
      </p:sp>
      <p:sp>
        <p:nvSpPr>
          <p:cNvPr id="6" name="Foliennummernplatzhalter 5">
            <a:extLst>
              <a:ext uri="{FF2B5EF4-FFF2-40B4-BE49-F238E27FC236}">
                <a16:creationId xmlns:a16="http://schemas.microsoft.com/office/drawing/2014/main" id="{26BE2F63-7C7E-4D4C-80EA-912F59166C0C}"/>
              </a:ext>
            </a:extLst>
          </p:cNvPr>
          <p:cNvSpPr>
            <a:spLocks noGrp="1"/>
          </p:cNvSpPr>
          <p:nvPr>
            <p:ph type="sldNum" sz="quarter" idx="12"/>
          </p:nvPr>
        </p:nvSpPr>
        <p:spPr/>
        <p:txBody>
          <a:bodyPr/>
          <a:lstStyle/>
          <a:p>
            <a:fld id="{075B144D-941B-4DFC-AF5F-0416193D12EC}" type="slidenum">
              <a:rPr lang="de-DE" smtClean="0"/>
              <a:pPr/>
              <a:t>7</a:t>
            </a:fld>
            <a:endParaRPr lang="de-DE"/>
          </a:p>
        </p:txBody>
      </p:sp>
    </p:spTree>
    <p:extLst>
      <p:ext uri="{BB962C8B-B14F-4D97-AF65-F5344CB8AC3E}">
        <p14:creationId xmlns:p14="http://schemas.microsoft.com/office/powerpoint/2010/main" val="660362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6C489-EAEE-B387-E210-23BE83F48CCB}"/>
              </a:ext>
            </a:extLst>
          </p:cNvPr>
          <p:cNvSpPr>
            <a:spLocks noGrp="1"/>
          </p:cNvSpPr>
          <p:nvPr>
            <p:ph type="title"/>
          </p:nvPr>
        </p:nvSpPr>
        <p:spPr>
          <a:xfrm>
            <a:off x="360000" y="118337"/>
            <a:ext cx="9157663" cy="835093"/>
          </a:xfrm>
        </p:spPr>
        <p:txBody>
          <a:bodyPr/>
          <a:lstStyle/>
          <a:p>
            <a:r>
              <a:rPr lang="en-US">
                <a:latin typeface="SRH Headline"/>
              </a:rPr>
              <a:t>NumPy</a:t>
            </a:r>
            <a:endParaRPr lang="en-US" sz="4400"/>
          </a:p>
        </p:txBody>
      </p:sp>
      <p:sp>
        <p:nvSpPr>
          <p:cNvPr id="4" name="Date Placeholder 3">
            <a:extLst>
              <a:ext uri="{FF2B5EF4-FFF2-40B4-BE49-F238E27FC236}">
                <a16:creationId xmlns:a16="http://schemas.microsoft.com/office/drawing/2014/main" id="{6C36C9AE-B1D6-2F4F-42BC-8D0847043962}"/>
              </a:ext>
            </a:extLst>
          </p:cNvPr>
          <p:cNvSpPr>
            <a:spLocks noGrp="1"/>
          </p:cNvSpPr>
          <p:nvPr>
            <p:ph type="dt" sz="half" idx="10"/>
          </p:nvPr>
        </p:nvSpPr>
        <p:spPr/>
        <p:txBody>
          <a:bodyPr/>
          <a:lstStyle/>
          <a:p>
            <a:fld id="{F10EDF90-6C91-9C49-9EDC-F791C9CEFB17}" type="datetime1">
              <a:rPr lang="de-DE" smtClean="0"/>
              <a:t>21.07.2022</a:t>
            </a:fld>
            <a:endParaRPr lang="de-DE"/>
          </a:p>
        </p:txBody>
      </p:sp>
      <p:sp>
        <p:nvSpPr>
          <p:cNvPr id="5" name="Footer Placeholder 4">
            <a:extLst>
              <a:ext uri="{FF2B5EF4-FFF2-40B4-BE49-F238E27FC236}">
                <a16:creationId xmlns:a16="http://schemas.microsoft.com/office/drawing/2014/main" id="{13CB5BAB-58CE-F082-73B6-650316C6DDF1}"/>
              </a:ext>
            </a:extLst>
          </p:cNvPr>
          <p:cNvSpPr>
            <a:spLocks noGrp="1"/>
          </p:cNvSpPr>
          <p:nvPr>
            <p:ph type="ftr" sz="quarter" idx="11"/>
          </p:nvPr>
        </p:nvSpPr>
        <p:spPr/>
        <p:txBody>
          <a:bodyPr/>
          <a:lstStyle/>
          <a:p>
            <a:r>
              <a:rPr lang="de-DE"/>
              <a:t>SRH Hochschule Heidelberg – Scientific Research, Writing and Presentation</a:t>
            </a:r>
          </a:p>
        </p:txBody>
      </p:sp>
      <p:sp>
        <p:nvSpPr>
          <p:cNvPr id="6" name="Slide Number Placeholder 5">
            <a:extLst>
              <a:ext uri="{FF2B5EF4-FFF2-40B4-BE49-F238E27FC236}">
                <a16:creationId xmlns:a16="http://schemas.microsoft.com/office/drawing/2014/main" id="{52EED91C-20B7-54AD-ED2F-FDEA2A058CDB}"/>
              </a:ext>
            </a:extLst>
          </p:cNvPr>
          <p:cNvSpPr>
            <a:spLocks noGrp="1"/>
          </p:cNvSpPr>
          <p:nvPr>
            <p:ph type="sldNum" sz="quarter" idx="12"/>
          </p:nvPr>
        </p:nvSpPr>
        <p:spPr/>
        <p:txBody>
          <a:bodyPr/>
          <a:lstStyle/>
          <a:p>
            <a:fld id="{075B144D-941B-4DFC-AF5F-0416193D12EC}" type="slidenum">
              <a:rPr lang="de-DE" smtClean="0"/>
              <a:t>8</a:t>
            </a:fld>
            <a:endParaRPr lang="de-DE"/>
          </a:p>
        </p:txBody>
      </p:sp>
      <p:sp>
        <p:nvSpPr>
          <p:cNvPr id="7" name="TextBox 6">
            <a:extLst>
              <a:ext uri="{FF2B5EF4-FFF2-40B4-BE49-F238E27FC236}">
                <a16:creationId xmlns:a16="http://schemas.microsoft.com/office/drawing/2014/main" id="{35C61848-0223-4132-A51B-6E9E997A543B}"/>
              </a:ext>
            </a:extLst>
          </p:cNvPr>
          <p:cNvSpPr txBox="1"/>
          <p:nvPr/>
        </p:nvSpPr>
        <p:spPr>
          <a:xfrm>
            <a:off x="356439" y="1209884"/>
            <a:ext cx="10738280" cy="4062651"/>
          </a:xfrm>
          <a:prstGeom prst="rect">
            <a:avLst/>
          </a:prstGeom>
          <a:noFill/>
        </p:spPr>
        <p:txBody>
          <a:bodyPr wrap="square" lIns="91440" tIns="45720" rIns="91440" bIns="45720" rtlCol="0" anchor="t">
            <a:spAutoFit/>
          </a:bodyPr>
          <a:lstStyle/>
          <a:p>
            <a:endParaRPr lang="en-IN" sz="2400">
              <a:ea typeface="+mn-lt"/>
              <a:cs typeface="+mn-lt"/>
            </a:endParaRPr>
          </a:p>
          <a:p>
            <a:r>
              <a:rPr lang="en-IN" sz="2400">
                <a:ea typeface="+mn-lt"/>
                <a:cs typeface="+mn-lt"/>
              </a:rPr>
              <a:t>NumPy library provides specialized data structures, functions, and other tools for numerical computing in Python.</a:t>
            </a:r>
            <a:endParaRPr lang="en-US" sz="2400">
              <a:ea typeface="+mn-lt"/>
              <a:cs typeface="+mn-lt"/>
            </a:endParaRPr>
          </a:p>
          <a:p>
            <a:endParaRPr lang="en-US" sz="2400">
              <a:cs typeface="Calibri"/>
            </a:endParaRPr>
          </a:p>
          <a:p>
            <a:r>
              <a:rPr lang="en-IN" sz="2400">
                <a:ea typeface="+mn-lt"/>
                <a:cs typeface="+mn-lt"/>
              </a:rPr>
              <a:t>In the project, NumPy is used to: </a:t>
            </a:r>
            <a:endParaRPr lang="en-IN" sz="2400">
              <a:cs typeface="Calibri"/>
            </a:endParaRPr>
          </a:p>
          <a:p>
            <a:endParaRPr lang="en-IN" sz="2400">
              <a:ea typeface="+mn-lt"/>
              <a:cs typeface="+mn-lt"/>
            </a:endParaRPr>
          </a:p>
          <a:p>
            <a:pPr marL="342900" indent="-342900">
              <a:buFont typeface="Courier New" panose="020B0604020202020204" pitchFamily="34" charset="0"/>
              <a:buChar char="o"/>
            </a:pPr>
            <a:r>
              <a:rPr lang="en-IN" sz="2400">
                <a:ea typeface="+mn-lt"/>
                <a:cs typeface="+mn-lt"/>
              </a:rPr>
              <a:t>Create array of every image from dataset using ‘array’ function.</a:t>
            </a:r>
            <a:endParaRPr lang="en-IN" sz="2400">
              <a:cs typeface="Calibri"/>
            </a:endParaRPr>
          </a:p>
          <a:p>
            <a:pPr marL="342900" indent="-342900">
              <a:buFont typeface="Courier New" panose="020B0604020202020204" pitchFamily="34" charset="0"/>
              <a:buChar char="o"/>
            </a:pPr>
            <a:r>
              <a:rPr lang="en-IN" sz="2400">
                <a:ea typeface="+mn-lt"/>
                <a:cs typeface="+mn-lt"/>
              </a:rPr>
              <a:t>Save array data efficiently in a specific file in “NumPy format (.</a:t>
            </a:r>
            <a:r>
              <a:rPr lang="en-IN" sz="2400" err="1">
                <a:ea typeface="+mn-lt"/>
                <a:cs typeface="+mn-lt"/>
              </a:rPr>
              <a:t>npy</a:t>
            </a:r>
            <a:r>
              <a:rPr lang="en-IN" sz="2400">
                <a:ea typeface="+mn-lt"/>
                <a:cs typeface="+mn-lt"/>
              </a:rPr>
              <a:t>)” using save() function.</a:t>
            </a:r>
            <a:endParaRPr lang="en-IN" sz="2400">
              <a:cs typeface="Calibri"/>
            </a:endParaRPr>
          </a:p>
          <a:p>
            <a:pPr marL="342900" indent="-342900">
              <a:buFont typeface="Courier New" panose="020B0604020202020204" pitchFamily="34" charset="0"/>
              <a:buChar char="o"/>
            </a:pPr>
            <a:r>
              <a:rPr lang="en-IN" sz="2400">
                <a:ea typeface="+mn-lt"/>
                <a:cs typeface="+mn-lt"/>
              </a:rPr>
              <a:t>Load saved array data for future use.</a:t>
            </a:r>
            <a:endParaRPr lang="en-IN" sz="2400">
              <a:cs typeface="Calibri" panose="020F0502020204030204"/>
            </a:endParaRPr>
          </a:p>
          <a:p>
            <a:pPr marL="285750" indent="-285750">
              <a:buFont typeface="Arial" panose="020B0604020202020204" pitchFamily="34" charset="0"/>
              <a:buChar char="•"/>
            </a:pPr>
            <a:endParaRPr lang="en-IN">
              <a:cs typeface="Calibri"/>
            </a:endParaRPr>
          </a:p>
        </p:txBody>
      </p:sp>
    </p:spTree>
    <p:extLst>
      <p:ext uri="{BB962C8B-B14F-4D97-AF65-F5344CB8AC3E}">
        <p14:creationId xmlns:p14="http://schemas.microsoft.com/office/powerpoint/2010/main" val="3969091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6C489-EAEE-B387-E210-23BE83F48CCB}"/>
              </a:ext>
            </a:extLst>
          </p:cNvPr>
          <p:cNvSpPr>
            <a:spLocks noGrp="1"/>
          </p:cNvSpPr>
          <p:nvPr>
            <p:ph type="title"/>
          </p:nvPr>
        </p:nvSpPr>
        <p:spPr>
          <a:xfrm>
            <a:off x="360000" y="118337"/>
            <a:ext cx="9157663" cy="835093"/>
          </a:xfrm>
        </p:spPr>
        <p:txBody>
          <a:bodyPr/>
          <a:lstStyle/>
          <a:p>
            <a:r>
              <a:rPr lang="en-US">
                <a:latin typeface="SRH Headline"/>
              </a:rPr>
              <a:t>Pandas</a:t>
            </a:r>
            <a:endParaRPr lang="en-US" sz="4400"/>
          </a:p>
        </p:txBody>
      </p:sp>
      <p:sp>
        <p:nvSpPr>
          <p:cNvPr id="4" name="Date Placeholder 3">
            <a:extLst>
              <a:ext uri="{FF2B5EF4-FFF2-40B4-BE49-F238E27FC236}">
                <a16:creationId xmlns:a16="http://schemas.microsoft.com/office/drawing/2014/main" id="{6C36C9AE-B1D6-2F4F-42BC-8D0847043962}"/>
              </a:ext>
            </a:extLst>
          </p:cNvPr>
          <p:cNvSpPr>
            <a:spLocks noGrp="1"/>
          </p:cNvSpPr>
          <p:nvPr>
            <p:ph type="dt" sz="half" idx="10"/>
          </p:nvPr>
        </p:nvSpPr>
        <p:spPr/>
        <p:txBody>
          <a:bodyPr/>
          <a:lstStyle/>
          <a:p>
            <a:fld id="{F10EDF90-6C91-9C49-9EDC-F791C9CEFB17}" type="datetime1">
              <a:rPr lang="de-DE" smtClean="0"/>
              <a:t>21.07.2022</a:t>
            </a:fld>
            <a:endParaRPr lang="de-DE"/>
          </a:p>
        </p:txBody>
      </p:sp>
      <p:sp>
        <p:nvSpPr>
          <p:cNvPr id="5" name="Footer Placeholder 4">
            <a:extLst>
              <a:ext uri="{FF2B5EF4-FFF2-40B4-BE49-F238E27FC236}">
                <a16:creationId xmlns:a16="http://schemas.microsoft.com/office/drawing/2014/main" id="{13CB5BAB-58CE-F082-73B6-650316C6DDF1}"/>
              </a:ext>
            </a:extLst>
          </p:cNvPr>
          <p:cNvSpPr>
            <a:spLocks noGrp="1"/>
          </p:cNvSpPr>
          <p:nvPr>
            <p:ph type="ftr" sz="quarter" idx="11"/>
          </p:nvPr>
        </p:nvSpPr>
        <p:spPr/>
        <p:txBody>
          <a:bodyPr/>
          <a:lstStyle/>
          <a:p>
            <a:r>
              <a:rPr lang="de-DE"/>
              <a:t>SRH Hochschule Heidelberg – Scientific Research, Writing and Presentation</a:t>
            </a:r>
          </a:p>
        </p:txBody>
      </p:sp>
      <p:sp>
        <p:nvSpPr>
          <p:cNvPr id="6" name="Slide Number Placeholder 5">
            <a:extLst>
              <a:ext uri="{FF2B5EF4-FFF2-40B4-BE49-F238E27FC236}">
                <a16:creationId xmlns:a16="http://schemas.microsoft.com/office/drawing/2014/main" id="{52EED91C-20B7-54AD-ED2F-FDEA2A058CDB}"/>
              </a:ext>
            </a:extLst>
          </p:cNvPr>
          <p:cNvSpPr>
            <a:spLocks noGrp="1"/>
          </p:cNvSpPr>
          <p:nvPr>
            <p:ph type="sldNum" sz="quarter" idx="12"/>
          </p:nvPr>
        </p:nvSpPr>
        <p:spPr/>
        <p:txBody>
          <a:bodyPr/>
          <a:lstStyle/>
          <a:p>
            <a:fld id="{075B144D-941B-4DFC-AF5F-0416193D12EC}" type="slidenum">
              <a:rPr lang="de-DE" smtClean="0"/>
              <a:t>9</a:t>
            </a:fld>
            <a:endParaRPr lang="de-DE"/>
          </a:p>
        </p:txBody>
      </p:sp>
      <p:sp>
        <p:nvSpPr>
          <p:cNvPr id="7" name="TextBox 6">
            <a:extLst>
              <a:ext uri="{FF2B5EF4-FFF2-40B4-BE49-F238E27FC236}">
                <a16:creationId xmlns:a16="http://schemas.microsoft.com/office/drawing/2014/main" id="{35C61848-0223-4132-A51B-6E9E997A543B}"/>
              </a:ext>
            </a:extLst>
          </p:cNvPr>
          <p:cNvSpPr txBox="1"/>
          <p:nvPr/>
        </p:nvSpPr>
        <p:spPr>
          <a:xfrm>
            <a:off x="356439" y="1209884"/>
            <a:ext cx="10738280" cy="3323987"/>
          </a:xfrm>
          <a:prstGeom prst="rect">
            <a:avLst/>
          </a:prstGeom>
          <a:noFill/>
        </p:spPr>
        <p:txBody>
          <a:bodyPr wrap="square" lIns="91440" tIns="45720" rIns="91440" bIns="45720" rtlCol="0" anchor="t">
            <a:spAutoFit/>
          </a:bodyPr>
          <a:lstStyle/>
          <a:p>
            <a:r>
              <a:rPr lang="en-IN" sz="2400">
                <a:ea typeface="+mn-lt"/>
                <a:cs typeface="+mn-lt"/>
              </a:rPr>
              <a:t>Pandas is typically used for working in tabular data or in a database table. Pandas provides helper functions to read data form various files.</a:t>
            </a:r>
            <a:endParaRPr lang="en-US" sz="2400">
              <a:ea typeface="+mn-lt"/>
              <a:cs typeface="+mn-lt"/>
            </a:endParaRPr>
          </a:p>
          <a:p>
            <a:endParaRPr lang="en-US" sz="2400">
              <a:cs typeface="Calibri"/>
            </a:endParaRPr>
          </a:p>
          <a:p>
            <a:r>
              <a:rPr lang="en-IN" sz="2400">
                <a:ea typeface="+mn-lt"/>
                <a:cs typeface="+mn-lt"/>
              </a:rPr>
              <a:t>In the project, Pandas is used to: </a:t>
            </a:r>
            <a:endParaRPr lang="en-IN" sz="2400">
              <a:cs typeface="Calibri"/>
            </a:endParaRPr>
          </a:p>
          <a:p>
            <a:endParaRPr lang="en-IN" sz="2400">
              <a:ea typeface="+mn-lt"/>
              <a:cs typeface="+mn-lt"/>
            </a:endParaRPr>
          </a:p>
          <a:p>
            <a:pPr marL="342900" indent="-342900">
              <a:buFont typeface="Courier New"/>
              <a:buChar char="o"/>
            </a:pPr>
            <a:r>
              <a:rPr lang="en-IN" sz="2400">
                <a:ea typeface="+mn-lt"/>
                <a:cs typeface="+mn-lt"/>
              </a:rPr>
              <a:t>Read “test” file from dataset into a data-frame and further is used in processing all images.</a:t>
            </a:r>
          </a:p>
          <a:p>
            <a:pPr marL="342900" indent="-342900">
              <a:buFont typeface="Courier New" panose="020B0604020202020204" pitchFamily="34" charset="0"/>
              <a:buChar char="o"/>
            </a:pPr>
            <a:endParaRPr lang="en-IN" sz="2400">
              <a:cs typeface="Calibri"/>
            </a:endParaRPr>
          </a:p>
          <a:p>
            <a:pPr marL="285750" indent="-285750">
              <a:buFont typeface="Arial" panose="020B0604020202020204" pitchFamily="34" charset="0"/>
              <a:buChar char="•"/>
            </a:pPr>
            <a:endParaRPr lang="en-IN">
              <a:ea typeface="+mn-lt"/>
              <a:cs typeface="+mn-lt"/>
            </a:endParaRPr>
          </a:p>
        </p:txBody>
      </p:sp>
    </p:spTree>
    <p:extLst>
      <p:ext uri="{BB962C8B-B14F-4D97-AF65-F5344CB8AC3E}">
        <p14:creationId xmlns:p14="http://schemas.microsoft.com/office/powerpoint/2010/main" val="1621036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26</Slides>
  <Notes>1</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Applied Artificial Intelligence</vt:lpstr>
      <vt:lpstr>Project Team </vt:lpstr>
      <vt:lpstr>Project Title: Traffic Sign Recognition : Neural Networks  </vt:lpstr>
      <vt:lpstr>Introduction</vt:lpstr>
      <vt:lpstr>Environment </vt:lpstr>
      <vt:lpstr>Language, Framework and IDE</vt:lpstr>
      <vt:lpstr>Libraries </vt:lpstr>
      <vt:lpstr>NumPy</vt:lpstr>
      <vt:lpstr>Pandas</vt:lpstr>
      <vt:lpstr>Matplotlib</vt:lpstr>
      <vt:lpstr>OS</vt:lpstr>
      <vt:lpstr>Pillow</vt:lpstr>
      <vt:lpstr>Sklearn</vt:lpstr>
      <vt:lpstr>Tensorflow</vt:lpstr>
      <vt:lpstr>PowerPoint Presentation</vt:lpstr>
      <vt:lpstr>Dataset </vt:lpstr>
      <vt:lpstr>Dataset</vt:lpstr>
      <vt:lpstr>Process </vt:lpstr>
      <vt:lpstr>1. Converting dataset to array:</vt:lpstr>
      <vt:lpstr>2. Building the model:</vt:lpstr>
      <vt:lpstr>3. Supervised Training:</vt:lpstr>
      <vt:lpstr>4. Saving the model:</vt:lpstr>
      <vt:lpstr>5. Plotting accuracy data:</vt:lpstr>
      <vt:lpstr>6. Testing data:</vt:lpstr>
      <vt:lpstr>Resources </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Skand Swami</dc:creator>
  <cp:revision>8</cp:revision>
  <dcterms:created xsi:type="dcterms:W3CDTF">2022-07-19T15:47:14Z</dcterms:created>
  <dcterms:modified xsi:type="dcterms:W3CDTF">2022-07-21T07:33:13Z</dcterms:modified>
</cp:coreProperties>
</file>