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6D4BA-A377-7423-3DE2-F4E10EBD6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92262-7F99-8927-D7DF-1BB59C090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A7294-2637-8108-3268-EBD530E5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506C-5CA0-4B4E-924A-2301CE68A8D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D753E-27C5-2792-FD5D-C93BC586A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10DB4-8BFB-0137-57A8-EB517024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950F-E127-4B33-9B29-B9161AA37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6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D965-69B2-91DB-5679-94C2923B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F8978-746E-7508-8566-BB2BF7527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3AE8C-129A-4E2E-C32F-F4B3F1C0E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506C-5CA0-4B4E-924A-2301CE68A8D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59098-880F-7033-3546-5CF0A9DC0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100D4-B074-73DC-DD5F-97158A55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950F-E127-4B33-9B29-B9161AA37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7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2DC12-2424-B12C-3B36-B4E15CA971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6204A-F9B1-1DB6-A9AC-B376D161D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2B9C8-D722-37B0-9B24-2ECF863A5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506C-5CA0-4B4E-924A-2301CE68A8D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3482A-7788-7518-34F9-E13380D0C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94F08-B2BB-BB61-94E9-025B3F949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950F-E127-4B33-9B29-B9161AA37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1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5DBF5-B55C-3856-8E60-62BB555B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F4F30-FC0F-858E-E6A7-F682568B1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32390-303F-52F0-DA2C-3432D09CA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506C-5CA0-4B4E-924A-2301CE68A8D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120EF-11B7-A9CD-12D8-F636A5E0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81F98-570C-C03C-33CF-5BCB29ED0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950F-E127-4B33-9B29-B9161AA37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1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7456B-6712-3A12-C35C-9B1BC19DC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98BB3-7AFB-25E6-227E-391D17E36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E1795-D172-B0DD-1BB0-A8C85EA4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506C-5CA0-4B4E-924A-2301CE68A8D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21AC0-B1C1-3CF9-CD4A-8A985374A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879F8-9627-AA74-6659-93D6D73C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950F-E127-4B33-9B29-B9161AA37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5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89A0-F671-E314-99AB-9A5AFFB0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55F89-F016-D0D5-7548-7D2375AA1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B4B03-3A77-27B7-3E4F-15695398B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FDE9B-9E50-0E59-6F7A-427268D94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506C-5CA0-4B4E-924A-2301CE68A8D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3AA2C-3DCA-58B1-5A99-238CA77A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9D68C-FF04-675A-0890-C8E341B1E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950F-E127-4B33-9B29-B9161AA37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9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56C8-C47C-9F40-3C05-0F40EF052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2A113-7523-C413-9113-5A683D4C5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46A46-3AEB-3137-C6A5-5D661FA83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A7C3C1-2EE0-A4FB-D0DA-D4F38403E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4F85E1-817A-A438-6A90-709C89B40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14E937-C344-4B77-B56A-2EC87470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506C-5CA0-4B4E-924A-2301CE68A8D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2FB239-4A61-7539-4E97-9B9E85C7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97856-C4EA-E4E1-F079-E3AD9A1B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950F-E127-4B33-9B29-B9161AA37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5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C2DE1-7C0D-C532-FFAD-AF3D3244E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CE720-6056-0F91-6272-BFB646FCD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506C-5CA0-4B4E-924A-2301CE68A8D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A00F92-4E74-C337-8A83-186FEA1E2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B54CE-860E-19C9-C75A-6D4442C0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950F-E127-4B33-9B29-B9161AA37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3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6A4CD-A7CF-21CB-38A2-6E7E56A2F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506C-5CA0-4B4E-924A-2301CE68A8D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259B41-33E4-CFE7-C082-CF6E1696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905EB-E11F-2C39-4371-16FAF488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950F-E127-4B33-9B29-B9161AA37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1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8D13-A6C5-3A44-2DE0-66F8E31C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1C5FC-AD8B-4730-27DD-15CE07756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33E9B-0494-74BF-FCCB-B5DDA47F7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27B94-2DAB-7126-8C7F-74909CE6C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506C-5CA0-4B4E-924A-2301CE68A8D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A01E2-D18C-C3E3-CFD5-830F6E65E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F73A6-9816-9F35-C8C8-3ABF90227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950F-E127-4B33-9B29-B9161AA37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8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348D-1B50-3608-63CE-956ED4CEF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F8767-7362-EC01-30F8-75434BF1C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27216-E162-470C-0B55-D3DE2DD65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47EF4-CD11-17D0-CA2B-8B6CD96E7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506C-5CA0-4B4E-924A-2301CE68A8D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2A852-9E7A-FFAA-AB4A-9B6EBD74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0189A-D3AF-32D4-C406-05F27969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950F-E127-4B33-9B29-B9161AA37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0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21B649-7956-A728-7209-E11D5C895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2059A-3F4F-43CC-D3E7-A46FDEEA7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66D2A-1AD0-56B8-4E24-A41B852DD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C506C-5CA0-4B4E-924A-2301CE68A8D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DE286-FA9E-3C16-42F3-A4865BC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51128-22D8-8E6E-F3DC-9BF721270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C950F-E127-4B33-9B29-B9161AA37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9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AA2B8-CE27-0109-2618-9E653AA52B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Quotation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3191F-E44E-AC8A-573A-5449ADDCF3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0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F5A59-9AFF-9199-5415-C0545A94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015" y="500062"/>
            <a:ext cx="10515600" cy="1325563"/>
          </a:xfrm>
        </p:spPr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8E8AB2-34EE-6755-5EFA-0B275E434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015" y="1825625"/>
            <a:ext cx="9361970" cy="4351338"/>
          </a:xfrm>
        </p:spPr>
      </p:pic>
    </p:spTree>
    <p:extLst>
      <p:ext uri="{BB962C8B-B14F-4D97-AF65-F5344CB8AC3E}">
        <p14:creationId xmlns:p14="http://schemas.microsoft.com/office/powerpoint/2010/main" val="29925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08B7-BC94-5FEE-05D5-4AAD1FC68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7765"/>
          </a:xfrm>
        </p:spPr>
        <p:txBody>
          <a:bodyPr>
            <a:normAutofit fontScale="90000"/>
          </a:bodyPr>
          <a:lstStyle/>
          <a:p>
            <a:r>
              <a:rPr lang="en-US" dirty="0"/>
              <a:t>Input References with Histogram1 , Histogram2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367693-5840-7ECB-D7A4-762CB5411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718" y="1825625"/>
            <a:ext cx="9384564" cy="4351338"/>
          </a:xfrm>
        </p:spPr>
      </p:pic>
    </p:spTree>
    <p:extLst>
      <p:ext uri="{BB962C8B-B14F-4D97-AF65-F5344CB8AC3E}">
        <p14:creationId xmlns:p14="http://schemas.microsoft.com/office/powerpoint/2010/main" val="394624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01ECA-AB4D-C709-9AFF-B8419C5F6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733"/>
          </a:xfrm>
        </p:spPr>
        <p:txBody>
          <a:bodyPr/>
          <a:lstStyle/>
          <a:p>
            <a:r>
              <a:rPr lang="en-US" dirty="0"/>
              <a:t>     Histogram 3 and Histogram 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FD49BA-5406-A198-9AC7-9913577C7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424" y="1825625"/>
            <a:ext cx="9299151" cy="4351338"/>
          </a:xfrm>
        </p:spPr>
      </p:pic>
    </p:spTree>
    <p:extLst>
      <p:ext uri="{BB962C8B-B14F-4D97-AF65-F5344CB8AC3E}">
        <p14:creationId xmlns:p14="http://schemas.microsoft.com/office/powerpoint/2010/main" val="751777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Quotation system</vt:lpstr>
      <vt:lpstr>Home page</vt:lpstr>
      <vt:lpstr>Input References with Histogram1 , Histogram2</vt:lpstr>
      <vt:lpstr>     Histogram 3 and Histogram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Quotation system</dc:title>
  <dc:creator>Sai Charan Kandula</dc:creator>
  <cp:lastModifiedBy>Sai Charan Kandula</cp:lastModifiedBy>
  <cp:revision>1</cp:revision>
  <dcterms:created xsi:type="dcterms:W3CDTF">2022-10-10T20:30:55Z</dcterms:created>
  <dcterms:modified xsi:type="dcterms:W3CDTF">2022-10-10T20:36:34Z</dcterms:modified>
</cp:coreProperties>
</file>