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2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502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4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33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0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8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3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1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5ABE65-4F6C-4BCC-80F9-3DE6D2FFF5E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E7E35B-319E-4C2A-ABD8-8720EF34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1F0F-8C63-4591-8EE9-4D7AE99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Quotation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FF5AA-24F5-43DF-91DA-15C69E230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5212" y="4423133"/>
            <a:ext cx="9144000" cy="1655762"/>
          </a:xfrm>
        </p:spPr>
        <p:txBody>
          <a:bodyPr/>
          <a:lstStyle/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sai charan kandula</a:t>
            </a:r>
          </a:p>
        </p:txBody>
      </p:sp>
    </p:spTree>
    <p:extLst>
      <p:ext uri="{BB962C8B-B14F-4D97-AF65-F5344CB8AC3E}">
        <p14:creationId xmlns:p14="http://schemas.microsoft.com/office/powerpoint/2010/main" val="108570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35F9F-68EE-4BA0-8586-1115327EC8B3}"/>
              </a:ext>
            </a:extLst>
          </p:cNvPr>
          <p:cNvSpPr txBox="1"/>
          <p:nvPr/>
        </p:nvSpPr>
        <p:spPr>
          <a:xfrm>
            <a:off x="471948" y="25564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40BFB-D838-43A4-9793-F8C03208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8" y="914400"/>
            <a:ext cx="11716875" cy="48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7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06E83D-646E-408B-96C8-FE494043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225"/>
            <a:ext cx="12192000" cy="5035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022D4-1087-47D0-B37E-1D72655934F4}"/>
              </a:ext>
            </a:extLst>
          </p:cNvPr>
          <p:cNvSpPr txBox="1"/>
          <p:nvPr/>
        </p:nvSpPr>
        <p:spPr>
          <a:xfrm>
            <a:off x="-98323" y="31463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7644296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Quotation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Saicharan Kandula</dc:creator>
  <cp:lastModifiedBy>Saicharan Kandula</cp:lastModifiedBy>
  <cp:revision>3</cp:revision>
  <dcterms:created xsi:type="dcterms:W3CDTF">2022-03-11T17:41:42Z</dcterms:created>
  <dcterms:modified xsi:type="dcterms:W3CDTF">2022-03-12T05:34:44Z</dcterms:modified>
</cp:coreProperties>
</file>