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96" r:id="rId4"/>
    <p:sldMasterId id="2147483823" r:id="rId5"/>
    <p:sldMasterId id="2147483668" r:id="rId6"/>
  </p:sldMasterIdLst>
  <p:notesMasterIdLst>
    <p:notesMasterId r:id="rId14"/>
  </p:notesMasterIdLst>
  <p:handoutMasterIdLst>
    <p:handoutMasterId r:id="rId15"/>
  </p:handoutMasterIdLst>
  <p:sldIdLst>
    <p:sldId id="1452" r:id="rId7"/>
    <p:sldId id="1453" r:id="rId8"/>
    <p:sldId id="1455" r:id="rId9"/>
    <p:sldId id="1454" r:id="rId10"/>
    <p:sldId id="1457" r:id="rId11"/>
    <p:sldId id="1458" r:id="rId12"/>
    <p:sldId id="1456" r:id="rId13"/>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1A437AEE-5721-49BA-AFC4-EAE4F2F68079}">
          <p14:sldIdLst>
            <p14:sldId id="1452"/>
            <p14:sldId id="1453"/>
            <p14:sldId id="1455"/>
            <p14:sldId id="1454"/>
            <p14:sldId id="1457"/>
            <p14:sldId id="1458"/>
            <p14:sldId id="1456"/>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9F3"/>
    <a:srgbClr val="FFDDAB"/>
    <a:srgbClr val="CBD932"/>
    <a:srgbClr val="586B71"/>
    <a:srgbClr val="F2EBE3"/>
    <a:srgbClr val="F1ECE5"/>
    <a:srgbClr val="292929"/>
    <a:srgbClr val="FED89C"/>
    <a:srgbClr val="F1ECE7"/>
    <a:srgbClr val="435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3" autoAdjust="0"/>
    <p:restoredTop sz="95359" autoAdjust="0"/>
  </p:normalViewPr>
  <p:slideViewPr>
    <p:cSldViewPr snapToGrid="0" snapToObjects="1">
      <p:cViewPr>
        <p:scale>
          <a:sx n="110" d="100"/>
          <a:sy n="110" d="100"/>
        </p:scale>
        <p:origin x="756" y="246"/>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EF9BE-9EBD-4D68-8349-95CD619ACCC8}"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en-US"/>
        </a:p>
      </dgm:t>
    </dgm:pt>
    <dgm:pt modelId="{77712802-3C48-468A-A0EC-AA77D6519F8F}">
      <dgm:prSet phldrT="[Text]"/>
      <dgm:spPr/>
      <dgm:t>
        <a:bodyPr/>
        <a:lstStyle/>
        <a:p>
          <a:r>
            <a:rPr lang="en-US" dirty="0" smtClean="0"/>
            <a:t>Global Equities</a:t>
          </a:r>
          <a:endParaRPr lang="en-US" dirty="0"/>
        </a:p>
      </dgm:t>
    </dgm:pt>
    <dgm:pt modelId="{238011C6-68C4-400D-9FB9-EE41E4B7ACB4}" type="parTrans" cxnId="{8780699E-A605-4C2A-8128-983B21E36617}">
      <dgm:prSet/>
      <dgm:spPr/>
      <dgm:t>
        <a:bodyPr/>
        <a:lstStyle/>
        <a:p>
          <a:endParaRPr lang="en-US"/>
        </a:p>
      </dgm:t>
    </dgm:pt>
    <dgm:pt modelId="{CB2C6AED-B6E1-4B9C-A90B-CD64B04134E0}" type="sibTrans" cxnId="{8780699E-A605-4C2A-8128-983B21E36617}">
      <dgm:prSet/>
      <dgm:spPr/>
      <dgm:t>
        <a:bodyPr/>
        <a:lstStyle/>
        <a:p>
          <a:endParaRPr lang="en-US"/>
        </a:p>
      </dgm:t>
    </dgm:pt>
    <dgm:pt modelId="{B29272B1-21FE-46B3-A485-F377B0404D29}">
      <dgm:prSet phldrT="[Text]"/>
      <dgm:spPr/>
      <dgm:t>
        <a:bodyPr/>
        <a:lstStyle/>
        <a:p>
          <a:r>
            <a:rPr lang="en-US" dirty="0" smtClean="0">
              <a:solidFill>
                <a:schemeClr val="tx1"/>
              </a:solidFill>
            </a:rPr>
            <a:t>North America</a:t>
          </a:r>
          <a:endParaRPr lang="en-US" dirty="0">
            <a:solidFill>
              <a:schemeClr val="tx1"/>
            </a:solidFill>
          </a:endParaRPr>
        </a:p>
      </dgm:t>
    </dgm:pt>
    <dgm:pt modelId="{4AE3E6E5-8BD1-409B-8742-0168C06684D0}" type="parTrans" cxnId="{AC1F76E3-9426-4636-92A4-E05C825CCDE5}">
      <dgm:prSet/>
      <dgm:spPr/>
      <dgm:t>
        <a:bodyPr/>
        <a:lstStyle/>
        <a:p>
          <a:endParaRPr lang="en-US"/>
        </a:p>
      </dgm:t>
    </dgm:pt>
    <dgm:pt modelId="{8E7DA7C7-EF19-4FC0-9ADD-D47C35A40DC1}" type="sibTrans" cxnId="{AC1F76E3-9426-4636-92A4-E05C825CCDE5}">
      <dgm:prSet/>
      <dgm:spPr/>
      <dgm:t>
        <a:bodyPr/>
        <a:lstStyle/>
        <a:p>
          <a:endParaRPr lang="en-US"/>
        </a:p>
      </dgm:t>
    </dgm:pt>
    <dgm:pt modelId="{B2F3FAA2-7424-4B66-86CF-AF65B1AE72D3}">
      <dgm:prSet phldrT="[Text]"/>
      <dgm:spPr/>
      <dgm:t>
        <a:bodyPr/>
        <a:lstStyle/>
        <a:p>
          <a:r>
            <a:rPr lang="en-US" dirty="0" smtClean="0">
              <a:solidFill>
                <a:schemeClr val="tx1"/>
              </a:solidFill>
            </a:rPr>
            <a:t>Financials</a:t>
          </a:r>
          <a:endParaRPr lang="en-US" dirty="0">
            <a:solidFill>
              <a:schemeClr val="tx1"/>
            </a:solidFill>
          </a:endParaRPr>
        </a:p>
      </dgm:t>
    </dgm:pt>
    <dgm:pt modelId="{6AB72F37-6809-4928-85FB-4A1D9827DC44}" type="parTrans" cxnId="{178D4ACD-9941-49FE-BD5B-2D9A4B113149}">
      <dgm:prSet/>
      <dgm:spPr/>
      <dgm:t>
        <a:bodyPr/>
        <a:lstStyle/>
        <a:p>
          <a:endParaRPr lang="en-US"/>
        </a:p>
      </dgm:t>
    </dgm:pt>
    <dgm:pt modelId="{C5286A2C-9D99-4109-9683-77F8892968E0}" type="sibTrans" cxnId="{178D4ACD-9941-49FE-BD5B-2D9A4B113149}">
      <dgm:prSet/>
      <dgm:spPr/>
      <dgm:t>
        <a:bodyPr/>
        <a:lstStyle/>
        <a:p>
          <a:endParaRPr lang="en-US"/>
        </a:p>
      </dgm:t>
    </dgm:pt>
    <dgm:pt modelId="{1F494241-C562-46D2-ADC2-D88E3960C77C}">
      <dgm:prSet phldrT="[Text]"/>
      <dgm:spPr/>
      <dgm:t>
        <a:bodyPr/>
        <a:lstStyle/>
        <a:p>
          <a:r>
            <a:rPr lang="en-US" dirty="0" smtClean="0">
              <a:solidFill>
                <a:schemeClr val="tx1"/>
              </a:solidFill>
            </a:rPr>
            <a:t>EMEA</a:t>
          </a:r>
          <a:endParaRPr lang="en-US" dirty="0">
            <a:solidFill>
              <a:schemeClr val="tx1"/>
            </a:solidFill>
          </a:endParaRPr>
        </a:p>
      </dgm:t>
    </dgm:pt>
    <dgm:pt modelId="{0C18ACFC-C00D-4BF2-B08F-E0B11BA4BC1F}" type="parTrans" cxnId="{FF6D18DA-8C14-4D62-B9BC-D35DFAC4DFE0}">
      <dgm:prSet/>
      <dgm:spPr/>
      <dgm:t>
        <a:bodyPr/>
        <a:lstStyle/>
        <a:p>
          <a:endParaRPr lang="en-US"/>
        </a:p>
      </dgm:t>
    </dgm:pt>
    <dgm:pt modelId="{B199555A-1D68-4EB3-91EA-12FCD36E7A97}" type="sibTrans" cxnId="{FF6D18DA-8C14-4D62-B9BC-D35DFAC4DFE0}">
      <dgm:prSet/>
      <dgm:spPr/>
      <dgm:t>
        <a:bodyPr/>
        <a:lstStyle/>
        <a:p>
          <a:endParaRPr lang="en-US"/>
        </a:p>
      </dgm:t>
    </dgm:pt>
    <dgm:pt modelId="{9FBE700A-C240-4B9A-B3C7-D50D4506F05D}">
      <dgm:prSet phldrT="[Text]"/>
      <dgm:spPr/>
      <dgm:t>
        <a:bodyPr/>
        <a:lstStyle/>
        <a:p>
          <a:r>
            <a:rPr lang="en-US" dirty="0" smtClean="0">
              <a:solidFill>
                <a:schemeClr val="tx1"/>
              </a:solidFill>
            </a:rPr>
            <a:t>Consumer</a:t>
          </a:r>
        </a:p>
      </dgm:t>
    </dgm:pt>
    <dgm:pt modelId="{DD53BB6C-2A77-4D6B-90A8-9FDE05A2F1FE}" type="parTrans" cxnId="{91816E74-3010-4B03-8F3F-DE792BF67561}">
      <dgm:prSet/>
      <dgm:spPr/>
      <dgm:t>
        <a:bodyPr/>
        <a:lstStyle/>
        <a:p>
          <a:endParaRPr lang="en-US"/>
        </a:p>
      </dgm:t>
    </dgm:pt>
    <dgm:pt modelId="{6B210562-A88D-4AFB-BC79-D59BE8782F25}" type="sibTrans" cxnId="{91816E74-3010-4B03-8F3F-DE792BF67561}">
      <dgm:prSet/>
      <dgm:spPr/>
      <dgm:t>
        <a:bodyPr/>
        <a:lstStyle/>
        <a:p>
          <a:endParaRPr lang="en-US"/>
        </a:p>
      </dgm:t>
    </dgm:pt>
    <dgm:pt modelId="{98BD7579-8684-4EF2-94BA-94F58752A384}">
      <dgm:prSet phldrT="[Text]" custT="1"/>
      <dgm:spPr/>
      <dgm:t>
        <a:bodyPr/>
        <a:lstStyle/>
        <a:p>
          <a:r>
            <a:rPr lang="en-US" sz="2800" dirty="0" smtClean="0"/>
            <a:t>Portfolio</a:t>
          </a:r>
          <a:endParaRPr lang="en-US" sz="2800" dirty="0"/>
        </a:p>
      </dgm:t>
    </dgm:pt>
    <dgm:pt modelId="{FC466614-1458-44FB-8C0B-939A2F758FFD}" type="parTrans" cxnId="{5CE9B92A-76DE-43FB-9EA2-79BCB72A9535}">
      <dgm:prSet/>
      <dgm:spPr/>
      <dgm:t>
        <a:bodyPr/>
        <a:lstStyle/>
        <a:p>
          <a:endParaRPr lang="en-US"/>
        </a:p>
      </dgm:t>
    </dgm:pt>
    <dgm:pt modelId="{F28A9EBF-ECED-4737-9C5E-8487980294BA}" type="sibTrans" cxnId="{5CE9B92A-76DE-43FB-9EA2-79BCB72A9535}">
      <dgm:prSet/>
      <dgm:spPr/>
      <dgm:t>
        <a:bodyPr/>
        <a:lstStyle/>
        <a:p>
          <a:endParaRPr lang="en-US"/>
        </a:p>
      </dgm:t>
    </dgm:pt>
    <dgm:pt modelId="{C5BC5855-54CF-4616-96FD-D888DE770A25}">
      <dgm:prSet phldrT="[Text]" custT="1"/>
      <dgm:spPr/>
      <dgm:t>
        <a:bodyPr/>
        <a:lstStyle/>
        <a:p>
          <a:r>
            <a:rPr lang="en-US" sz="2800" dirty="0" smtClean="0"/>
            <a:t>Region</a:t>
          </a:r>
          <a:endParaRPr lang="en-US" sz="3800" dirty="0"/>
        </a:p>
      </dgm:t>
    </dgm:pt>
    <dgm:pt modelId="{00586536-3E7B-4ADD-87BA-E5708AAAD655}" type="parTrans" cxnId="{41AE4D6D-B72A-4038-92FD-A774EA37FBB1}">
      <dgm:prSet/>
      <dgm:spPr/>
      <dgm:t>
        <a:bodyPr/>
        <a:lstStyle/>
        <a:p>
          <a:endParaRPr lang="en-US"/>
        </a:p>
      </dgm:t>
    </dgm:pt>
    <dgm:pt modelId="{85A359E6-DC0D-413E-B33E-5E8104DA79C0}" type="sibTrans" cxnId="{41AE4D6D-B72A-4038-92FD-A774EA37FBB1}">
      <dgm:prSet/>
      <dgm:spPr/>
      <dgm:t>
        <a:bodyPr/>
        <a:lstStyle/>
        <a:p>
          <a:endParaRPr lang="en-US"/>
        </a:p>
      </dgm:t>
    </dgm:pt>
    <dgm:pt modelId="{B4EE7A01-8D44-41CA-93E8-101E597FBC7F}">
      <dgm:prSet phldrT="[Text]" custT="1"/>
      <dgm:spPr/>
      <dgm:t>
        <a:bodyPr/>
        <a:lstStyle/>
        <a:p>
          <a:r>
            <a:rPr lang="en-US" sz="2800" dirty="0" smtClean="0"/>
            <a:t>Sector</a:t>
          </a:r>
          <a:endParaRPr lang="en-US" sz="2800" dirty="0"/>
        </a:p>
      </dgm:t>
    </dgm:pt>
    <dgm:pt modelId="{3BFAECCF-E768-4B25-86E6-D1CA78491E36}" type="parTrans" cxnId="{2479EA21-E6C8-49A1-AEA3-85A4E138CEA8}">
      <dgm:prSet/>
      <dgm:spPr/>
      <dgm:t>
        <a:bodyPr/>
        <a:lstStyle/>
        <a:p>
          <a:endParaRPr lang="en-US"/>
        </a:p>
      </dgm:t>
    </dgm:pt>
    <dgm:pt modelId="{2D7C6C33-EE89-4A81-8E53-2B2B915DE23A}" type="sibTrans" cxnId="{2479EA21-E6C8-49A1-AEA3-85A4E138CEA8}">
      <dgm:prSet/>
      <dgm:spPr/>
      <dgm:t>
        <a:bodyPr/>
        <a:lstStyle/>
        <a:p>
          <a:endParaRPr lang="en-US"/>
        </a:p>
      </dgm:t>
    </dgm:pt>
    <dgm:pt modelId="{F140FDB1-1EC4-4EB7-B1A5-CEB5721AB0FD}">
      <dgm:prSet phldrT="[Text]"/>
      <dgm:spPr/>
      <dgm:t>
        <a:bodyPr/>
        <a:lstStyle/>
        <a:p>
          <a:r>
            <a:rPr lang="en-US" dirty="0" smtClean="0">
              <a:solidFill>
                <a:schemeClr val="tx1"/>
              </a:solidFill>
            </a:rPr>
            <a:t>APAC</a:t>
          </a:r>
          <a:endParaRPr lang="en-US" dirty="0">
            <a:solidFill>
              <a:schemeClr val="tx1"/>
            </a:solidFill>
          </a:endParaRPr>
        </a:p>
      </dgm:t>
    </dgm:pt>
    <dgm:pt modelId="{2FC5DE8B-7EB2-4B27-82AF-F36C2B84BFB9}" type="parTrans" cxnId="{8D5E049F-CA57-4BE2-B801-0DDEC683D496}">
      <dgm:prSet/>
      <dgm:spPr/>
      <dgm:t>
        <a:bodyPr/>
        <a:lstStyle/>
        <a:p>
          <a:endParaRPr lang="en-US"/>
        </a:p>
      </dgm:t>
    </dgm:pt>
    <dgm:pt modelId="{AA72EB46-BFF0-4F6E-8B01-13AFFCCC7FFF}" type="sibTrans" cxnId="{8D5E049F-CA57-4BE2-B801-0DDEC683D496}">
      <dgm:prSet/>
      <dgm:spPr/>
      <dgm:t>
        <a:bodyPr/>
        <a:lstStyle/>
        <a:p>
          <a:endParaRPr lang="en-US"/>
        </a:p>
      </dgm:t>
    </dgm:pt>
    <dgm:pt modelId="{D5386DF9-942E-4789-B80F-F8F6F2850F30}">
      <dgm:prSet phldrT="[Text]"/>
      <dgm:spPr/>
      <dgm:t>
        <a:bodyPr/>
        <a:lstStyle/>
        <a:p>
          <a:r>
            <a:rPr lang="en-US" dirty="0" smtClean="0">
              <a:solidFill>
                <a:schemeClr val="tx1"/>
              </a:solidFill>
            </a:rPr>
            <a:t>Technology</a:t>
          </a:r>
          <a:endParaRPr lang="en-US" dirty="0">
            <a:solidFill>
              <a:schemeClr val="tx1"/>
            </a:solidFill>
          </a:endParaRPr>
        </a:p>
      </dgm:t>
    </dgm:pt>
    <dgm:pt modelId="{94BB5EF3-219E-40C6-8AFB-0A7E80BA51BB}" type="parTrans" cxnId="{45B64BAF-FEEA-494D-BCAF-9D828D691C5A}">
      <dgm:prSet/>
      <dgm:spPr/>
      <dgm:t>
        <a:bodyPr/>
        <a:lstStyle/>
        <a:p>
          <a:endParaRPr lang="en-US"/>
        </a:p>
      </dgm:t>
    </dgm:pt>
    <dgm:pt modelId="{A3A5DBD7-5188-48B8-92BC-E640D26BC520}" type="sibTrans" cxnId="{45B64BAF-FEEA-494D-BCAF-9D828D691C5A}">
      <dgm:prSet/>
      <dgm:spPr/>
      <dgm:t>
        <a:bodyPr/>
        <a:lstStyle/>
        <a:p>
          <a:endParaRPr lang="en-US"/>
        </a:p>
      </dgm:t>
    </dgm:pt>
    <dgm:pt modelId="{678EE506-DF23-4756-B7DB-72070AA07A70}">
      <dgm:prSet phldrT="[Text]"/>
      <dgm:spPr/>
      <dgm:t>
        <a:bodyPr/>
        <a:lstStyle/>
        <a:p>
          <a:r>
            <a:rPr lang="en-US" dirty="0" smtClean="0">
              <a:solidFill>
                <a:schemeClr val="tx1"/>
              </a:solidFill>
            </a:rPr>
            <a:t>Financials</a:t>
          </a:r>
        </a:p>
      </dgm:t>
    </dgm:pt>
    <dgm:pt modelId="{EE066519-070F-48EC-B328-97F7CE3CC8D9}" type="parTrans" cxnId="{CF921D08-9EE3-4AAE-8CB5-73742C0E875E}">
      <dgm:prSet/>
      <dgm:spPr/>
      <dgm:t>
        <a:bodyPr/>
        <a:lstStyle/>
        <a:p>
          <a:endParaRPr lang="en-US"/>
        </a:p>
      </dgm:t>
    </dgm:pt>
    <dgm:pt modelId="{592F6B15-0795-4FAA-9C91-BA504BF50BA4}" type="sibTrans" cxnId="{CF921D08-9EE3-4AAE-8CB5-73742C0E875E}">
      <dgm:prSet/>
      <dgm:spPr/>
      <dgm:t>
        <a:bodyPr/>
        <a:lstStyle/>
        <a:p>
          <a:endParaRPr lang="en-US"/>
        </a:p>
      </dgm:t>
    </dgm:pt>
    <dgm:pt modelId="{6FE28EF5-10FF-43C4-B0A9-8F0EEBCB3785}">
      <dgm:prSet phldrT="[Text]"/>
      <dgm:spPr/>
      <dgm:t>
        <a:bodyPr/>
        <a:lstStyle/>
        <a:p>
          <a:r>
            <a:rPr lang="en-US" dirty="0" smtClean="0">
              <a:solidFill>
                <a:schemeClr val="tx1"/>
              </a:solidFill>
            </a:rPr>
            <a:t>Technology</a:t>
          </a:r>
        </a:p>
      </dgm:t>
    </dgm:pt>
    <dgm:pt modelId="{E74CD9DB-0DE9-4159-8BAE-8A7808344316}" type="parTrans" cxnId="{3E9BF04E-AECA-4DB4-A2B6-6DDF0FC7A6FE}">
      <dgm:prSet/>
      <dgm:spPr/>
      <dgm:t>
        <a:bodyPr/>
        <a:lstStyle/>
        <a:p>
          <a:endParaRPr lang="en-US"/>
        </a:p>
      </dgm:t>
    </dgm:pt>
    <dgm:pt modelId="{513D1FAD-8E82-4C54-AC62-71B15A3701CD}" type="sibTrans" cxnId="{3E9BF04E-AECA-4DB4-A2B6-6DDF0FC7A6FE}">
      <dgm:prSet/>
      <dgm:spPr/>
      <dgm:t>
        <a:bodyPr/>
        <a:lstStyle/>
        <a:p>
          <a:endParaRPr lang="en-US"/>
        </a:p>
      </dgm:t>
    </dgm:pt>
    <dgm:pt modelId="{EC24197E-EC0A-46EA-B67F-48D1782EB745}">
      <dgm:prSet phldrT="[Text]"/>
      <dgm:spPr/>
      <dgm:t>
        <a:bodyPr/>
        <a:lstStyle/>
        <a:p>
          <a:r>
            <a:rPr lang="en-US" dirty="0" smtClean="0">
              <a:solidFill>
                <a:schemeClr val="tx1"/>
              </a:solidFill>
            </a:rPr>
            <a:t>Consumer</a:t>
          </a:r>
          <a:endParaRPr lang="en-US" dirty="0">
            <a:solidFill>
              <a:schemeClr val="tx1"/>
            </a:solidFill>
          </a:endParaRPr>
        </a:p>
      </dgm:t>
    </dgm:pt>
    <dgm:pt modelId="{BEC6A87E-9750-435F-A796-5F099BAEF300}" type="parTrans" cxnId="{62ABD9C4-A3A2-4A27-BA1C-438D57CDEE75}">
      <dgm:prSet/>
      <dgm:spPr/>
      <dgm:t>
        <a:bodyPr/>
        <a:lstStyle/>
        <a:p>
          <a:endParaRPr lang="en-US"/>
        </a:p>
      </dgm:t>
    </dgm:pt>
    <dgm:pt modelId="{02848166-EB23-4E53-B158-14BB08055DB4}" type="sibTrans" cxnId="{62ABD9C4-A3A2-4A27-BA1C-438D57CDEE75}">
      <dgm:prSet/>
      <dgm:spPr/>
      <dgm:t>
        <a:bodyPr/>
        <a:lstStyle/>
        <a:p>
          <a:endParaRPr lang="en-US"/>
        </a:p>
      </dgm:t>
    </dgm:pt>
    <dgm:pt modelId="{684E2BC4-7D0A-4E50-9DBD-80774119F8E7}">
      <dgm:prSet phldrT="[Text]"/>
      <dgm:spPr/>
      <dgm:t>
        <a:bodyPr/>
        <a:lstStyle/>
        <a:p>
          <a:r>
            <a:rPr lang="en-US" dirty="0" smtClean="0">
              <a:solidFill>
                <a:schemeClr val="tx1"/>
              </a:solidFill>
            </a:rPr>
            <a:t>Technology</a:t>
          </a:r>
          <a:endParaRPr lang="en-US" dirty="0">
            <a:solidFill>
              <a:schemeClr val="tx1"/>
            </a:solidFill>
          </a:endParaRPr>
        </a:p>
      </dgm:t>
    </dgm:pt>
    <dgm:pt modelId="{01A2DCEE-8B07-403D-A74A-8685C78DF846}" type="parTrans" cxnId="{8856675C-DB29-46FB-9C08-88B5344ADCD3}">
      <dgm:prSet/>
      <dgm:spPr/>
      <dgm:t>
        <a:bodyPr/>
        <a:lstStyle/>
        <a:p>
          <a:endParaRPr lang="en-US"/>
        </a:p>
      </dgm:t>
    </dgm:pt>
    <dgm:pt modelId="{1F1C84D2-047C-497A-A144-3ACA131C1CDC}" type="sibTrans" cxnId="{8856675C-DB29-46FB-9C08-88B5344ADCD3}">
      <dgm:prSet/>
      <dgm:spPr/>
      <dgm:t>
        <a:bodyPr/>
        <a:lstStyle/>
        <a:p>
          <a:endParaRPr lang="en-US"/>
        </a:p>
      </dgm:t>
    </dgm:pt>
    <dgm:pt modelId="{B1D4F4E2-D9EE-4595-8B62-D44DE534EAC0}">
      <dgm:prSet phldrT="[Text]"/>
      <dgm:spPr/>
      <dgm:t>
        <a:bodyPr/>
        <a:lstStyle/>
        <a:p>
          <a:r>
            <a:rPr lang="en-US" dirty="0" smtClean="0">
              <a:solidFill>
                <a:schemeClr val="tx1"/>
              </a:solidFill>
            </a:rPr>
            <a:t>Real Estate</a:t>
          </a:r>
          <a:endParaRPr lang="en-US" dirty="0">
            <a:solidFill>
              <a:schemeClr val="tx1"/>
            </a:solidFill>
          </a:endParaRPr>
        </a:p>
      </dgm:t>
    </dgm:pt>
    <dgm:pt modelId="{1DEC6558-EA73-4481-BBD2-879E3C2DEFB1}" type="parTrans" cxnId="{F6194887-F8DB-4ACC-96D8-F2E09FDC4E62}">
      <dgm:prSet/>
      <dgm:spPr/>
      <dgm:t>
        <a:bodyPr/>
        <a:lstStyle/>
        <a:p>
          <a:endParaRPr lang="en-US"/>
        </a:p>
      </dgm:t>
    </dgm:pt>
    <dgm:pt modelId="{944ECA9D-0346-48DD-8526-16D48DE247E0}" type="sibTrans" cxnId="{F6194887-F8DB-4ACC-96D8-F2E09FDC4E62}">
      <dgm:prSet/>
      <dgm:spPr/>
      <dgm:t>
        <a:bodyPr/>
        <a:lstStyle/>
        <a:p>
          <a:endParaRPr lang="en-US"/>
        </a:p>
      </dgm:t>
    </dgm:pt>
    <dgm:pt modelId="{DC6BF079-3AAF-45C0-9897-369D5819B1B5}">
      <dgm:prSet phldrT="[Text]"/>
      <dgm:spPr/>
      <dgm:t>
        <a:bodyPr/>
        <a:lstStyle/>
        <a:p>
          <a:r>
            <a:rPr lang="en-US" dirty="0" smtClean="0">
              <a:solidFill>
                <a:schemeClr val="tx1"/>
              </a:solidFill>
            </a:rPr>
            <a:t>Materials</a:t>
          </a:r>
          <a:endParaRPr lang="en-US" dirty="0">
            <a:solidFill>
              <a:schemeClr val="tx1"/>
            </a:solidFill>
          </a:endParaRPr>
        </a:p>
      </dgm:t>
    </dgm:pt>
    <dgm:pt modelId="{8EE8827E-7EEB-441D-ACCE-A7D7E3C0768E}" type="parTrans" cxnId="{E3A8163F-AD22-408D-BD18-7731F6E955AC}">
      <dgm:prSet/>
      <dgm:spPr/>
      <dgm:t>
        <a:bodyPr/>
        <a:lstStyle/>
        <a:p>
          <a:endParaRPr lang="en-US"/>
        </a:p>
      </dgm:t>
    </dgm:pt>
    <dgm:pt modelId="{F57976C3-96E5-42C1-9F81-C3DED71A192C}" type="sibTrans" cxnId="{E3A8163F-AD22-408D-BD18-7731F6E955AC}">
      <dgm:prSet/>
      <dgm:spPr/>
      <dgm:t>
        <a:bodyPr/>
        <a:lstStyle/>
        <a:p>
          <a:endParaRPr lang="en-US"/>
        </a:p>
      </dgm:t>
    </dgm:pt>
    <dgm:pt modelId="{BD268EFF-D187-474F-998A-363E63D9F90E}" type="pres">
      <dgm:prSet presAssocID="{FE5EF9BE-9EBD-4D68-8349-95CD619ACCC8}" presName="mainComposite" presStyleCnt="0">
        <dgm:presLayoutVars>
          <dgm:chPref val="1"/>
          <dgm:dir/>
          <dgm:animOne val="branch"/>
          <dgm:animLvl val="lvl"/>
          <dgm:resizeHandles val="exact"/>
        </dgm:presLayoutVars>
      </dgm:prSet>
      <dgm:spPr/>
      <dgm:t>
        <a:bodyPr/>
        <a:lstStyle/>
        <a:p>
          <a:endParaRPr lang="en-US"/>
        </a:p>
      </dgm:t>
    </dgm:pt>
    <dgm:pt modelId="{DACF4C4D-D0FA-4377-B9D0-6E1C7E278AA2}" type="pres">
      <dgm:prSet presAssocID="{FE5EF9BE-9EBD-4D68-8349-95CD619ACCC8}" presName="hierFlow" presStyleCnt="0"/>
      <dgm:spPr/>
    </dgm:pt>
    <dgm:pt modelId="{1D5050C8-B9E3-4DFF-953D-1BB0AA53B4D6}" type="pres">
      <dgm:prSet presAssocID="{FE5EF9BE-9EBD-4D68-8349-95CD619ACCC8}" presName="firstBuf" presStyleCnt="0"/>
      <dgm:spPr/>
    </dgm:pt>
    <dgm:pt modelId="{F5C04E30-F935-423A-A2F1-2EEB0BBC961C}" type="pres">
      <dgm:prSet presAssocID="{FE5EF9BE-9EBD-4D68-8349-95CD619ACCC8}" presName="hierChild1" presStyleCnt="0">
        <dgm:presLayoutVars>
          <dgm:chPref val="1"/>
          <dgm:animOne val="branch"/>
          <dgm:animLvl val="lvl"/>
        </dgm:presLayoutVars>
      </dgm:prSet>
      <dgm:spPr/>
    </dgm:pt>
    <dgm:pt modelId="{1E91275E-D1CD-4C1E-A502-E2263F9A790C}" type="pres">
      <dgm:prSet presAssocID="{77712802-3C48-468A-A0EC-AA77D6519F8F}" presName="Name14" presStyleCnt="0"/>
      <dgm:spPr/>
    </dgm:pt>
    <dgm:pt modelId="{ADC66FEC-BBF2-46C3-A8A6-54054A40334B}" type="pres">
      <dgm:prSet presAssocID="{77712802-3C48-468A-A0EC-AA77D6519F8F}" presName="level1Shape" presStyleLbl="node0" presStyleIdx="0" presStyleCnt="1" custScaleX="167278" custScaleY="179362" custLinFactY="13218" custLinFactNeighborY="100000">
        <dgm:presLayoutVars>
          <dgm:chPref val="3"/>
        </dgm:presLayoutVars>
      </dgm:prSet>
      <dgm:spPr/>
      <dgm:t>
        <a:bodyPr/>
        <a:lstStyle/>
        <a:p>
          <a:endParaRPr lang="en-US"/>
        </a:p>
      </dgm:t>
    </dgm:pt>
    <dgm:pt modelId="{1457FE7E-1DD7-46C9-85DE-F6B563B18B9F}" type="pres">
      <dgm:prSet presAssocID="{77712802-3C48-468A-A0EC-AA77D6519F8F}" presName="hierChild2" presStyleCnt="0"/>
      <dgm:spPr/>
    </dgm:pt>
    <dgm:pt modelId="{7489F252-B785-4786-9E96-52DA412E82AF}" type="pres">
      <dgm:prSet presAssocID="{4AE3E6E5-8BD1-409B-8742-0168C06684D0}" presName="Name19" presStyleLbl="parChTrans1D2" presStyleIdx="0" presStyleCnt="3"/>
      <dgm:spPr/>
      <dgm:t>
        <a:bodyPr/>
        <a:lstStyle/>
        <a:p>
          <a:endParaRPr lang="en-US"/>
        </a:p>
      </dgm:t>
    </dgm:pt>
    <dgm:pt modelId="{5DAEB265-74E0-4AEC-A07D-98DD606896C9}" type="pres">
      <dgm:prSet presAssocID="{B29272B1-21FE-46B3-A485-F377B0404D29}" presName="Name21" presStyleCnt="0"/>
      <dgm:spPr/>
    </dgm:pt>
    <dgm:pt modelId="{74689A25-EDFC-4E1A-8C78-E62F299E2B63}" type="pres">
      <dgm:prSet presAssocID="{B29272B1-21FE-46B3-A485-F377B0404D29}" presName="level2Shape" presStyleLbl="node2" presStyleIdx="0" presStyleCnt="3" custScaleX="133732" custScaleY="125796" custLinFactY="100000" custLinFactNeighborX="2396" custLinFactNeighborY="103073"/>
      <dgm:spPr/>
      <dgm:t>
        <a:bodyPr/>
        <a:lstStyle/>
        <a:p>
          <a:endParaRPr lang="en-US"/>
        </a:p>
      </dgm:t>
    </dgm:pt>
    <dgm:pt modelId="{DC7B3619-E5C0-4D6F-84AA-A38BABD218C6}" type="pres">
      <dgm:prSet presAssocID="{B29272B1-21FE-46B3-A485-F377B0404D29}" presName="hierChild3" presStyleCnt="0"/>
      <dgm:spPr/>
    </dgm:pt>
    <dgm:pt modelId="{98027880-1F14-4073-9B3A-70EC58016BEC}" type="pres">
      <dgm:prSet presAssocID="{6AB72F37-6809-4928-85FB-4A1D9827DC44}" presName="Name19" presStyleLbl="parChTrans1D3" presStyleIdx="0" presStyleCnt="9"/>
      <dgm:spPr/>
      <dgm:t>
        <a:bodyPr/>
        <a:lstStyle/>
        <a:p>
          <a:endParaRPr lang="en-US"/>
        </a:p>
      </dgm:t>
    </dgm:pt>
    <dgm:pt modelId="{1285BD8C-6432-46DC-966F-F14324F26BB4}" type="pres">
      <dgm:prSet presAssocID="{B2F3FAA2-7424-4B66-86CF-AF65B1AE72D3}" presName="Name21" presStyleCnt="0"/>
      <dgm:spPr/>
    </dgm:pt>
    <dgm:pt modelId="{D6B0AF12-E96A-40EA-81CB-AB8C059A82E1}" type="pres">
      <dgm:prSet presAssocID="{B2F3FAA2-7424-4B66-86CF-AF65B1AE72D3}" presName="level2Shape" presStyleLbl="node3" presStyleIdx="0" presStyleCnt="9" custLinFactY="172001" custLinFactNeighborX="4099" custLinFactNeighborY="200000"/>
      <dgm:spPr/>
      <dgm:t>
        <a:bodyPr/>
        <a:lstStyle/>
        <a:p>
          <a:endParaRPr lang="en-US"/>
        </a:p>
      </dgm:t>
    </dgm:pt>
    <dgm:pt modelId="{D0BF7E38-FE53-45A8-8C83-92AC166D0922}" type="pres">
      <dgm:prSet presAssocID="{B2F3FAA2-7424-4B66-86CF-AF65B1AE72D3}" presName="hierChild3" presStyleCnt="0"/>
      <dgm:spPr/>
    </dgm:pt>
    <dgm:pt modelId="{B058424E-AE8E-4656-A63F-B290676DA127}" type="pres">
      <dgm:prSet presAssocID="{94BB5EF3-219E-40C6-8AFB-0A7E80BA51BB}" presName="Name19" presStyleLbl="parChTrans1D3" presStyleIdx="1" presStyleCnt="9"/>
      <dgm:spPr/>
      <dgm:t>
        <a:bodyPr/>
        <a:lstStyle/>
        <a:p>
          <a:endParaRPr lang="en-US"/>
        </a:p>
      </dgm:t>
    </dgm:pt>
    <dgm:pt modelId="{359C75EC-EC28-4372-861B-4A74F28338AE}" type="pres">
      <dgm:prSet presAssocID="{D5386DF9-942E-4789-B80F-F8F6F2850F30}" presName="Name21" presStyleCnt="0"/>
      <dgm:spPr/>
    </dgm:pt>
    <dgm:pt modelId="{9F9F5DEE-D947-4FC0-B977-DC476E41223A}" type="pres">
      <dgm:prSet presAssocID="{D5386DF9-942E-4789-B80F-F8F6F2850F30}" presName="level2Shape" presStyleLbl="node3" presStyleIdx="1" presStyleCnt="9" custLinFactY="172001" custLinFactNeighborX="4099" custLinFactNeighborY="200000"/>
      <dgm:spPr/>
      <dgm:t>
        <a:bodyPr/>
        <a:lstStyle/>
        <a:p>
          <a:endParaRPr lang="en-US"/>
        </a:p>
      </dgm:t>
    </dgm:pt>
    <dgm:pt modelId="{4203FE18-7A40-445C-AAE2-63E238F258FB}" type="pres">
      <dgm:prSet presAssocID="{D5386DF9-942E-4789-B80F-F8F6F2850F30}" presName="hierChild3" presStyleCnt="0"/>
      <dgm:spPr/>
    </dgm:pt>
    <dgm:pt modelId="{8FD23A20-4310-4D1D-A4AC-84681F53D3F0}" type="pres">
      <dgm:prSet presAssocID="{1DEC6558-EA73-4481-BBD2-879E3C2DEFB1}" presName="Name19" presStyleLbl="parChTrans1D3" presStyleIdx="2" presStyleCnt="9"/>
      <dgm:spPr/>
      <dgm:t>
        <a:bodyPr/>
        <a:lstStyle/>
        <a:p>
          <a:endParaRPr lang="en-US"/>
        </a:p>
      </dgm:t>
    </dgm:pt>
    <dgm:pt modelId="{FA4FFDA6-7F5B-4458-A42A-CFAED9E7AA2E}" type="pres">
      <dgm:prSet presAssocID="{B1D4F4E2-D9EE-4595-8B62-D44DE534EAC0}" presName="Name21" presStyleCnt="0"/>
      <dgm:spPr/>
    </dgm:pt>
    <dgm:pt modelId="{AAB2E661-DD4A-4C72-8F8D-72990CF7C3CC}" type="pres">
      <dgm:prSet presAssocID="{B1D4F4E2-D9EE-4595-8B62-D44DE534EAC0}" presName="level2Shape" presStyleLbl="node3" presStyleIdx="2" presStyleCnt="9" custLinFactY="172001" custLinFactNeighborX="4099" custLinFactNeighborY="200000"/>
      <dgm:spPr/>
      <dgm:t>
        <a:bodyPr/>
        <a:lstStyle/>
        <a:p>
          <a:endParaRPr lang="en-US"/>
        </a:p>
      </dgm:t>
    </dgm:pt>
    <dgm:pt modelId="{475F3918-1F89-469B-8D1C-52119DD23868}" type="pres">
      <dgm:prSet presAssocID="{B1D4F4E2-D9EE-4595-8B62-D44DE534EAC0}" presName="hierChild3" presStyleCnt="0"/>
      <dgm:spPr/>
    </dgm:pt>
    <dgm:pt modelId="{D02A7061-3CD8-4FD2-B62E-CCA1C2907ACE}" type="pres">
      <dgm:prSet presAssocID="{0C18ACFC-C00D-4BF2-B08F-E0B11BA4BC1F}" presName="Name19" presStyleLbl="parChTrans1D2" presStyleIdx="1" presStyleCnt="3"/>
      <dgm:spPr/>
      <dgm:t>
        <a:bodyPr/>
        <a:lstStyle/>
        <a:p>
          <a:endParaRPr lang="en-US"/>
        </a:p>
      </dgm:t>
    </dgm:pt>
    <dgm:pt modelId="{18B1943F-25EB-4D90-B593-E4245198C8DA}" type="pres">
      <dgm:prSet presAssocID="{1F494241-C562-46D2-ADC2-D88E3960C77C}" presName="Name21" presStyleCnt="0"/>
      <dgm:spPr/>
    </dgm:pt>
    <dgm:pt modelId="{58305572-1A17-4E0C-AD7D-B0C8F305FF05}" type="pres">
      <dgm:prSet presAssocID="{1F494241-C562-46D2-ADC2-D88E3960C77C}" presName="level2Shape" presStyleLbl="node2" presStyleIdx="1" presStyleCnt="3" custScaleX="142062" custScaleY="143767" custLinFactY="100000" custLinFactNeighborX="2396" custLinFactNeighborY="103073"/>
      <dgm:spPr/>
      <dgm:t>
        <a:bodyPr/>
        <a:lstStyle/>
        <a:p>
          <a:endParaRPr lang="en-US"/>
        </a:p>
      </dgm:t>
    </dgm:pt>
    <dgm:pt modelId="{39556C33-A2AD-44AB-9D23-AB7250DC1E8F}" type="pres">
      <dgm:prSet presAssocID="{1F494241-C562-46D2-ADC2-D88E3960C77C}" presName="hierChild3" presStyleCnt="0"/>
      <dgm:spPr/>
    </dgm:pt>
    <dgm:pt modelId="{8B2A552C-03B5-4D7D-BAE0-5BA7DE67A430}" type="pres">
      <dgm:prSet presAssocID="{DD53BB6C-2A77-4D6B-90A8-9FDE05A2F1FE}" presName="Name19" presStyleLbl="parChTrans1D3" presStyleIdx="3" presStyleCnt="9"/>
      <dgm:spPr/>
      <dgm:t>
        <a:bodyPr/>
        <a:lstStyle/>
        <a:p>
          <a:endParaRPr lang="en-US"/>
        </a:p>
      </dgm:t>
    </dgm:pt>
    <dgm:pt modelId="{C080E131-FA6C-41AE-97DB-D70285DB179A}" type="pres">
      <dgm:prSet presAssocID="{9FBE700A-C240-4B9A-B3C7-D50D4506F05D}" presName="Name21" presStyleCnt="0"/>
      <dgm:spPr/>
    </dgm:pt>
    <dgm:pt modelId="{3EFCCCF2-A4A1-4BA3-AE8E-FA03B4875738}" type="pres">
      <dgm:prSet presAssocID="{9FBE700A-C240-4B9A-B3C7-D50D4506F05D}" presName="level2Shape" presStyleLbl="node3" presStyleIdx="3" presStyleCnt="9" custLinFactY="172001" custLinFactNeighborX="4099" custLinFactNeighborY="200000"/>
      <dgm:spPr/>
      <dgm:t>
        <a:bodyPr/>
        <a:lstStyle/>
        <a:p>
          <a:endParaRPr lang="en-US"/>
        </a:p>
      </dgm:t>
    </dgm:pt>
    <dgm:pt modelId="{8C72348E-43F0-4526-A7AE-2607D6227BBC}" type="pres">
      <dgm:prSet presAssocID="{9FBE700A-C240-4B9A-B3C7-D50D4506F05D}" presName="hierChild3" presStyleCnt="0"/>
      <dgm:spPr/>
    </dgm:pt>
    <dgm:pt modelId="{4DD76C4A-4EE3-4C72-9FA9-983EA9876001}" type="pres">
      <dgm:prSet presAssocID="{EE066519-070F-48EC-B328-97F7CE3CC8D9}" presName="Name19" presStyleLbl="parChTrans1D3" presStyleIdx="4" presStyleCnt="9"/>
      <dgm:spPr/>
      <dgm:t>
        <a:bodyPr/>
        <a:lstStyle/>
        <a:p>
          <a:endParaRPr lang="en-US"/>
        </a:p>
      </dgm:t>
    </dgm:pt>
    <dgm:pt modelId="{A2553AB2-78B4-4221-A311-55CB359FCE34}" type="pres">
      <dgm:prSet presAssocID="{678EE506-DF23-4756-B7DB-72070AA07A70}" presName="Name21" presStyleCnt="0"/>
      <dgm:spPr/>
    </dgm:pt>
    <dgm:pt modelId="{7704EEBA-477F-4223-806D-58371A6CF416}" type="pres">
      <dgm:prSet presAssocID="{678EE506-DF23-4756-B7DB-72070AA07A70}" presName="level2Shape" presStyleLbl="node3" presStyleIdx="4" presStyleCnt="9" custLinFactY="172001" custLinFactNeighborX="4099" custLinFactNeighborY="200000"/>
      <dgm:spPr/>
      <dgm:t>
        <a:bodyPr/>
        <a:lstStyle/>
        <a:p>
          <a:endParaRPr lang="en-US"/>
        </a:p>
      </dgm:t>
    </dgm:pt>
    <dgm:pt modelId="{3C2DCB9C-8531-4316-B380-6E05A8EE9366}" type="pres">
      <dgm:prSet presAssocID="{678EE506-DF23-4756-B7DB-72070AA07A70}" presName="hierChild3" presStyleCnt="0"/>
      <dgm:spPr/>
    </dgm:pt>
    <dgm:pt modelId="{5F59AEBE-8CA5-4FE7-A162-4154D232DB25}" type="pres">
      <dgm:prSet presAssocID="{E74CD9DB-0DE9-4159-8BAE-8A7808344316}" presName="Name19" presStyleLbl="parChTrans1D3" presStyleIdx="5" presStyleCnt="9"/>
      <dgm:spPr/>
      <dgm:t>
        <a:bodyPr/>
        <a:lstStyle/>
        <a:p>
          <a:endParaRPr lang="en-US"/>
        </a:p>
      </dgm:t>
    </dgm:pt>
    <dgm:pt modelId="{59887F00-D381-494F-9F2C-2E9835B26C85}" type="pres">
      <dgm:prSet presAssocID="{6FE28EF5-10FF-43C4-B0A9-8F0EEBCB3785}" presName="Name21" presStyleCnt="0"/>
      <dgm:spPr/>
    </dgm:pt>
    <dgm:pt modelId="{CF7AA002-AE0D-4DE2-AA83-580E72159E29}" type="pres">
      <dgm:prSet presAssocID="{6FE28EF5-10FF-43C4-B0A9-8F0EEBCB3785}" presName="level2Shape" presStyleLbl="node3" presStyleIdx="5" presStyleCnt="9" custLinFactY="172001" custLinFactNeighborX="4099" custLinFactNeighborY="200000"/>
      <dgm:spPr/>
      <dgm:t>
        <a:bodyPr/>
        <a:lstStyle/>
        <a:p>
          <a:endParaRPr lang="en-US"/>
        </a:p>
      </dgm:t>
    </dgm:pt>
    <dgm:pt modelId="{72C77ED0-93CC-456C-A208-FF18EC7B2B8E}" type="pres">
      <dgm:prSet presAssocID="{6FE28EF5-10FF-43C4-B0A9-8F0EEBCB3785}" presName="hierChild3" presStyleCnt="0"/>
      <dgm:spPr/>
    </dgm:pt>
    <dgm:pt modelId="{234EFA6A-736F-41A6-A9DB-A35658EE4B3E}" type="pres">
      <dgm:prSet presAssocID="{2FC5DE8B-7EB2-4B27-82AF-F36C2B84BFB9}" presName="Name19" presStyleLbl="parChTrans1D2" presStyleIdx="2" presStyleCnt="3"/>
      <dgm:spPr/>
      <dgm:t>
        <a:bodyPr/>
        <a:lstStyle/>
        <a:p>
          <a:endParaRPr lang="en-US"/>
        </a:p>
      </dgm:t>
    </dgm:pt>
    <dgm:pt modelId="{30DDA077-BBDB-434A-A41A-37076C18AECA}" type="pres">
      <dgm:prSet presAssocID="{F140FDB1-1EC4-4EB7-B1A5-CEB5721AB0FD}" presName="Name21" presStyleCnt="0"/>
      <dgm:spPr/>
    </dgm:pt>
    <dgm:pt modelId="{933F0BE7-F6FE-4AAF-B55D-D533F2A2970A}" type="pres">
      <dgm:prSet presAssocID="{F140FDB1-1EC4-4EB7-B1A5-CEB5721AB0FD}" presName="level2Shape" presStyleLbl="node2" presStyleIdx="2" presStyleCnt="3" custScaleX="131222" custScaleY="147361" custLinFactY="100000" custLinFactNeighborX="2396" custLinFactNeighborY="103073"/>
      <dgm:spPr/>
      <dgm:t>
        <a:bodyPr/>
        <a:lstStyle/>
        <a:p>
          <a:endParaRPr lang="en-US"/>
        </a:p>
      </dgm:t>
    </dgm:pt>
    <dgm:pt modelId="{991C90A9-3E8F-4494-B5EB-DE1A6CF651F5}" type="pres">
      <dgm:prSet presAssocID="{F140FDB1-1EC4-4EB7-B1A5-CEB5721AB0FD}" presName="hierChild3" presStyleCnt="0"/>
      <dgm:spPr/>
    </dgm:pt>
    <dgm:pt modelId="{1E17BF78-2E0E-4C4E-AB0D-93FC0F6AEC3F}" type="pres">
      <dgm:prSet presAssocID="{BEC6A87E-9750-435F-A796-5F099BAEF300}" presName="Name19" presStyleLbl="parChTrans1D3" presStyleIdx="6" presStyleCnt="9"/>
      <dgm:spPr/>
      <dgm:t>
        <a:bodyPr/>
        <a:lstStyle/>
        <a:p>
          <a:endParaRPr lang="en-US"/>
        </a:p>
      </dgm:t>
    </dgm:pt>
    <dgm:pt modelId="{30A93222-3872-4E86-9AA7-05FE123727F1}" type="pres">
      <dgm:prSet presAssocID="{EC24197E-EC0A-46EA-B67F-48D1782EB745}" presName="Name21" presStyleCnt="0"/>
      <dgm:spPr/>
    </dgm:pt>
    <dgm:pt modelId="{ED179939-09C4-43FC-8E88-6A697EB45459}" type="pres">
      <dgm:prSet presAssocID="{EC24197E-EC0A-46EA-B67F-48D1782EB745}" presName="level2Shape" presStyleLbl="node3" presStyleIdx="6" presStyleCnt="9" custLinFactY="172001" custLinFactNeighborX="4099" custLinFactNeighborY="200000"/>
      <dgm:spPr/>
      <dgm:t>
        <a:bodyPr/>
        <a:lstStyle/>
        <a:p>
          <a:endParaRPr lang="en-US"/>
        </a:p>
      </dgm:t>
    </dgm:pt>
    <dgm:pt modelId="{2277F453-5F8A-4818-BF31-FA50530B4A76}" type="pres">
      <dgm:prSet presAssocID="{EC24197E-EC0A-46EA-B67F-48D1782EB745}" presName="hierChild3" presStyleCnt="0"/>
      <dgm:spPr/>
    </dgm:pt>
    <dgm:pt modelId="{F6E5F8A0-46E6-4FCF-BCF3-BE91F79FACC9}" type="pres">
      <dgm:prSet presAssocID="{01A2DCEE-8B07-403D-A74A-8685C78DF846}" presName="Name19" presStyleLbl="parChTrans1D3" presStyleIdx="7" presStyleCnt="9"/>
      <dgm:spPr/>
      <dgm:t>
        <a:bodyPr/>
        <a:lstStyle/>
        <a:p>
          <a:endParaRPr lang="en-US"/>
        </a:p>
      </dgm:t>
    </dgm:pt>
    <dgm:pt modelId="{A44D20F4-19AE-461B-9067-01D5FA97BEDD}" type="pres">
      <dgm:prSet presAssocID="{684E2BC4-7D0A-4E50-9DBD-80774119F8E7}" presName="Name21" presStyleCnt="0"/>
      <dgm:spPr/>
    </dgm:pt>
    <dgm:pt modelId="{3543857B-8349-44D7-813B-0FD89E1E4551}" type="pres">
      <dgm:prSet presAssocID="{684E2BC4-7D0A-4E50-9DBD-80774119F8E7}" presName="level2Shape" presStyleLbl="node3" presStyleIdx="7" presStyleCnt="9" custLinFactY="172001" custLinFactNeighborX="4099" custLinFactNeighborY="200000"/>
      <dgm:spPr/>
      <dgm:t>
        <a:bodyPr/>
        <a:lstStyle/>
        <a:p>
          <a:endParaRPr lang="en-US"/>
        </a:p>
      </dgm:t>
    </dgm:pt>
    <dgm:pt modelId="{F03D599B-0601-48D5-8103-627FF1CDA195}" type="pres">
      <dgm:prSet presAssocID="{684E2BC4-7D0A-4E50-9DBD-80774119F8E7}" presName="hierChild3" presStyleCnt="0"/>
      <dgm:spPr/>
    </dgm:pt>
    <dgm:pt modelId="{FC00D10F-6C7F-4A2B-A28C-D366430E7F13}" type="pres">
      <dgm:prSet presAssocID="{8EE8827E-7EEB-441D-ACCE-A7D7E3C0768E}" presName="Name19" presStyleLbl="parChTrans1D3" presStyleIdx="8" presStyleCnt="9"/>
      <dgm:spPr/>
      <dgm:t>
        <a:bodyPr/>
        <a:lstStyle/>
        <a:p>
          <a:endParaRPr lang="en-US"/>
        </a:p>
      </dgm:t>
    </dgm:pt>
    <dgm:pt modelId="{8AA19165-AF87-4F39-A1BD-50BF7DA608B5}" type="pres">
      <dgm:prSet presAssocID="{DC6BF079-3AAF-45C0-9897-369D5819B1B5}" presName="Name21" presStyleCnt="0"/>
      <dgm:spPr/>
    </dgm:pt>
    <dgm:pt modelId="{AC2671A0-C31F-46BA-A884-EB82D5E32293}" type="pres">
      <dgm:prSet presAssocID="{DC6BF079-3AAF-45C0-9897-369D5819B1B5}" presName="level2Shape" presStyleLbl="node3" presStyleIdx="8" presStyleCnt="9" custLinFactY="172001" custLinFactNeighborX="4099" custLinFactNeighborY="200000"/>
      <dgm:spPr/>
      <dgm:t>
        <a:bodyPr/>
        <a:lstStyle/>
        <a:p>
          <a:endParaRPr lang="en-US"/>
        </a:p>
      </dgm:t>
    </dgm:pt>
    <dgm:pt modelId="{C2FD2305-1E75-4064-A46B-78661F03C0DE}" type="pres">
      <dgm:prSet presAssocID="{DC6BF079-3AAF-45C0-9897-369D5819B1B5}" presName="hierChild3" presStyleCnt="0"/>
      <dgm:spPr/>
    </dgm:pt>
    <dgm:pt modelId="{BE076D1A-6090-4020-BF3D-7702ADE7340F}" type="pres">
      <dgm:prSet presAssocID="{FE5EF9BE-9EBD-4D68-8349-95CD619ACCC8}" presName="bgShapesFlow" presStyleCnt="0"/>
      <dgm:spPr/>
    </dgm:pt>
    <dgm:pt modelId="{2351532B-E019-4196-A4BB-2EDD29AEA37D}" type="pres">
      <dgm:prSet presAssocID="{98BD7579-8684-4EF2-94BA-94F58752A384}" presName="rectComp" presStyleCnt="0"/>
      <dgm:spPr/>
    </dgm:pt>
    <dgm:pt modelId="{20F80FDE-F7B2-426C-BE63-836A6C7DF1B3}" type="pres">
      <dgm:prSet presAssocID="{98BD7579-8684-4EF2-94BA-94F58752A384}" presName="bgRect" presStyleLbl="bgShp" presStyleIdx="0" presStyleCnt="3" custScaleY="219372" custLinFactNeighborY="57778"/>
      <dgm:spPr/>
      <dgm:t>
        <a:bodyPr/>
        <a:lstStyle/>
        <a:p>
          <a:endParaRPr lang="en-US"/>
        </a:p>
      </dgm:t>
    </dgm:pt>
    <dgm:pt modelId="{121AB2D4-3FF7-48E7-8A21-5E315EFA2A34}" type="pres">
      <dgm:prSet presAssocID="{98BD7579-8684-4EF2-94BA-94F58752A384}" presName="bgRectTx" presStyleLbl="bgShp" presStyleIdx="0" presStyleCnt="3">
        <dgm:presLayoutVars>
          <dgm:bulletEnabled val="1"/>
        </dgm:presLayoutVars>
      </dgm:prSet>
      <dgm:spPr/>
      <dgm:t>
        <a:bodyPr/>
        <a:lstStyle/>
        <a:p>
          <a:endParaRPr lang="en-US"/>
        </a:p>
      </dgm:t>
    </dgm:pt>
    <dgm:pt modelId="{18524DE6-B45C-4AA2-BC7B-76BC067BE94C}" type="pres">
      <dgm:prSet presAssocID="{98BD7579-8684-4EF2-94BA-94F58752A384}" presName="spComp" presStyleCnt="0"/>
      <dgm:spPr/>
    </dgm:pt>
    <dgm:pt modelId="{A7C36A39-0874-4372-B793-D405A41CAC32}" type="pres">
      <dgm:prSet presAssocID="{98BD7579-8684-4EF2-94BA-94F58752A384}" presName="vSp" presStyleCnt="0"/>
      <dgm:spPr/>
    </dgm:pt>
    <dgm:pt modelId="{E2AF6591-2995-4405-9F8D-BF4FC8A63E64}" type="pres">
      <dgm:prSet presAssocID="{C5BC5855-54CF-4616-96FD-D888DE770A25}" presName="rectComp" presStyleCnt="0"/>
      <dgm:spPr/>
    </dgm:pt>
    <dgm:pt modelId="{78A05B9A-3639-4442-AE00-98E06D2213A1}" type="pres">
      <dgm:prSet presAssocID="{C5BC5855-54CF-4616-96FD-D888DE770A25}" presName="bgRect" presStyleLbl="bgShp" presStyleIdx="1" presStyleCnt="3" custScaleY="219372" custLinFactNeighborY="57778"/>
      <dgm:spPr/>
      <dgm:t>
        <a:bodyPr/>
        <a:lstStyle/>
        <a:p>
          <a:endParaRPr lang="en-US"/>
        </a:p>
      </dgm:t>
    </dgm:pt>
    <dgm:pt modelId="{49C0A03B-29AA-4B75-A208-5CC9D0120BE0}" type="pres">
      <dgm:prSet presAssocID="{C5BC5855-54CF-4616-96FD-D888DE770A25}" presName="bgRectTx" presStyleLbl="bgShp" presStyleIdx="1" presStyleCnt="3">
        <dgm:presLayoutVars>
          <dgm:bulletEnabled val="1"/>
        </dgm:presLayoutVars>
      </dgm:prSet>
      <dgm:spPr/>
      <dgm:t>
        <a:bodyPr/>
        <a:lstStyle/>
        <a:p>
          <a:endParaRPr lang="en-US"/>
        </a:p>
      </dgm:t>
    </dgm:pt>
    <dgm:pt modelId="{16975650-BCF7-4BE0-8169-AFCAB132926D}" type="pres">
      <dgm:prSet presAssocID="{C5BC5855-54CF-4616-96FD-D888DE770A25}" presName="spComp" presStyleCnt="0"/>
      <dgm:spPr/>
    </dgm:pt>
    <dgm:pt modelId="{606FBC4E-AA4A-4F07-AD0C-A552CACA27F6}" type="pres">
      <dgm:prSet presAssocID="{C5BC5855-54CF-4616-96FD-D888DE770A25}" presName="vSp" presStyleCnt="0"/>
      <dgm:spPr/>
    </dgm:pt>
    <dgm:pt modelId="{9FFEDF43-2549-4106-A8B3-56474C7F4D3A}" type="pres">
      <dgm:prSet presAssocID="{B4EE7A01-8D44-41CA-93E8-101E597FBC7F}" presName="rectComp" presStyleCnt="0"/>
      <dgm:spPr/>
    </dgm:pt>
    <dgm:pt modelId="{09EB34E1-F7A3-4B5B-A64B-2EDC41732412}" type="pres">
      <dgm:prSet presAssocID="{B4EE7A01-8D44-41CA-93E8-101E597FBC7F}" presName="bgRect" presStyleLbl="bgShp" presStyleIdx="2" presStyleCnt="3" custScaleY="219372" custLinFactNeighborY="57778"/>
      <dgm:spPr/>
      <dgm:t>
        <a:bodyPr/>
        <a:lstStyle/>
        <a:p>
          <a:endParaRPr lang="en-US"/>
        </a:p>
      </dgm:t>
    </dgm:pt>
    <dgm:pt modelId="{47B8C70E-CD1A-475B-80BE-D1DA21B898EB}" type="pres">
      <dgm:prSet presAssocID="{B4EE7A01-8D44-41CA-93E8-101E597FBC7F}" presName="bgRectTx" presStyleLbl="bgShp" presStyleIdx="2" presStyleCnt="3">
        <dgm:presLayoutVars>
          <dgm:bulletEnabled val="1"/>
        </dgm:presLayoutVars>
      </dgm:prSet>
      <dgm:spPr/>
      <dgm:t>
        <a:bodyPr/>
        <a:lstStyle/>
        <a:p>
          <a:endParaRPr lang="en-US"/>
        </a:p>
      </dgm:t>
    </dgm:pt>
  </dgm:ptLst>
  <dgm:cxnLst>
    <dgm:cxn modelId="{F6194887-F8DB-4ACC-96D8-F2E09FDC4E62}" srcId="{B29272B1-21FE-46B3-A485-F377B0404D29}" destId="{B1D4F4E2-D9EE-4595-8B62-D44DE534EAC0}" srcOrd="2" destOrd="0" parTransId="{1DEC6558-EA73-4481-BBD2-879E3C2DEFB1}" sibTransId="{944ECA9D-0346-48DD-8526-16D48DE247E0}"/>
    <dgm:cxn modelId="{5CE9B92A-76DE-43FB-9EA2-79BCB72A9535}" srcId="{FE5EF9BE-9EBD-4D68-8349-95CD619ACCC8}" destId="{98BD7579-8684-4EF2-94BA-94F58752A384}" srcOrd="1" destOrd="0" parTransId="{FC466614-1458-44FB-8C0B-939A2F758FFD}" sibTransId="{F28A9EBF-ECED-4737-9C5E-8487980294BA}"/>
    <dgm:cxn modelId="{D8C6C8E2-386D-4F50-8101-1AC5E29EC37D}" type="presOf" srcId="{B4EE7A01-8D44-41CA-93E8-101E597FBC7F}" destId="{09EB34E1-F7A3-4B5B-A64B-2EDC41732412}" srcOrd="0" destOrd="0" presId="urn:microsoft.com/office/officeart/2005/8/layout/hierarchy6"/>
    <dgm:cxn modelId="{8B1F701D-3F7C-401C-9DE3-3779597C63A4}" type="presOf" srcId="{B4EE7A01-8D44-41CA-93E8-101E597FBC7F}" destId="{47B8C70E-CD1A-475B-80BE-D1DA21B898EB}" srcOrd="1" destOrd="0" presId="urn:microsoft.com/office/officeart/2005/8/layout/hierarchy6"/>
    <dgm:cxn modelId="{AC5DF998-9CBC-40B5-A821-A1A885A2086F}" type="presOf" srcId="{8EE8827E-7EEB-441D-ACCE-A7D7E3C0768E}" destId="{FC00D10F-6C7F-4A2B-A28C-D366430E7F13}" srcOrd="0" destOrd="0" presId="urn:microsoft.com/office/officeart/2005/8/layout/hierarchy6"/>
    <dgm:cxn modelId="{9BBF4DB3-1774-4468-89D1-B014772E2803}" type="presOf" srcId="{C5BC5855-54CF-4616-96FD-D888DE770A25}" destId="{49C0A03B-29AA-4B75-A208-5CC9D0120BE0}" srcOrd="1" destOrd="0" presId="urn:microsoft.com/office/officeart/2005/8/layout/hierarchy6"/>
    <dgm:cxn modelId="{41AE4D6D-B72A-4038-92FD-A774EA37FBB1}" srcId="{FE5EF9BE-9EBD-4D68-8349-95CD619ACCC8}" destId="{C5BC5855-54CF-4616-96FD-D888DE770A25}" srcOrd="2" destOrd="0" parTransId="{00586536-3E7B-4ADD-87BA-E5708AAAD655}" sibTransId="{85A359E6-DC0D-413E-B33E-5E8104DA79C0}"/>
    <dgm:cxn modelId="{78F045E2-4463-4B57-9580-4AE04E50C9E1}" type="presOf" srcId="{2FC5DE8B-7EB2-4B27-82AF-F36C2B84BFB9}" destId="{234EFA6A-736F-41A6-A9DB-A35658EE4B3E}" srcOrd="0" destOrd="0" presId="urn:microsoft.com/office/officeart/2005/8/layout/hierarchy6"/>
    <dgm:cxn modelId="{800D6919-012A-4D61-8FE5-35A189C39EB1}" type="presOf" srcId="{77712802-3C48-468A-A0EC-AA77D6519F8F}" destId="{ADC66FEC-BBF2-46C3-A8A6-54054A40334B}" srcOrd="0" destOrd="0" presId="urn:microsoft.com/office/officeart/2005/8/layout/hierarchy6"/>
    <dgm:cxn modelId="{3598D8CE-DEA8-460C-9E1D-9C2EFDAECE44}" type="presOf" srcId="{B2F3FAA2-7424-4B66-86CF-AF65B1AE72D3}" destId="{D6B0AF12-E96A-40EA-81CB-AB8C059A82E1}" srcOrd="0" destOrd="0" presId="urn:microsoft.com/office/officeart/2005/8/layout/hierarchy6"/>
    <dgm:cxn modelId="{B784489A-774B-44B2-A367-0D33127BACE0}" type="presOf" srcId="{01A2DCEE-8B07-403D-A74A-8685C78DF846}" destId="{F6E5F8A0-46E6-4FCF-BCF3-BE91F79FACC9}" srcOrd="0" destOrd="0" presId="urn:microsoft.com/office/officeart/2005/8/layout/hierarchy6"/>
    <dgm:cxn modelId="{E6F6F3CE-20CA-4AC3-959B-0E0EC2D92978}" type="presOf" srcId="{684E2BC4-7D0A-4E50-9DBD-80774119F8E7}" destId="{3543857B-8349-44D7-813B-0FD89E1E4551}" srcOrd="0" destOrd="0" presId="urn:microsoft.com/office/officeart/2005/8/layout/hierarchy6"/>
    <dgm:cxn modelId="{0B2C6FF8-A96B-4F8A-9BA1-ADCBB08756E2}" type="presOf" srcId="{B29272B1-21FE-46B3-A485-F377B0404D29}" destId="{74689A25-EDFC-4E1A-8C78-E62F299E2B63}" srcOrd="0" destOrd="0" presId="urn:microsoft.com/office/officeart/2005/8/layout/hierarchy6"/>
    <dgm:cxn modelId="{178D4ACD-9941-49FE-BD5B-2D9A4B113149}" srcId="{B29272B1-21FE-46B3-A485-F377B0404D29}" destId="{B2F3FAA2-7424-4B66-86CF-AF65B1AE72D3}" srcOrd="0" destOrd="0" parTransId="{6AB72F37-6809-4928-85FB-4A1D9827DC44}" sibTransId="{C5286A2C-9D99-4109-9683-77F8892968E0}"/>
    <dgm:cxn modelId="{E3A8163F-AD22-408D-BD18-7731F6E955AC}" srcId="{F140FDB1-1EC4-4EB7-B1A5-CEB5721AB0FD}" destId="{DC6BF079-3AAF-45C0-9897-369D5819B1B5}" srcOrd="2" destOrd="0" parTransId="{8EE8827E-7EEB-441D-ACCE-A7D7E3C0768E}" sibTransId="{F57976C3-96E5-42C1-9F81-C3DED71A192C}"/>
    <dgm:cxn modelId="{93ADEBA8-0030-45CD-BF2C-479BA5B2F88C}" type="presOf" srcId="{98BD7579-8684-4EF2-94BA-94F58752A384}" destId="{121AB2D4-3FF7-48E7-8A21-5E315EFA2A34}" srcOrd="1" destOrd="0" presId="urn:microsoft.com/office/officeart/2005/8/layout/hierarchy6"/>
    <dgm:cxn modelId="{8D5E049F-CA57-4BE2-B801-0DDEC683D496}" srcId="{77712802-3C48-468A-A0EC-AA77D6519F8F}" destId="{F140FDB1-1EC4-4EB7-B1A5-CEB5721AB0FD}" srcOrd="2" destOrd="0" parTransId="{2FC5DE8B-7EB2-4B27-82AF-F36C2B84BFB9}" sibTransId="{AA72EB46-BFF0-4F6E-8B01-13AFFCCC7FFF}"/>
    <dgm:cxn modelId="{993BB4CB-E559-48A8-BE17-77E2DA120ACE}" type="presOf" srcId="{9FBE700A-C240-4B9A-B3C7-D50D4506F05D}" destId="{3EFCCCF2-A4A1-4BA3-AE8E-FA03B4875738}" srcOrd="0" destOrd="0" presId="urn:microsoft.com/office/officeart/2005/8/layout/hierarchy6"/>
    <dgm:cxn modelId="{4716ABF8-E7C9-486C-B964-52D48B810312}" type="presOf" srcId="{1F494241-C562-46D2-ADC2-D88E3960C77C}" destId="{58305572-1A17-4E0C-AD7D-B0C8F305FF05}" srcOrd="0" destOrd="0" presId="urn:microsoft.com/office/officeart/2005/8/layout/hierarchy6"/>
    <dgm:cxn modelId="{2479EA21-E6C8-49A1-AEA3-85A4E138CEA8}" srcId="{FE5EF9BE-9EBD-4D68-8349-95CD619ACCC8}" destId="{B4EE7A01-8D44-41CA-93E8-101E597FBC7F}" srcOrd="3" destOrd="0" parTransId="{3BFAECCF-E768-4B25-86E6-D1CA78491E36}" sibTransId="{2D7C6C33-EE89-4A81-8E53-2B2B915DE23A}"/>
    <dgm:cxn modelId="{6CE1C98E-ADAD-499C-B0D4-DF6581CDE78F}" type="presOf" srcId="{EE066519-070F-48EC-B328-97F7CE3CC8D9}" destId="{4DD76C4A-4EE3-4C72-9FA9-983EA9876001}" srcOrd="0" destOrd="0" presId="urn:microsoft.com/office/officeart/2005/8/layout/hierarchy6"/>
    <dgm:cxn modelId="{5D2FBBDF-A5AF-4FDD-8045-65B7A78605DA}" type="presOf" srcId="{6FE28EF5-10FF-43C4-B0A9-8F0EEBCB3785}" destId="{CF7AA002-AE0D-4DE2-AA83-580E72159E29}" srcOrd="0" destOrd="0" presId="urn:microsoft.com/office/officeart/2005/8/layout/hierarchy6"/>
    <dgm:cxn modelId="{8856675C-DB29-46FB-9C08-88B5344ADCD3}" srcId="{F140FDB1-1EC4-4EB7-B1A5-CEB5721AB0FD}" destId="{684E2BC4-7D0A-4E50-9DBD-80774119F8E7}" srcOrd="1" destOrd="0" parTransId="{01A2DCEE-8B07-403D-A74A-8685C78DF846}" sibTransId="{1F1C84D2-047C-497A-A144-3ACA131C1CDC}"/>
    <dgm:cxn modelId="{D7BD8400-ED4D-4DDE-BF41-85D1A67B1DAA}" type="presOf" srcId="{D5386DF9-942E-4789-B80F-F8F6F2850F30}" destId="{9F9F5DEE-D947-4FC0-B977-DC476E41223A}" srcOrd="0" destOrd="0" presId="urn:microsoft.com/office/officeart/2005/8/layout/hierarchy6"/>
    <dgm:cxn modelId="{CF921D08-9EE3-4AAE-8CB5-73742C0E875E}" srcId="{1F494241-C562-46D2-ADC2-D88E3960C77C}" destId="{678EE506-DF23-4756-B7DB-72070AA07A70}" srcOrd="1" destOrd="0" parTransId="{EE066519-070F-48EC-B328-97F7CE3CC8D9}" sibTransId="{592F6B15-0795-4FAA-9C91-BA504BF50BA4}"/>
    <dgm:cxn modelId="{CCF5FA00-E6AB-49F8-8349-87A92C6EF009}" type="presOf" srcId="{F140FDB1-1EC4-4EB7-B1A5-CEB5721AB0FD}" destId="{933F0BE7-F6FE-4AAF-B55D-D533F2A2970A}" srcOrd="0" destOrd="0" presId="urn:microsoft.com/office/officeart/2005/8/layout/hierarchy6"/>
    <dgm:cxn modelId="{F0A7B620-29B2-41DD-9D45-5E156C300838}" type="presOf" srcId="{6AB72F37-6809-4928-85FB-4A1D9827DC44}" destId="{98027880-1F14-4073-9B3A-70EC58016BEC}" srcOrd="0" destOrd="0" presId="urn:microsoft.com/office/officeart/2005/8/layout/hierarchy6"/>
    <dgm:cxn modelId="{FF6D18DA-8C14-4D62-B9BC-D35DFAC4DFE0}" srcId="{77712802-3C48-468A-A0EC-AA77D6519F8F}" destId="{1F494241-C562-46D2-ADC2-D88E3960C77C}" srcOrd="1" destOrd="0" parTransId="{0C18ACFC-C00D-4BF2-B08F-E0B11BA4BC1F}" sibTransId="{B199555A-1D68-4EB3-91EA-12FCD36E7A97}"/>
    <dgm:cxn modelId="{62ABD9C4-A3A2-4A27-BA1C-438D57CDEE75}" srcId="{F140FDB1-1EC4-4EB7-B1A5-CEB5721AB0FD}" destId="{EC24197E-EC0A-46EA-B67F-48D1782EB745}" srcOrd="0" destOrd="0" parTransId="{BEC6A87E-9750-435F-A796-5F099BAEF300}" sibTransId="{02848166-EB23-4E53-B158-14BB08055DB4}"/>
    <dgm:cxn modelId="{3E9BF04E-AECA-4DB4-A2B6-6DDF0FC7A6FE}" srcId="{1F494241-C562-46D2-ADC2-D88E3960C77C}" destId="{6FE28EF5-10FF-43C4-B0A9-8F0EEBCB3785}" srcOrd="2" destOrd="0" parTransId="{E74CD9DB-0DE9-4159-8BAE-8A7808344316}" sibTransId="{513D1FAD-8E82-4C54-AC62-71B15A3701CD}"/>
    <dgm:cxn modelId="{91816E74-3010-4B03-8F3F-DE792BF67561}" srcId="{1F494241-C562-46D2-ADC2-D88E3960C77C}" destId="{9FBE700A-C240-4B9A-B3C7-D50D4506F05D}" srcOrd="0" destOrd="0" parTransId="{DD53BB6C-2A77-4D6B-90A8-9FDE05A2F1FE}" sibTransId="{6B210562-A88D-4AFB-BC79-D59BE8782F25}"/>
    <dgm:cxn modelId="{37326522-1663-4ECB-85BA-3411BD029CCD}" type="presOf" srcId="{1DEC6558-EA73-4481-BBD2-879E3C2DEFB1}" destId="{8FD23A20-4310-4D1D-A4AC-84681F53D3F0}" srcOrd="0" destOrd="0" presId="urn:microsoft.com/office/officeart/2005/8/layout/hierarchy6"/>
    <dgm:cxn modelId="{128B6116-20D8-4FCE-A433-91296A278230}" type="presOf" srcId="{C5BC5855-54CF-4616-96FD-D888DE770A25}" destId="{78A05B9A-3639-4442-AE00-98E06D2213A1}" srcOrd="0" destOrd="0" presId="urn:microsoft.com/office/officeart/2005/8/layout/hierarchy6"/>
    <dgm:cxn modelId="{6980C0C9-4C40-45F5-8541-DDCC06539465}" type="presOf" srcId="{4AE3E6E5-8BD1-409B-8742-0168C06684D0}" destId="{7489F252-B785-4786-9E96-52DA412E82AF}" srcOrd="0" destOrd="0" presId="urn:microsoft.com/office/officeart/2005/8/layout/hierarchy6"/>
    <dgm:cxn modelId="{45B64BAF-FEEA-494D-BCAF-9D828D691C5A}" srcId="{B29272B1-21FE-46B3-A485-F377B0404D29}" destId="{D5386DF9-942E-4789-B80F-F8F6F2850F30}" srcOrd="1" destOrd="0" parTransId="{94BB5EF3-219E-40C6-8AFB-0A7E80BA51BB}" sibTransId="{A3A5DBD7-5188-48B8-92BC-E640D26BC520}"/>
    <dgm:cxn modelId="{3A0C9D4F-60F9-4BB6-8DB3-78D44F54789D}" type="presOf" srcId="{FE5EF9BE-9EBD-4D68-8349-95CD619ACCC8}" destId="{BD268EFF-D187-474F-998A-363E63D9F90E}" srcOrd="0" destOrd="0" presId="urn:microsoft.com/office/officeart/2005/8/layout/hierarchy6"/>
    <dgm:cxn modelId="{728A9A9E-D36E-47B9-9D94-E3B945EFC1E5}" type="presOf" srcId="{DD53BB6C-2A77-4D6B-90A8-9FDE05A2F1FE}" destId="{8B2A552C-03B5-4D7D-BAE0-5BA7DE67A430}" srcOrd="0" destOrd="0" presId="urn:microsoft.com/office/officeart/2005/8/layout/hierarchy6"/>
    <dgm:cxn modelId="{78FBB4A2-5306-4E5F-AD95-E26E30662AF4}" type="presOf" srcId="{BEC6A87E-9750-435F-A796-5F099BAEF300}" destId="{1E17BF78-2E0E-4C4E-AB0D-93FC0F6AEC3F}" srcOrd="0" destOrd="0" presId="urn:microsoft.com/office/officeart/2005/8/layout/hierarchy6"/>
    <dgm:cxn modelId="{E5113FCD-17F1-4EFC-A185-909C0C766A58}" type="presOf" srcId="{0C18ACFC-C00D-4BF2-B08F-E0B11BA4BC1F}" destId="{D02A7061-3CD8-4FD2-B62E-CCA1C2907ACE}" srcOrd="0" destOrd="0" presId="urn:microsoft.com/office/officeart/2005/8/layout/hierarchy6"/>
    <dgm:cxn modelId="{BF8B40A6-E410-4631-A6D5-CE45DA93E74A}" type="presOf" srcId="{DC6BF079-3AAF-45C0-9897-369D5819B1B5}" destId="{AC2671A0-C31F-46BA-A884-EB82D5E32293}" srcOrd="0" destOrd="0" presId="urn:microsoft.com/office/officeart/2005/8/layout/hierarchy6"/>
    <dgm:cxn modelId="{F47E1CAC-F4C6-4149-92C7-183D1693BCAF}" type="presOf" srcId="{98BD7579-8684-4EF2-94BA-94F58752A384}" destId="{20F80FDE-F7B2-426C-BE63-836A6C7DF1B3}" srcOrd="0" destOrd="0" presId="urn:microsoft.com/office/officeart/2005/8/layout/hierarchy6"/>
    <dgm:cxn modelId="{D366D15F-EF62-4EF1-900A-B92594CA1FCA}" type="presOf" srcId="{94BB5EF3-219E-40C6-8AFB-0A7E80BA51BB}" destId="{B058424E-AE8E-4656-A63F-B290676DA127}" srcOrd="0" destOrd="0" presId="urn:microsoft.com/office/officeart/2005/8/layout/hierarchy6"/>
    <dgm:cxn modelId="{01F81796-8593-4425-A6EC-698602701DDD}" type="presOf" srcId="{678EE506-DF23-4756-B7DB-72070AA07A70}" destId="{7704EEBA-477F-4223-806D-58371A6CF416}" srcOrd="0" destOrd="0" presId="urn:microsoft.com/office/officeart/2005/8/layout/hierarchy6"/>
    <dgm:cxn modelId="{21CD57EF-2030-4317-B9AF-73B380FA15D4}" type="presOf" srcId="{EC24197E-EC0A-46EA-B67F-48D1782EB745}" destId="{ED179939-09C4-43FC-8E88-6A697EB45459}" srcOrd="0" destOrd="0" presId="urn:microsoft.com/office/officeart/2005/8/layout/hierarchy6"/>
    <dgm:cxn modelId="{D7FAD172-24B3-45DA-9A50-44387DAE00BF}" type="presOf" srcId="{E74CD9DB-0DE9-4159-8BAE-8A7808344316}" destId="{5F59AEBE-8CA5-4FE7-A162-4154D232DB25}" srcOrd="0" destOrd="0" presId="urn:microsoft.com/office/officeart/2005/8/layout/hierarchy6"/>
    <dgm:cxn modelId="{AC1F76E3-9426-4636-92A4-E05C825CCDE5}" srcId="{77712802-3C48-468A-A0EC-AA77D6519F8F}" destId="{B29272B1-21FE-46B3-A485-F377B0404D29}" srcOrd="0" destOrd="0" parTransId="{4AE3E6E5-8BD1-409B-8742-0168C06684D0}" sibTransId="{8E7DA7C7-EF19-4FC0-9ADD-D47C35A40DC1}"/>
    <dgm:cxn modelId="{8780699E-A605-4C2A-8128-983B21E36617}" srcId="{FE5EF9BE-9EBD-4D68-8349-95CD619ACCC8}" destId="{77712802-3C48-468A-A0EC-AA77D6519F8F}" srcOrd="0" destOrd="0" parTransId="{238011C6-68C4-400D-9FB9-EE41E4B7ACB4}" sibTransId="{CB2C6AED-B6E1-4B9C-A90B-CD64B04134E0}"/>
    <dgm:cxn modelId="{95AD18FE-34CE-4DD1-9A6D-D090193F2041}" type="presOf" srcId="{B1D4F4E2-D9EE-4595-8B62-D44DE534EAC0}" destId="{AAB2E661-DD4A-4C72-8F8D-72990CF7C3CC}" srcOrd="0" destOrd="0" presId="urn:microsoft.com/office/officeart/2005/8/layout/hierarchy6"/>
    <dgm:cxn modelId="{CC221DEA-2C47-4253-9252-53D861B50C2B}" type="presParOf" srcId="{BD268EFF-D187-474F-998A-363E63D9F90E}" destId="{DACF4C4D-D0FA-4377-B9D0-6E1C7E278AA2}" srcOrd="0" destOrd="0" presId="urn:microsoft.com/office/officeart/2005/8/layout/hierarchy6"/>
    <dgm:cxn modelId="{BF72CF3D-82A3-4F72-9F59-D0086EAEDC16}" type="presParOf" srcId="{DACF4C4D-D0FA-4377-B9D0-6E1C7E278AA2}" destId="{1D5050C8-B9E3-4DFF-953D-1BB0AA53B4D6}" srcOrd="0" destOrd="0" presId="urn:microsoft.com/office/officeart/2005/8/layout/hierarchy6"/>
    <dgm:cxn modelId="{0B8CA6A9-A9FC-42E5-A0F5-C97CC30D3B63}" type="presParOf" srcId="{DACF4C4D-D0FA-4377-B9D0-6E1C7E278AA2}" destId="{F5C04E30-F935-423A-A2F1-2EEB0BBC961C}" srcOrd="1" destOrd="0" presId="urn:microsoft.com/office/officeart/2005/8/layout/hierarchy6"/>
    <dgm:cxn modelId="{4A0FE1EE-88FF-41BF-86F9-9C3DD2A39647}" type="presParOf" srcId="{F5C04E30-F935-423A-A2F1-2EEB0BBC961C}" destId="{1E91275E-D1CD-4C1E-A502-E2263F9A790C}" srcOrd="0" destOrd="0" presId="urn:microsoft.com/office/officeart/2005/8/layout/hierarchy6"/>
    <dgm:cxn modelId="{106D11DE-7794-4F10-9C69-B5DC9B490E55}" type="presParOf" srcId="{1E91275E-D1CD-4C1E-A502-E2263F9A790C}" destId="{ADC66FEC-BBF2-46C3-A8A6-54054A40334B}" srcOrd="0" destOrd="0" presId="urn:microsoft.com/office/officeart/2005/8/layout/hierarchy6"/>
    <dgm:cxn modelId="{EFD505F3-ADC1-4869-9260-F9BE962AE2FD}" type="presParOf" srcId="{1E91275E-D1CD-4C1E-A502-E2263F9A790C}" destId="{1457FE7E-1DD7-46C9-85DE-F6B563B18B9F}" srcOrd="1" destOrd="0" presId="urn:microsoft.com/office/officeart/2005/8/layout/hierarchy6"/>
    <dgm:cxn modelId="{B8A767FE-52DA-4D2A-86A6-280BE63191A8}" type="presParOf" srcId="{1457FE7E-1DD7-46C9-85DE-F6B563B18B9F}" destId="{7489F252-B785-4786-9E96-52DA412E82AF}" srcOrd="0" destOrd="0" presId="urn:microsoft.com/office/officeart/2005/8/layout/hierarchy6"/>
    <dgm:cxn modelId="{A8FF35BB-9EBC-41CA-8189-63782C0A2DA5}" type="presParOf" srcId="{1457FE7E-1DD7-46C9-85DE-F6B563B18B9F}" destId="{5DAEB265-74E0-4AEC-A07D-98DD606896C9}" srcOrd="1" destOrd="0" presId="urn:microsoft.com/office/officeart/2005/8/layout/hierarchy6"/>
    <dgm:cxn modelId="{B9CBDC5C-780C-42FF-A838-53A7432CCDCD}" type="presParOf" srcId="{5DAEB265-74E0-4AEC-A07D-98DD606896C9}" destId="{74689A25-EDFC-4E1A-8C78-E62F299E2B63}" srcOrd="0" destOrd="0" presId="urn:microsoft.com/office/officeart/2005/8/layout/hierarchy6"/>
    <dgm:cxn modelId="{410FBE81-28EB-4200-A7D8-1662CF3BDFE3}" type="presParOf" srcId="{5DAEB265-74E0-4AEC-A07D-98DD606896C9}" destId="{DC7B3619-E5C0-4D6F-84AA-A38BABD218C6}" srcOrd="1" destOrd="0" presId="urn:microsoft.com/office/officeart/2005/8/layout/hierarchy6"/>
    <dgm:cxn modelId="{DB28BE43-8F36-4A23-89BB-96BDF7FE0601}" type="presParOf" srcId="{DC7B3619-E5C0-4D6F-84AA-A38BABD218C6}" destId="{98027880-1F14-4073-9B3A-70EC58016BEC}" srcOrd="0" destOrd="0" presId="urn:microsoft.com/office/officeart/2005/8/layout/hierarchy6"/>
    <dgm:cxn modelId="{C7BD428B-B65D-4E6D-9414-E5297A92BB64}" type="presParOf" srcId="{DC7B3619-E5C0-4D6F-84AA-A38BABD218C6}" destId="{1285BD8C-6432-46DC-966F-F14324F26BB4}" srcOrd="1" destOrd="0" presId="urn:microsoft.com/office/officeart/2005/8/layout/hierarchy6"/>
    <dgm:cxn modelId="{A6E3061F-3414-4F27-836C-CD4E23AD6D83}" type="presParOf" srcId="{1285BD8C-6432-46DC-966F-F14324F26BB4}" destId="{D6B0AF12-E96A-40EA-81CB-AB8C059A82E1}" srcOrd="0" destOrd="0" presId="urn:microsoft.com/office/officeart/2005/8/layout/hierarchy6"/>
    <dgm:cxn modelId="{968CB0B1-5690-4CBB-A718-9CC77A3DBF6D}" type="presParOf" srcId="{1285BD8C-6432-46DC-966F-F14324F26BB4}" destId="{D0BF7E38-FE53-45A8-8C83-92AC166D0922}" srcOrd="1" destOrd="0" presId="urn:microsoft.com/office/officeart/2005/8/layout/hierarchy6"/>
    <dgm:cxn modelId="{0771571B-6F1A-4369-831D-764C25C7810F}" type="presParOf" srcId="{DC7B3619-E5C0-4D6F-84AA-A38BABD218C6}" destId="{B058424E-AE8E-4656-A63F-B290676DA127}" srcOrd="2" destOrd="0" presId="urn:microsoft.com/office/officeart/2005/8/layout/hierarchy6"/>
    <dgm:cxn modelId="{E0C0AACD-3EC2-445D-BFB5-46025690ECC2}" type="presParOf" srcId="{DC7B3619-E5C0-4D6F-84AA-A38BABD218C6}" destId="{359C75EC-EC28-4372-861B-4A74F28338AE}" srcOrd="3" destOrd="0" presId="urn:microsoft.com/office/officeart/2005/8/layout/hierarchy6"/>
    <dgm:cxn modelId="{5AAC93DB-0267-4F60-8631-E883F1929A4F}" type="presParOf" srcId="{359C75EC-EC28-4372-861B-4A74F28338AE}" destId="{9F9F5DEE-D947-4FC0-B977-DC476E41223A}" srcOrd="0" destOrd="0" presId="urn:microsoft.com/office/officeart/2005/8/layout/hierarchy6"/>
    <dgm:cxn modelId="{D18F1985-0F98-4709-A583-C893EDA4EF4E}" type="presParOf" srcId="{359C75EC-EC28-4372-861B-4A74F28338AE}" destId="{4203FE18-7A40-445C-AAE2-63E238F258FB}" srcOrd="1" destOrd="0" presId="urn:microsoft.com/office/officeart/2005/8/layout/hierarchy6"/>
    <dgm:cxn modelId="{A31192D8-77B9-445F-A554-6D4B251E514B}" type="presParOf" srcId="{DC7B3619-E5C0-4D6F-84AA-A38BABD218C6}" destId="{8FD23A20-4310-4D1D-A4AC-84681F53D3F0}" srcOrd="4" destOrd="0" presId="urn:microsoft.com/office/officeart/2005/8/layout/hierarchy6"/>
    <dgm:cxn modelId="{6BD73DBD-0ED4-4491-9845-DF6AA17125EE}" type="presParOf" srcId="{DC7B3619-E5C0-4D6F-84AA-A38BABD218C6}" destId="{FA4FFDA6-7F5B-4458-A42A-CFAED9E7AA2E}" srcOrd="5" destOrd="0" presId="urn:microsoft.com/office/officeart/2005/8/layout/hierarchy6"/>
    <dgm:cxn modelId="{E92FC6E5-07D8-4B96-9612-51B1F44D937E}" type="presParOf" srcId="{FA4FFDA6-7F5B-4458-A42A-CFAED9E7AA2E}" destId="{AAB2E661-DD4A-4C72-8F8D-72990CF7C3CC}" srcOrd="0" destOrd="0" presId="urn:microsoft.com/office/officeart/2005/8/layout/hierarchy6"/>
    <dgm:cxn modelId="{F6A3C056-2EA8-45A0-B62D-ADD6A57E3827}" type="presParOf" srcId="{FA4FFDA6-7F5B-4458-A42A-CFAED9E7AA2E}" destId="{475F3918-1F89-469B-8D1C-52119DD23868}" srcOrd="1" destOrd="0" presId="urn:microsoft.com/office/officeart/2005/8/layout/hierarchy6"/>
    <dgm:cxn modelId="{3C38D806-268C-4F2B-B754-0F1070FE2A54}" type="presParOf" srcId="{1457FE7E-1DD7-46C9-85DE-F6B563B18B9F}" destId="{D02A7061-3CD8-4FD2-B62E-CCA1C2907ACE}" srcOrd="2" destOrd="0" presId="urn:microsoft.com/office/officeart/2005/8/layout/hierarchy6"/>
    <dgm:cxn modelId="{95DE9BC9-5B83-43C0-8DB8-7044F2371F2E}" type="presParOf" srcId="{1457FE7E-1DD7-46C9-85DE-F6B563B18B9F}" destId="{18B1943F-25EB-4D90-B593-E4245198C8DA}" srcOrd="3" destOrd="0" presId="urn:microsoft.com/office/officeart/2005/8/layout/hierarchy6"/>
    <dgm:cxn modelId="{35CBADB1-F3DB-4546-895F-7E86E86503A8}" type="presParOf" srcId="{18B1943F-25EB-4D90-B593-E4245198C8DA}" destId="{58305572-1A17-4E0C-AD7D-B0C8F305FF05}" srcOrd="0" destOrd="0" presId="urn:microsoft.com/office/officeart/2005/8/layout/hierarchy6"/>
    <dgm:cxn modelId="{84581B34-C8A4-4A84-99DD-35D0F9FF3794}" type="presParOf" srcId="{18B1943F-25EB-4D90-B593-E4245198C8DA}" destId="{39556C33-A2AD-44AB-9D23-AB7250DC1E8F}" srcOrd="1" destOrd="0" presId="urn:microsoft.com/office/officeart/2005/8/layout/hierarchy6"/>
    <dgm:cxn modelId="{E5DB6E85-8F64-43E1-B9FD-3FE64883DAF8}" type="presParOf" srcId="{39556C33-A2AD-44AB-9D23-AB7250DC1E8F}" destId="{8B2A552C-03B5-4D7D-BAE0-5BA7DE67A430}" srcOrd="0" destOrd="0" presId="urn:microsoft.com/office/officeart/2005/8/layout/hierarchy6"/>
    <dgm:cxn modelId="{9C82F6CC-FA4C-4FEB-A121-21D44ABD0515}" type="presParOf" srcId="{39556C33-A2AD-44AB-9D23-AB7250DC1E8F}" destId="{C080E131-FA6C-41AE-97DB-D70285DB179A}" srcOrd="1" destOrd="0" presId="urn:microsoft.com/office/officeart/2005/8/layout/hierarchy6"/>
    <dgm:cxn modelId="{AB82E61E-B73D-4E8A-B07E-C03D87036813}" type="presParOf" srcId="{C080E131-FA6C-41AE-97DB-D70285DB179A}" destId="{3EFCCCF2-A4A1-4BA3-AE8E-FA03B4875738}" srcOrd="0" destOrd="0" presId="urn:microsoft.com/office/officeart/2005/8/layout/hierarchy6"/>
    <dgm:cxn modelId="{E5CB1592-B328-42A7-A46F-92AC58327CB6}" type="presParOf" srcId="{C080E131-FA6C-41AE-97DB-D70285DB179A}" destId="{8C72348E-43F0-4526-A7AE-2607D6227BBC}" srcOrd="1" destOrd="0" presId="urn:microsoft.com/office/officeart/2005/8/layout/hierarchy6"/>
    <dgm:cxn modelId="{235917CD-D0BB-41F0-900E-15066B915DEB}" type="presParOf" srcId="{39556C33-A2AD-44AB-9D23-AB7250DC1E8F}" destId="{4DD76C4A-4EE3-4C72-9FA9-983EA9876001}" srcOrd="2" destOrd="0" presId="urn:microsoft.com/office/officeart/2005/8/layout/hierarchy6"/>
    <dgm:cxn modelId="{09D02C2E-D5C8-48E9-A079-4B0FB782AE4E}" type="presParOf" srcId="{39556C33-A2AD-44AB-9D23-AB7250DC1E8F}" destId="{A2553AB2-78B4-4221-A311-55CB359FCE34}" srcOrd="3" destOrd="0" presId="urn:microsoft.com/office/officeart/2005/8/layout/hierarchy6"/>
    <dgm:cxn modelId="{7C677326-495B-4FF8-8073-812377126E95}" type="presParOf" srcId="{A2553AB2-78B4-4221-A311-55CB359FCE34}" destId="{7704EEBA-477F-4223-806D-58371A6CF416}" srcOrd="0" destOrd="0" presId="urn:microsoft.com/office/officeart/2005/8/layout/hierarchy6"/>
    <dgm:cxn modelId="{2F51D65A-5CE4-4635-97A6-F2A9D8559948}" type="presParOf" srcId="{A2553AB2-78B4-4221-A311-55CB359FCE34}" destId="{3C2DCB9C-8531-4316-B380-6E05A8EE9366}" srcOrd="1" destOrd="0" presId="urn:microsoft.com/office/officeart/2005/8/layout/hierarchy6"/>
    <dgm:cxn modelId="{78D919EF-CFEE-4D12-9891-78284BDC8AB0}" type="presParOf" srcId="{39556C33-A2AD-44AB-9D23-AB7250DC1E8F}" destId="{5F59AEBE-8CA5-4FE7-A162-4154D232DB25}" srcOrd="4" destOrd="0" presId="urn:microsoft.com/office/officeart/2005/8/layout/hierarchy6"/>
    <dgm:cxn modelId="{4BDDEACE-40DF-4684-BB08-F90C462F0057}" type="presParOf" srcId="{39556C33-A2AD-44AB-9D23-AB7250DC1E8F}" destId="{59887F00-D381-494F-9F2C-2E9835B26C85}" srcOrd="5" destOrd="0" presId="urn:microsoft.com/office/officeart/2005/8/layout/hierarchy6"/>
    <dgm:cxn modelId="{9250224C-FB4D-4C7C-8F2D-BA52F1037CF0}" type="presParOf" srcId="{59887F00-D381-494F-9F2C-2E9835B26C85}" destId="{CF7AA002-AE0D-4DE2-AA83-580E72159E29}" srcOrd="0" destOrd="0" presId="urn:microsoft.com/office/officeart/2005/8/layout/hierarchy6"/>
    <dgm:cxn modelId="{EAF55C87-5F4B-4372-BB72-216EFB32C43B}" type="presParOf" srcId="{59887F00-D381-494F-9F2C-2E9835B26C85}" destId="{72C77ED0-93CC-456C-A208-FF18EC7B2B8E}" srcOrd="1" destOrd="0" presId="urn:microsoft.com/office/officeart/2005/8/layout/hierarchy6"/>
    <dgm:cxn modelId="{004612DA-9307-4D7F-ABA8-55EC69300D18}" type="presParOf" srcId="{1457FE7E-1DD7-46C9-85DE-F6B563B18B9F}" destId="{234EFA6A-736F-41A6-A9DB-A35658EE4B3E}" srcOrd="4" destOrd="0" presId="urn:microsoft.com/office/officeart/2005/8/layout/hierarchy6"/>
    <dgm:cxn modelId="{C6F9DF50-AD2A-4806-A50B-E66A0EA5753B}" type="presParOf" srcId="{1457FE7E-1DD7-46C9-85DE-F6B563B18B9F}" destId="{30DDA077-BBDB-434A-A41A-37076C18AECA}" srcOrd="5" destOrd="0" presId="urn:microsoft.com/office/officeart/2005/8/layout/hierarchy6"/>
    <dgm:cxn modelId="{93095A50-3152-476D-850C-B101367C2013}" type="presParOf" srcId="{30DDA077-BBDB-434A-A41A-37076C18AECA}" destId="{933F0BE7-F6FE-4AAF-B55D-D533F2A2970A}" srcOrd="0" destOrd="0" presId="urn:microsoft.com/office/officeart/2005/8/layout/hierarchy6"/>
    <dgm:cxn modelId="{27120259-1CF1-434F-A486-16AF06E63D43}" type="presParOf" srcId="{30DDA077-BBDB-434A-A41A-37076C18AECA}" destId="{991C90A9-3E8F-4494-B5EB-DE1A6CF651F5}" srcOrd="1" destOrd="0" presId="urn:microsoft.com/office/officeart/2005/8/layout/hierarchy6"/>
    <dgm:cxn modelId="{3179EF0F-83C2-4B0B-B01F-A41EC79C1A9E}" type="presParOf" srcId="{991C90A9-3E8F-4494-B5EB-DE1A6CF651F5}" destId="{1E17BF78-2E0E-4C4E-AB0D-93FC0F6AEC3F}" srcOrd="0" destOrd="0" presId="urn:microsoft.com/office/officeart/2005/8/layout/hierarchy6"/>
    <dgm:cxn modelId="{73D9B92F-D71C-46F3-A9DD-6E4425F8CB93}" type="presParOf" srcId="{991C90A9-3E8F-4494-B5EB-DE1A6CF651F5}" destId="{30A93222-3872-4E86-9AA7-05FE123727F1}" srcOrd="1" destOrd="0" presId="urn:microsoft.com/office/officeart/2005/8/layout/hierarchy6"/>
    <dgm:cxn modelId="{E4D6CDC9-72B7-4E52-817A-4DC1E9DD183F}" type="presParOf" srcId="{30A93222-3872-4E86-9AA7-05FE123727F1}" destId="{ED179939-09C4-43FC-8E88-6A697EB45459}" srcOrd="0" destOrd="0" presId="urn:microsoft.com/office/officeart/2005/8/layout/hierarchy6"/>
    <dgm:cxn modelId="{6FC47C43-75D2-4C09-9B86-A43AEA7DD73A}" type="presParOf" srcId="{30A93222-3872-4E86-9AA7-05FE123727F1}" destId="{2277F453-5F8A-4818-BF31-FA50530B4A76}" srcOrd="1" destOrd="0" presId="urn:microsoft.com/office/officeart/2005/8/layout/hierarchy6"/>
    <dgm:cxn modelId="{C4829E87-8240-469D-8E25-879DD2B0E332}" type="presParOf" srcId="{991C90A9-3E8F-4494-B5EB-DE1A6CF651F5}" destId="{F6E5F8A0-46E6-4FCF-BCF3-BE91F79FACC9}" srcOrd="2" destOrd="0" presId="urn:microsoft.com/office/officeart/2005/8/layout/hierarchy6"/>
    <dgm:cxn modelId="{187B5373-3E81-4F32-9623-71B4068D1A19}" type="presParOf" srcId="{991C90A9-3E8F-4494-B5EB-DE1A6CF651F5}" destId="{A44D20F4-19AE-461B-9067-01D5FA97BEDD}" srcOrd="3" destOrd="0" presId="urn:microsoft.com/office/officeart/2005/8/layout/hierarchy6"/>
    <dgm:cxn modelId="{849BDAA4-B435-4137-987D-F5966BDF0148}" type="presParOf" srcId="{A44D20F4-19AE-461B-9067-01D5FA97BEDD}" destId="{3543857B-8349-44D7-813B-0FD89E1E4551}" srcOrd="0" destOrd="0" presId="urn:microsoft.com/office/officeart/2005/8/layout/hierarchy6"/>
    <dgm:cxn modelId="{706E6B4C-B301-4451-BACB-BAB49BB99327}" type="presParOf" srcId="{A44D20F4-19AE-461B-9067-01D5FA97BEDD}" destId="{F03D599B-0601-48D5-8103-627FF1CDA195}" srcOrd="1" destOrd="0" presId="urn:microsoft.com/office/officeart/2005/8/layout/hierarchy6"/>
    <dgm:cxn modelId="{51898933-3F9C-4639-94B8-0A9F70927972}" type="presParOf" srcId="{991C90A9-3E8F-4494-B5EB-DE1A6CF651F5}" destId="{FC00D10F-6C7F-4A2B-A28C-D366430E7F13}" srcOrd="4" destOrd="0" presId="urn:microsoft.com/office/officeart/2005/8/layout/hierarchy6"/>
    <dgm:cxn modelId="{16E1C848-31AA-491C-B64B-D2FF6AE0E2EB}" type="presParOf" srcId="{991C90A9-3E8F-4494-B5EB-DE1A6CF651F5}" destId="{8AA19165-AF87-4F39-A1BD-50BF7DA608B5}" srcOrd="5" destOrd="0" presId="urn:microsoft.com/office/officeart/2005/8/layout/hierarchy6"/>
    <dgm:cxn modelId="{26331CC6-34DC-42B0-B047-9DF429143E3E}" type="presParOf" srcId="{8AA19165-AF87-4F39-A1BD-50BF7DA608B5}" destId="{AC2671A0-C31F-46BA-A884-EB82D5E32293}" srcOrd="0" destOrd="0" presId="urn:microsoft.com/office/officeart/2005/8/layout/hierarchy6"/>
    <dgm:cxn modelId="{D646E32B-4DFF-46B3-9427-71E16DD8834D}" type="presParOf" srcId="{8AA19165-AF87-4F39-A1BD-50BF7DA608B5}" destId="{C2FD2305-1E75-4064-A46B-78661F03C0DE}" srcOrd="1" destOrd="0" presId="urn:microsoft.com/office/officeart/2005/8/layout/hierarchy6"/>
    <dgm:cxn modelId="{9ADF6D58-5B56-48EC-8848-774FBD8586D5}" type="presParOf" srcId="{BD268EFF-D187-474F-998A-363E63D9F90E}" destId="{BE076D1A-6090-4020-BF3D-7702ADE7340F}" srcOrd="1" destOrd="0" presId="urn:microsoft.com/office/officeart/2005/8/layout/hierarchy6"/>
    <dgm:cxn modelId="{8A8A9DE7-E500-40EE-837F-7175ED54F3BB}" type="presParOf" srcId="{BE076D1A-6090-4020-BF3D-7702ADE7340F}" destId="{2351532B-E019-4196-A4BB-2EDD29AEA37D}" srcOrd="0" destOrd="0" presId="urn:microsoft.com/office/officeart/2005/8/layout/hierarchy6"/>
    <dgm:cxn modelId="{8AB5180B-F8F0-4506-970F-27974609C6C1}" type="presParOf" srcId="{2351532B-E019-4196-A4BB-2EDD29AEA37D}" destId="{20F80FDE-F7B2-426C-BE63-836A6C7DF1B3}" srcOrd="0" destOrd="0" presId="urn:microsoft.com/office/officeart/2005/8/layout/hierarchy6"/>
    <dgm:cxn modelId="{9E7D62DA-74C8-4813-8515-F6C5F60B59FC}" type="presParOf" srcId="{2351532B-E019-4196-A4BB-2EDD29AEA37D}" destId="{121AB2D4-3FF7-48E7-8A21-5E315EFA2A34}" srcOrd="1" destOrd="0" presId="urn:microsoft.com/office/officeart/2005/8/layout/hierarchy6"/>
    <dgm:cxn modelId="{B7612D9A-C1E9-459D-8578-5357D6F4A3FF}" type="presParOf" srcId="{BE076D1A-6090-4020-BF3D-7702ADE7340F}" destId="{18524DE6-B45C-4AA2-BC7B-76BC067BE94C}" srcOrd="1" destOrd="0" presId="urn:microsoft.com/office/officeart/2005/8/layout/hierarchy6"/>
    <dgm:cxn modelId="{67B90A35-9AD8-48B3-9C7F-31D9AD147C96}" type="presParOf" srcId="{18524DE6-B45C-4AA2-BC7B-76BC067BE94C}" destId="{A7C36A39-0874-4372-B793-D405A41CAC32}" srcOrd="0" destOrd="0" presId="urn:microsoft.com/office/officeart/2005/8/layout/hierarchy6"/>
    <dgm:cxn modelId="{DD4D9F1E-F74B-486E-A854-2373F99991F8}" type="presParOf" srcId="{BE076D1A-6090-4020-BF3D-7702ADE7340F}" destId="{E2AF6591-2995-4405-9F8D-BF4FC8A63E64}" srcOrd="2" destOrd="0" presId="urn:microsoft.com/office/officeart/2005/8/layout/hierarchy6"/>
    <dgm:cxn modelId="{13506FBC-7A63-4581-B048-BDEA4CF0097C}" type="presParOf" srcId="{E2AF6591-2995-4405-9F8D-BF4FC8A63E64}" destId="{78A05B9A-3639-4442-AE00-98E06D2213A1}" srcOrd="0" destOrd="0" presId="urn:microsoft.com/office/officeart/2005/8/layout/hierarchy6"/>
    <dgm:cxn modelId="{98D76C08-C423-48BE-A268-DC129BA59610}" type="presParOf" srcId="{E2AF6591-2995-4405-9F8D-BF4FC8A63E64}" destId="{49C0A03B-29AA-4B75-A208-5CC9D0120BE0}" srcOrd="1" destOrd="0" presId="urn:microsoft.com/office/officeart/2005/8/layout/hierarchy6"/>
    <dgm:cxn modelId="{E247D8CC-6194-44C7-BA75-5130ADE2088A}" type="presParOf" srcId="{BE076D1A-6090-4020-BF3D-7702ADE7340F}" destId="{16975650-BCF7-4BE0-8169-AFCAB132926D}" srcOrd="3" destOrd="0" presId="urn:microsoft.com/office/officeart/2005/8/layout/hierarchy6"/>
    <dgm:cxn modelId="{328187F4-B264-40A6-ACEE-D2EB922D4C65}" type="presParOf" srcId="{16975650-BCF7-4BE0-8169-AFCAB132926D}" destId="{606FBC4E-AA4A-4F07-AD0C-A552CACA27F6}" srcOrd="0" destOrd="0" presId="urn:microsoft.com/office/officeart/2005/8/layout/hierarchy6"/>
    <dgm:cxn modelId="{61499716-3DB7-4C1D-A865-86424B3A4CCF}" type="presParOf" srcId="{BE076D1A-6090-4020-BF3D-7702ADE7340F}" destId="{9FFEDF43-2549-4106-A8B3-56474C7F4D3A}" srcOrd="4" destOrd="0" presId="urn:microsoft.com/office/officeart/2005/8/layout/hierarchy6"/>
    <dgm:cxn modelId="{D72D98D7-CFC8-4B2B-A5CD-C8BB9706A016}" type="presParOf" srcId="{9FFEDF43-2549-4106-A8B3-56474C7F4D3A}" destId="{09EB34E1-F7A3-4B5B-A64B-2EDC41732412}" srcOrd="0" destOrd="0" presId="urn:microsoft.com/office/officeart/2005/8/layout/hierarchy6"/>
    <dgm:cxn modelId="{B2FEF7AE-C49C-4693-9B57-6696A7CC8037}" type="presParOf" srcId="{9FFEDF43-2549-4106-A8B3-56474C7F4D3A}" destId="{47B8C70E-CD1A-475B-80BE-D1DA21B898E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B34E1-F7A3-4B5B-A64B-2EDC41732412}">
      <dsp:nvSpPr>
        <dsp:cNvPr id="0" name=""/>
        <dsp:cNvSpPr/>
      </dsp:nvSpPr>
      <dsp:spPr>
        <a:xfrm>
          <a:off x="0" y="3232420"/>
          <a:ext cx="11530729" cy="12067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Sector</a:t>
          </a:r>
          <a:endParaRPr lang="en-US" sz="2800" kern="1200" dirty="0"/>
        </a:p>
      </dsp:txBody>
      <dsp:txXfrm>
        <a:off x="0" y="3232420"/>
        <a:ext cx="3459218" cy="1206709"/>
      </dsp:txXfrm>
    </dsp:sp>
    <dsp:sp modelId="{78A05B9A-3639-4442-AE00-98E06D2213A1}">
      <dsp:nvSpPr>
        <dsp:cNvPr id="0" name=""/>
        <dsp:cNvSpPr/>
      </dsp:nvSpPr>
      <dsp:spPr>
        <a:xfrm>
          <a:off x="0" y="1934032"/>
          <a:ext cx="11530729" cy="12067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Region</a:t>
          </a:r>
          <a:endParaRPr lang="en-US" sz="3800" kern="1200" dirty="0"/>
        </a:p>
      </dsp:txBody>
      <dsp:txXfrm>
        <a:off x="0" y="1934032"/>
        <a:ext cx="3459218" cy="1206709"/>
      </dsp:txXfrm>
    </dsp:sp>
    <dsp:sp modelId="{20F80FDE-F7B2-426C-BE63-836A6C7DF1B3}">
      <dsp:nvSpPr>
        <dsp:cNvPr id="0" name=""/>
        <dsp:cNvSpPr/>
      </dsp:nvSpPr>
      <dsp:spPr>
        <a:xfrm>
          <a:off x="0" y="635644"/>
          <a:ext cx="11530729" cy="12067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Portfolio</a:t>
          </a:r>
          <a:endParaRPr lang="en-US" sz="2800" kern="1200" dirty="0"/>
        </a:p>
      </dsp:txBody>
      <dsp:txXfrm>
        <a:off x="0" y="635644"/>
        <a:ext cx="3459218" cy="1206709"/>
      </dsp:txXfrm>
    </dsp:sp>
    <dsp:sp modelId="{ADC66FEC-BBF2-46C3-A8A6-54054A40334B}">
      <dsp:nvSpPr>
        <dsp:cNvPr id="0" name=""/>
        <dsp:cNvSpPr/>
      </dsp:nvSpPr>
      <dsp:spPr>
        <a:xfrm>
          <a:off x="6800256" y="882647"/>
          <a:ext cx="1150191" cy="822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Global Equities</a:t>
          </a:r>
          <a:endParaRPr lang="en-US" sz="900" kern="1200" dirty="0"/>
        </a:p>
      </dsp:txBody>
      <dsp:txXfrm>
        <a:off x="6824337" y="906728"/>
        <a:ext cx="1102029" cy="774024"/>
      </dsp:txXfrm>
    </dsp:sp>
    <dsp:sp modelId="{7489F252-B785-4786-9E96-52DA412E82AF}">
      <dsp:nvSpPr>
        <dsp:cNvPr id="0" name=""/>
        <dsp:cNvSpPr/>
      </dsp:nvSpPr>
      <dsp:spPr>
        <a:xfrm>
          <a:off x="4714528" y="1704834"/>
          <a:ext cx="2660822" cy="595249"/>
        </a:xfrm>
        <a:custGeom>
          <a:avLst/>
          <a:gdLst/>
          <a:ahLst/>
          <a:cxnLst/>
          <a:rect l="0" t="0" r="0" b="0"/>
          <a:pathLst>
            <a:path>
              <a:moveTo>
                <a:pt x="2660822" y="0"/>
              </a:moveTo>
              <a:lnTo>
                <a:pt x="2660822" y="297624"/>
              </a:lnTo>
              <a:lnTo>
                <a:pt x="0" y="297624"/>
              </a:lnTo>
              <a:lnTo>
                <a:pt x="0" y="59524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689A25-EDFC-4E1A-8C78-E62F299E2B63}">
      <dsp:nvSpPr>
        <dsp:cNvPr id="0" name=""/>
        <dsp:cNvSpPr/>
      </dsp:nvSpPr>
      <dsp:spPr>
        <a:xfrm>
          <a:off x="4254763" y="2300083"/>
          <a:ext cx="919531" cy="5766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North America</a:t>
          </a:r>
          <a:endParaRPr lang="en-US" sz="900" kern="1200" dirty="0">
            <a:solidFill>
              <a:schemeClr val="tx1"/>
            </a:solidFill>
          </a:endParaRPr>
        </a:p>
      </dsp:txBody>
      <dsp:txXfrm>
        <a:off x="4271652" y="2316972"/>
        <a:ext cx="885753" cy="542864"/>
      </dsp:txXfrm>
    </dsp:sp>
    <dsp:sp modelId="{98027880-1F14-4073-9B3A-70EC58016BEC}">
      <dsp:nvSpPr>
        <dsp:cNvPr id="0" name=""/>
        <dsp:cNvSpPr/>
      </dsp:nvSpPr>
      <dsp:spPr>
        <a:xfrm>
          <a:off x="3832367" y="2876726"/>
          <a:ext cx="882161" cy="957716"/>
        </a:xfrm>
        <a:custGeom>
          <a:avLst/>
          <a:gdLst/>
          <a:ahLst/>
          <a:cxnLst/>
          <a:rect l="0" t="0" r="0" b="0"/>
          <a:pathLst>
            <a:path>
              <a:moveTo>
                <a:pt x="882161" y="0"/>
              </a:moveTo>
              <a:lnTo>
                <a:pt x="882161" y="478858"/>
              </a:lnTo>
              <a:lnTo>
                <a:pt x="0" y="478858"/>
              </a:lnTo>
              <a:lnTo>
                <a:pt x="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B0AF12-E96A-40EA-81CB-AB8C059A82E1}">
      <dsp:nvSpPr>
        <dsp:cNvPr id="0" name=""/>
        <dsp:cNvSpPr/>
      </dsp:nvSpPr>
      <dsp:spPr>
        <a:xfrm>
          <a:off x="3488571" y="3834442"/>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Financials</a:t>
          </a:r>
          <a:endParaRPr lang="en-US" sz="900" kern="1200" dirty="0">
            <a:solidFill>
              <a:schemeClr val="tx1"/>
            </a:solidFill>
          </a:endParaRPr>
        </a:p>
      </dsp:txBody>
      <dsp:txXfrm>
        <a:off x="3501997" y="3847868"/>
        <a:ext cx="660740" cy="431543"/>
      </dsp:txXfrm>
    </dsp:sp>
    <dsp:sp modelId="{B058424E-AE8E-4656-A63F-B290676DA127}">
      <dsp:nvSpPr>
        <dsp:cNvPr id="0" name=""/>
        <dsp:cNvSpPr/>
      </dsp:nvSpPr>
      <dsp:spPr>
        <a:xfrm>
          <a:off x="4668808" y="2876726"/>
          <a:ext cx="91440" cy="957716"/>
        </a:xfrm>
        <a:custGeom>
          <a:avLst/>
          <a:gdLst/>
          <a:ahLst/>
          <a:cxnLst/>
          <a:rect l="0" t="0" r="0" b="0"/>
          <a:pathLst>
            <a:path>
              <a:moveTo>
                <a:pt x="45720" y="0"/>
              </a:moveTo>
              <a:lnTo>
                <a:pt x="45720" y="478858"/>
              </a:lnTo>
              <a:lnTo>
                <a:pt x="57429" y="478858"/>
              </a:lnTo>
              <a:lnTo>
                <a:pt x="57429"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9F5DEE-D947-4FC0-B977-DC476E41223A}">
      <dsp:nvSpPr>
        <dsp:cNvPr id="0" name=""/>
        <dsp:cNvSpPr/>
      </dsp:nvSpPr>
      <dsp:spPr>
        <a:xfrm>
          <a:off x="4382442" y="3834442"/>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Technology</a:t>
          </a:r>
          <a:endParaRPr lang="en-US" sz="900" kern="1200" dirty="0">
            <a:solidFill>
              <a:schemeClr val="tx1"/>
            </a:solidFill>
          </a:endParaRPr>
        </a:p>
      </dsp:txBody>
      <dsp:txXfrm>
        <a:off x="4395868" y="3847868"/>
        <a:ext cx="660740" cy="431543"/>
      </dsp:txXfrm>
    </dsp:sp>
    <dsp:sp modelId="{8FD23A20-4310-4D1D-A4AC-84681F53D3F0}">
      <dsp:nvSpPr>
        <dsp:cNvPr id="0" name=""/>
        <dsp:cNvSpPr/>
      </dsp:nvSpPr>
      <dsp:spPr>
        <a:xfrm>
          <a:off x="4714528" y="2876726"/>
          <a:ext cx="905580" cy="957716"/>
        </a:xfrm>
        <a:custGeom>
          <a:avLst/>
          <a:gdLst/>
          <a:ahLst/>
          <a:cxnLst/>
          <a:rect l="0" t="0" r="0" b="0"/>
          <a:pathLst>
            <a:path>
              <a:moveTo>
                <a:pt x="0" y="0"/>
              </a:moveTo>
              <a:lnTo>
                <a:pt x="0" y="478858"/>
              </a:lnTo>
              <a:lnTo>
                <a:pt x="905580" y="478858"/>
              </a:lnTo>
              <a:lnTo>
                <a:pt x="90558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B2E661-DD4A-4C72-8F8D-72990CF7C3CC}">
      <dsp:nvSpPr>
        <dsp:cNvPr id="0" name=""/>
        <dsp:cNvSpPr/>
      </dsp:nvSpPr>
      <dsp:spPr>
        <a:xfrm>
          <a:off x="5276312" y="3834442"/>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Real Estate</a:t>
          </a:r>
          <a:endParaRPr lang="en-US" sz="900" kern="1200" dirty="0">
            <a:solidFill>
              <a:schemeClr val="tx1"/>
            </a:solidFill>
          </a:endParaRPr>
        </a:p>
      </dsp:txBody>
      <dsp:txXfrm>
        <a:off x="5289738" y="3847868"/>
        <a:ext cx="660740" cy="431543"/>
      </dsp:txXfrm>
    </dsp:sp>
    <dsp:sp modelId="{D02A7061-3CD8-4FD2-B62E-CCA1C2907ACE}">
      <dsp:nvSpPr>
        <dsp:cNvPr id="0" name=""/>
        <dsp:cNvSpPr/>
      </dsp:nvSpPr>
      <dsp:spPr>
        <a:xfrm>
          <a:off x="7329631" y="1704834"/>
          <a:ext cx="91440" cy="595249"/>
        </a:xfrm>
        <a:custGeom>
          <a:avLst/>
          <a:gdLst/>
          <a:ahLst/>
          <a:cxnLst/>
          <a:rect l="0" t="0" r="0" b="0"/>
          <a:pathLst>
            <a:path>
              <a:moveTo>
                <a:pt x="45720" y="0"/>
              </a:moveTo>
              <a:lnTo>
                <a:pt x="45720" y="297624"/>
              </a:lnTo>
              <a:lnTo>
                <a:pt x="66509" y="297624"/>
              </a:lnTo>
              <a:lnTo>
                <a:pt x="66509" y="59524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05572-1A17-4E0C-AD7D-B0C8F305FF05}">
      <dsp:nvSpPr>
        <dsp:cNvPr id="0" name=""/>
        <dsp:cNvSpPr/>
      </dsp:nvSpPr>
      <dsp:spPr>
        <a:xfrm>
          <a:off x="6907737" y="2300083"/>
          <a:ext cx="976808" cy="65902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EMEA</a:t>
          </a:r>
          <a:endParaRPr lang="en-US" sz="900" kern="1200" dirty="0">
            <a:solidFill>
              <a:schemeClr val="tx1"/>
            </a:solidFill>
          </a:endParaRPr>
        </a:p>
      </dsp:txBody>
      <dsp:txXfrm>
        <a:off x="6927039" y="2319385"/>
        <a:ext cx="938204" cy="620417"/>
      </dsp:txXfrm>
    </dsp:sp>
    <dsp:sp modelId="{8B2A552C-03B5-4D7D-BAE0-5BA7DE67A430}">
      <dsp:nvSpPr>
        <dsp:cNvPr id="0" name=""/>
        <dsp:cNvSpPr/>
      </dsp:nvSpPr>
      <dsp:spPr>
        <a:xfrm>
          <a:off x="6513980" y="2959105"/>
          <a:ext cx="882161" cy="957716"/>
        </a:xfrm>
        <a:custGeom>
          <a:avLst/>
          <a:gdLst/>
          <a:ahLst/>
          <a:cxnLst/>
          <a:rect l="0" t="0" r="0" b="0"/>
          <a:pathLst>
            <a:path>
              <a:moveTo>
                <a:pt x="882161" y="0"/>
              </a:moveTo>
              <a:lnTo>
                <a:pt x="882161" y="478858"/>
              </a:lnTo>
              <a:lnTo>
                <a:pt x="0" y="478858"/>
              </a:lnTo>
              <a:lnTo>
                <a:pt x="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FCCCF2-A4A1-4BA3-AE8E-FA03B4875738}">
      <dsp:nvSpPr>
        <dsp:cNvPr id="0" name=""/>
        <dsp:cNvSpPr/>
      </dsp:nvSpPr>
      <dsp:spPr>
        <a:xfrm>
          <a:off x="6170183" y="3916821"/>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Consumer</a:t>
          </a:r>
        </a:p>
      </dsp:txBody>
      <dsp:txXfrm>
        <a:off x="6183609" y="3930247"/>
        <a:ext cx="660740" cy="431543"/>
      </dsp:txXfrm>
    </dsp:sp>
    <dsp:sp modelId="{4DD76C4A-4EE3-4C72-9FA9-983EA9876001}">
      <dsp:nvSpPr>
        <dsp:cNvPr id="0" name=""/>
        <dsp:cNvSpPr/>
      </dsp:nvSpPr>
      <dsp:spPr>
        <a:xfrm>
          <a:off x="7350421" y="2959105"/>
          <a:ext cx="91440" cy="957716"/>
        </a:xfrm>
        <a:custGeom>
          <a:avLst/>
          <a:gdLst/>
          <a:ahLst/>
          <a:cxnLst/>
          <a:rect l="0" t="0" r="0" b="0"/>
          <a:pathLst>
            <a:path>
              <a:moveTo>
                <a:pt x="45720" y="0"/>
              </a:moveTo>
              <a:lnTo>
                <a:pt x="45720" y="478858"/>
              </a:lnTo>
              <a:lnTo>
                <a:pt x="57429" y="478858"/>
              </a:lnTo>
              <a:lnTo>
                <a:pt x="57429"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4EEBA-477F-4223-806D-58371A6CF416}">
      <dsp:nvSpPr>
        <dsp:cNvPr id="0" name=""/>
        <dsp:cNvSpPr/>
      </dsp:nvSpPr>
      <dsp:spPr>
        <a:xfrm>
          <a:off x="7064054" y="3916821"/>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Financials</a:t>
          </a:r>
        </a:p>
      </dsp:txBody>
      <dsp:txXfrm>
        <a:off x="7077480" y="3930247"/>
        <a:ext cx="660740" cy="431543"/>
      </dsp:txXfrm>
    </dsp:sp>
    <dsp:sp modelId="{5F59AEBE-8CA5-4FE7-A162-4154D232DB25}">
      <dsp:nvSpPr>
        <dsp:cNvPr id="0" name=""/>
        <dsp:cNvSpPr/>
      </dsp:nvSpPr>
      <dsp:spPr>
        <a:xfrm>
          <a:off x="7396141" y="2959105"/>
          <a:ext cx="905580" cy="957716"/>
        </a:xfrm>
        <a:custGeom>
          <a:avLst/>
          <a:gdLst/>
          <a:ahLst/>
          <a:cxnLst/>
          <a:rect l="0" t="0" r="0" b="0"/>
          <a:pathLst>
            <a:path>
              <a:moveTo>
                <a:pt x="0" y="0"/>
              </a:moveTo>
              <a:lnTo>
                <a:pt x="0" y="478858"/>
              </a:lnTo>
              <a:lnTo>
                <a:pt x="905580" y="478858"/>
              </a:lnTo>
              <a:lnTo>
                <a:pt x="90558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AA002-AE0D-4DE2-AA83-580E72159E29}">
      <dsp:nvSpPr>
        <dsp:cNvPr id="0" name=""/>
        <dsp:cNvSpPr/>
      </dsp:nvSpPr>
      <dsp:spPr>
        <a:xfrm>
          <a:off x="7957925" y="3916821"/>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Technology</a:t>
          </a:r>
        </a:p>
      </dsp:txBody>
      <dsp:txXfrm>
        <a:off x="7971351" y="3930247"/>
        <a:ext cx="660740" cy="431543"/>
      </dsp:txXfrm>
    </dsp:sp>
    <dsp:sp modelId="{234EFA6A-736F-41A6-A9DB-A35658EE4B3E}">
      <dsp:nvSpPr>
        <dsp:cNvPr id="0" name=""/>
        <dsp:cNvSpPr/>
      </dsp:nvSpPr>
      <dsp:spPr>
        <a:xfrm>
          <a:off x="7375351" y="1704834"/>
          <a:ext cx="2702401" cy="595249"/>
        </a:xfrm>
        <a:custGeom>
          <a:avLst/>
          <a:gdLst/>
          <a:ahLst/>
          <a:cxnLst/>
          <a:rect l="0" t="0" r="0" b="0"/>
          <a:pathLst>
            <a:path>
              <a:moveTo>
                <a:pt x="0" y="0"/>
              </a:moveTo>
              <a:lnTo>
                <a:pt x="0" y="297624"/>
              </a:lnTo>
              <a:lnTo>
                <a:pt x="2702401" y="297624"/>
              </a:lnTo>
              <a:lnTo>
                <a:pt x="2702401" y="59524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3F0BE7-F6FE-4AAF-B55D-D533F2A2970A}">
      <dsp:nvSpPr>
        <dsp:cNvPr id="0" name=""/>
        <dsp:cNvSpPr/>
      </dsp:nvSpPr>
      <dsp:spPr>
        <a:xfrm>
          <a:off x="9626617" y="2300083"/>
          <a:ext cx="902273" cy="67549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APAC</a:t>
          </a:r>
          <a:endParaRPr lang="en-US" sz="900" kern="1200" dirty="0">
            <a:solidFill>
              <a:schemeClr val="tx1"/>
            </a:solidFill>
          </a:endParaRPr>
        </a:p>
      </dsp:txBody>
      <dsp:txXfrm>
        <a:off x="9646402" y="2319868"/>
        <a:ext cx="862703" cy="635925"/>
      </dsp:txXfrm>
    </dsp:sp>
    <dsp:sp modelId="{1E17BF78-2E0E-4C4E-AB0D-93FC0F6AEC3F}">
      <dsp:nvSpPr>
        <dsp:cNvPr id="0" name=""/>
        <dsp:cNvSpPr/>
      </dsp:nvSpPr>
      <dsp:spPr>
        <a:xfrm>
          <a:off x="9195592" y="2975579"/>
          <a:ext cx="882161" cy="957716"/>
        </a:xfrm>
        <a:custGeom>
          <a:avLst/>
          <a:gdLst/>
          <a:ahLst/>
          <a:cxnLst/>
          <a:rect l="0" t="0" r="0" b="0"/>
          <a:pathLst>
            <a:path>
              <a:moveTo>
                <a:pt x="882161" y="0"/>
              </a:moveTo>
              <a:lnTo>
                <a:pt x="882161" y="478858"/>
              </a:lnTo>
              <a:lnTo>
                <a:pt x="0" y="478858"/>
              </a:lnTo>
              <a:lnTo>
                <a:pt x="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79939-09C4-43FC-8E88-6A697EB45459}">
      <dsp:nvSpPr>
        <dsp:cNvPr id="0" name=""/>
        <dsp:cNvSpPr/>
      </dsp:nvSpPr>
      <dsp:spPr>
        <a:xfrm>
          <a:off x="8851796" y="3933295"/>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Consumer</a:t>
          </a:r>
          <a:endParaRPr lang="en-US" sz="900" kern="1200" dirty="0">
            <a:solidFill>
              <a:schemeClr val="tx1"/>
            </a:solidFill>
          </a:endParaRPr>
        </a:p>
      </dsp:txBody>
      <dsp:txXfrm>
        <a:off x="8865222" y="3946721"/>
        <a:ext cx="660740" cy="431543"/>
      </dsp:txXfrm>
    </dsp:sp>
    <dsp:sp modelId="{F6E5F8A0-46E6-4FCF-BCF3-BE91F79FACC9}">
      <dsp:nvSpPr>
        <dsp:cNvPr id="0" name=""/>
        <dsp:cNvSpPr/>
      </dsp:nvSpPr>
      <dsp:spPr>
        <a:xfrm>
          <a:off x="10032033" y="2975579"/>
          <a:ext cx="91440" cy="957716"/>
        </a:xfrm>
        <a:custGeom>
          <a:avLst/>
          <a:gdLst/>
          <a:ahLst/>
          <a:cxnLst/>
          <a:rect l="0" t="0" r="0" b="0"/>
          <a:pathLst>
            <a:path>
              <a:moveTo>
                <a:pt x="45720" y="0"/>
              </a:moveTo>
              <a:lnTo>
                <a:pt x="45720" y="478858"/>
              </a:lnTo>
              <a:lnTo>
                <a:pt x="57429" y="478858"/>
              </a:lnTo>
              <a:lnTo>
                <a:pt x="57429"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3857B-8349-44D7-813B-0FD89E1E4551}">
      <dsp:nvSpPr>
        <dsp:cNvPr id="0" name=""/>
        <dsp:cNvSpPr/>
      </dsp:nvSpPr>
      <dsp:spPr>
        <a:xfrm>
          <a:off x="9745666" y="3933295"/>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Technology</a:t>
          </a:r>
          <a:endParaRPr lang="en-US" sz="900" kern="1200" dirty="0">
            <a:solidFill>
              <a:schemeClr val="tx1"/>
            </a:solidFill>
          </a:endParaRPr>
        </a:p>
      </dsp:txBody>
      <dsp:txXfrm>
        <a:off x="9759092" y="3946721"/>
        <a:ext cx="660740" cy="431543"/>
      </dsp:txXfrm>
    </dsp:sp>
    <dsp:sp modelId="{FC00D10F-6C7F-4A2B-A28C-D366430E7F13}">
      <dsp:nvSpPr>
        <dsp:cNvPr id="0" name=""/>
        <dsp:cNvSpPr/>
      </dsp:nvSpPr>
      <dsp:spPr>
        <a:xfrm>
          <a:off x="10077753" y="2975579"/>
          <a:ext cx="905580" cy="957716"/>
        </a:xfrm>
        <a:custGeom>
          <a:avLst/>
          <a:gdLst/>
          <a:ahLst/>
          <a:cxnLst/>
          <a:rect l="0" t="0" r="0" b="0"/>
          <a:pathLst>
            <a:path>
              <a:moveTo>
                <a:pt x="0" y="0"/>
              </a:moveTo>
              <a:lnTo>
                <a:pt x="0" y="478858"/>
              </a:lnTo>
              <a:lnTo>
                <a:pt x="905580" y="478858"/>
              </a:lnTo>
              <a:lnTo>
                <a:pt x="90558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2671A0-C31F-46BA-A884-EB82D5E32293}">
      <dsp:nvSpPr>
        <dsp:cNvPr id="0" name=""/>
        <dsp:cNvSpPr/>
      </dsp:nvSpPr>
      <dsp:spPr>
        <a:xfrm>
          <a:off x="10639537" y="3933295"/>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Materials</a:t>
          </a:r>
          <a:endParaRPr lang="en-US" sz="900" kern="1200" dirty="0">
            <a:solidFill>
              <a:schemeClr val="tx1"/>
            </a:solidFill>
          </a:endParaRPr>
        </a:p>
      </dsp:txBody>
      <dsp:txXfrm>
        <a:off x="10652963" y="3946721"/>
        <a:ext cx="660740" cy="4315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11/8/2018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FC038-22C4-443C-8175-6D44FCFE2DC2}"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818A1-A8A1-4403-82C8-9301AB03FB3E}" type="slidenum">
              <a:rPr lang="en-US" smtClean="0"/>
              <a:t>‹#›</a:t>
            </a:fld>
            <a:endParaRPr lang="en-US"/>
          </a:p>
        </p:txBody>
      </p:sp>
    </p:spTree>
    <p:extLst>
      <p:ext uri="{BB962C8B-B14F-4D97-AF65-F5344CB8AC3E}">
        <p14:creationId xmlns:p14="http://schemas.microsoft.com/office/powerpoint/2010/main" val="2957375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1">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689510" y="2877927"/>
            <a:ext cx="8809804" cy="507831"/>
          </a:xfrm>
        </p:spPr>
        <p:txBody>
          <a:bodyPr wrap="square" lIns="0" tIns="0" rIns="0" bIns="0">
            <a:noAutofit/>
          </a:bodyPr>
          <a:lstStyle>
            <a:lvl1pPr algn="ctr">
              <a:lnSpc>
                <a:spcPct val="100000"/>
              </a:lnSpc>
              <a:defRPr sz="3300" b="0" i="0" cap="all" spc="70">
                <a:solidFill>
                  <a:schemeClr val="accent6">
                    <a:lumMod val="75000"/>
                  </a:schemeClr>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3351212" y="36840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2" name="Picture 1"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48216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Four Line Option 1">
    <p:bg>
      <p:bgPr>
        <a:solidFill>
          <a:schemeClr val="accent1"/>
        </a:solidFill>
        <a:effectLst/>
      </p:bgPr>
    </p:bg>
    <p:spTree>
      <p:nvGrpSpPr>
        <p:cNvPr id="1" name=""/>
        <p:cNvGrpSpPr/>
        <p:nvPr/>
      </p:nvGrpSpPr>
      <p:grpSpPr>
        <a:xfrm>
          <a:off x="0" y="0"/>
          <a:ext cx="0" cy="0"/>
          <a:chOff x="0" y="0"/>
          <a:chExt cx="0" cy="0"/>
        </a:xfrm>
      </p:grpSpPr>
      <p:pic>
        <p:nvPicPr>
          <p:cNvPr id="3" name="Picture 2" descr="icon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01</a:t>
            </a:r>
          </a:p>
        </p:txBody>
      </p:sp>
      <p:sp>
        <p:nvSpPr>
          <p:cNvPr id="8" name="Title 1"/>
          <p:cNvSpPr>
            <a:spLocks noGrp="1"/>
          </p:cNvSpPr>
          <p:nvPr>
            <p:ph type="ctrTitle" hasCustomPrompt="1"/>
          </p:nvPr>
        </p:nvSpPr>
        <p:spPr>
          <a:xfrm>
            <a:off x="1792224" y="2285107"/>
            <a:ext cx="7543800" cy="2331720"/>
          </a:xfrm>
          <a:ln w="22225">
            <a:solidFill>
              <a:schemeClr val="accent1">
                <a:lumMod val="40000"/>
                <a:lumOff val="60000"/>
              </a:schemeClr>
            </a:solidFill>
          </a:ln>
        </p:spPr>
        <p:txBody>
          <a:bodyPr lIns="274320" tIns="182880" rIns="274320" bIns="0" anchor="t" anchorCtr="0">
            <a:noAutofit/>
          </a:bodyPr>
          <a:lstStyle>
            <a:lvl1pPr>
              <a:lnSpc>
                <a:spcPct val="120000"/>
              </a:lnSpc>
              <a:defRPr sz="2700" b="1" i="0" spc="70" baseline="0">
                <a:solidFill>
                  <a:schemeClr val="accent1">
                    <a:lumMod val="20000"/>
                    <a:lumOff val="80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314461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Four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02</a:t>
            </a:r>
          </a:p>
        </p:txBody>
      </p:sp>
      <p:sp>
        <p:nvSpPr>
          <p:cNvPr id="8" name="Title 1"/>
          <p:cNvSpPr>
            <a:spLocks noGrp="1"/>
          </p:cNvSpPr>
          <p:nvPr>
            <p:ph type="ctrTitle" hasCustomPrompt="1"/>
          </p:nvPr>
        </p:nvSpPr>
        <p:spPr>
          <a:xfrm>
            <a:off x="1792224" y="2285107"/>
            <a:ext cx="7543800" cy="2331720"/>
          </a:xfrm>
          <a:ln w="22225">
            <a:solidFill>
              <a:srgbClr val="97B6BE"/>
            </a:solidFill>
          </a:ln>
        </p:spPr>
        <p:txBody>
          <a:bodyPr lIns="274320" tIns="182880" rIns="274320" bIns="0" anchor="t" anchorCtr="0">
            <a:noAutofit/>
          </a:bodyPr>
          <a:lstStyle>
            <a:lvl1pPr>
              <a:lnSpc>
                <a:spcPct val="120000"/>
              </a:lnSpc>
              <a:defRPr sz="2700" b="1" i="0" spc="70">
                <a:solidFill>
                  <a:srgbClr val="586B71"/>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99238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Four Line Option 3">
    <p:bg>
      <p:bgPr>
        <a:solidFill>
          <a:schemeClr val="tx1"/>
        </a:solidFill>
        <a:effectLst/>
      </p:bgPr>
    </p:bg>
    <p:spTree>
      <p:nvGrpSpPr>
        <p:cNvPr id="1" name=""/>
        <p:cNvGrpSpPr/>
        <p:nvPr/>
      </p:nvGrpSpPr>
      <p:grpSpPr>
        <a:xfrm>
          <a:off x="0" y="0"/>
          <a:ext cx="0" cy="0"/>
          <a:chOff x="0" y="0"/>
          <a:chExt cx="0" cy="0"/>
        </a:xfrm>
      </p:grpSpPr>
      <p:pic>
        <p:nvPicPr>
          <p:cNvPr id="3" name="Picture 2" descr="icon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03</a:t>
            </a:r>
          </a:p>
        </p:txBody>
      </p:sp>
      <p:sp>
        <p:nvSpPr>
          <p:cNvPr id="8" name="Title 1"/>
          <p:cNvSpPr>
            <a:spLocks noGrp="1"/>
          </p:cNvSpPr>
          <p:nvPr>
            <p:ph type="ctrTitle" hasCustomPrompt="1"/>
          </p:nvPr>
        </p:nvSpPr>
        <p:spPr>
          <a:xfrm>
            <a:off x="1792224" y="2285107"/>
            <a:ext cx="7543800" cy="2331720"/>
          </a:xfrm>
          <a:ln w="22225">
            <a:solidFill>
              <a:schemeClr val="tx1">
                <a:lumMod val="75000"/>
                <a:lumOff val="25000"/>
              </a:schemeClr>
            </a:solidFill>
          </a:ln>
        </p:spPr>
        <p:txBody>
          <a:bodyPr lIns="274320" tIns="182880" rIns="274320" bIns="0" anchor="t" anchorCtr="0">
            <a:noAutofit/>
          </a:bodyPr>
          <a:lstStyle>
            <a:lvl1pPr>
              <a:lnSpc>
                <a:spcPct val="120000"/>
              </a:lnSpc>
              <a:defRPr sz="2700" b="1" i="0" spc="70">
                <a:solidFill>
                  <a:schemeClr val="bg2">
                    <a:lumMod val="85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2737578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Option 1">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bg2"/>
                </a:solidFill>
                <a:latin typeface="Georgia"/>
                <a:cs typeface="Georgia"/>
              </a:defRPr>
            </a:lvl1pPr>
          </a:lstStyle>
          <a:p>
            <a:r>
              <a:rPr lang="en-US" dirty="0"/>
              <a:t>Lorem Ipsum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10" name="Rectangle 9"/>
          <p:cNvSpPr/>
          <p:nvPr userDrawn="1"/>
        </p:nvSpPr>
        <p:spPr>
          <a:xfrm>
            <a:off x="11157712" y="6056283"/>
            <a:ext cx="347472" cy="347472"/>
          </a:xfrm>
          <a:prstGeom prst="rect">
            <a:avLst/>
          </a:prstGeom>
          <a:noFill/>
          <a:ln w="12700">
            <a:solidFill>
              <a:schemeClr val="accent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18" name="Picture 17" descr="mark5.png"/>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21" name="Text Box 14"/>
          <p:cNvSpPr txBox="1">
            <a:spLocks noChangeArrowheads="1"/>
          </p:cNvSpPr>
          <p:nvPr userDrawn="1"/>
        </p:nvSpPr>
        <p:spPr bwMode="auto">
          <a:xfrm>
            <a:off x="11505184" y="6056283"/>
            <a:ext cx="347472" cy="347472"/>
          </a:xfrm>
          <a:prstGeom prst="rect">
            <a:avLst/>
          </a:prstGeom>
          <a:noFill/>
          <a:ln w="12700" cmpd="sng">
            <a:solidFill>
              <a:schemeClr val="accent2">
                <a:lumMod val="9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accent1">
                    <a:lumMod val="40000"/>
                    <a:lumOff val="60000"/>
                  </a:schemeClr>
                </a:solidFill>
                <a:latin typeface="Calibri"/>
                <a:cs typeface="Calibri"/>
              </a:rPr>
              <a:pPr algn="ctr" fontAlgn="auto">
                <a:lnSpc>
                  <a:spcPct val="85000"/>
                </a:lnSpc>
                <a:spcBef>
                  <a:spcPct val="50000"/>
                </a:spcBef>
                <a:spcAft>
                  <a:spcPts val="0"/>
                </a:spcAft>
                <a:defRPr/>
              </a:pPr>
              <a:t>‹#›</a:t>
            </a:fld>
            <a:endParaRPr lang="en-US" sz="900" b="1" i="0" dirty="0">
              <a:solidFill>
                <a:schemeClr val="accent1">
                  <a:lumMod val="40000"/>
                  <a:lumOff val="60000"/>
                </a:schemeClr>
              </a:solidFill>
              <a:latin typeface="Calibri"/>
              <a:cs typeface="Calibri"/>
            </a:endParaRPr>
          </a:p>
        </p:txBody>
      </p:sp>
      <p:sp>
        <p:nvSpPr>
          <p:cNvPr id="8"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1">
                    <a:lumMod val="40000"/>
                    <a:lumOff val="60000"/>
                  </a:schemeClr>
                </a:solidFill>
                <a:latin typeface="Calibri"/>
                <a:cs typeface="Calibri"/>
              </a:rPr>
              <a:t>© Copyright Publicis.Sapient | Confidential</a:t>
            </a:r>
          </a:p>
        </p:txBody>
      </p:sp>
    </p:spTree>
    <p:extLst>
      <p:ext uri="{BB962C8B-B14F-4D97-AF65-F5344CB8AC3E}">
        <p14:creationId xmlns:p14="http://schemas.microsoft.com/office/powerpoint/2010/main" val="2871402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Option 2">
    <p:bg>
      <p:bgPr>
        <a:solidFill>
          <a:schemeClr val="accent5"/>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25"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76479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Option 3">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09546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Option 4">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927528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tx1"/>
        </a:soli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01188" y="1231006"/>
            <a:ext cx="7315200" cy="3657600"/>
          </a:xfrm>
          <a:noFill/>
          <a:ln w="22225">
            <a:solidFill>
              <a:schemeClr val="bg2"/>
            </a:solidFill>
          </a:ln>
        </p:spPr>
        <p:txBody>
          <a:bodyPr lIns="274320" tIns="182880" rIns="274320" bIns="0" anchor="t" anchorCtr="0">
            <a:noAutofit/>
          </a:bodyPr>
          <a:lstStyle>
            <a:lvl1pPr>
              <a:lnSpc>
                <a:spcPct val="110000"/>
              </a:lnSpc>
              <a:defRPr sz="2700" b="0" i="0" spc="70">
                <a:solidFill>
                  <a:schemeClr val="bg2"/>
                </a:solidFill>
                <a:latin typeface="Calibri"/>
                <a:cs typeface="Calibri"/>
              </a:defRPr>
            </a:lvl1pPr>
          </a:lstStyle>
          <a:p>
            <a:pPr lvl="0"/>
            <a:r>
              <a:rPr lang="en-US" dirty="0" err="1"/>
              <a:t>Delit</a:t>
            </a:r>
            <a:r>
              <a:rPr lang="en-US" dirty="0"/>
              <a:t> </a:t>
            </a:r>
            <a:r>
              <a:rPr lang="en-US" dirty="0" err="1"/>
              <a:t>quaspe</a:t>
            </a:r>
            <a:r>
              <a:rPr lang="en-US" dirty="0"/>
              <a:t> con </a:t>
            </a:r>
            <a:r>
              <a:rPr lang="en-US" dirty="0" err="1"/>
              <a:t>pra</a:t>
            </a:r>
            <a:r>
              <a:rPr lang="en-US" dirty="0"/>
              <a:t> a cone </a:t>
            </a:r>
            <a:r>
              <a:rPr lang="en-US" dirty="0" err="1"/>
              <a:t>voluptatgj</a:t>
            </a:r>
            <a:r>
              <a:rPr lang="en-US" dirty="0"/>
              <a:t> met </a:t>
            </a:r>
            <a:r>
              <a:rPr lang="en-US" dirty="0" err="1"/>
              <a:t>exero</a:t>
            </a:r>
            <a:r>
              <a:rPr lang="en-US" dirty="0"/>
              <a:t> </a:t>
            </a:r>
            <a:r>
              <a:rPr lang="en-US" dirty="0" err="1"/>
              <a:t>minctatur</a:t>
            </a:r>
            <a:r>
              <a:rPr lang="en-US" dirty="0"/>
              <a:t> </a:t>
            </a:r>
            <a:r>
              <a:rPr lang="en-US" dirty="0" err="1"/>
              <a:t>ribus</a:t>
            </a:r>
            <a:r>
              <a:rPr lang="en-US" dirty="0"/>
              <a:t> </a:t>
            </a:r>
            <a:r>
              <a:rPr lang="en-US" dirty="0" err="1"/>
              <a:t>cullese</a:t>
            </a:r>
            <a:r>
              <a:rPr lang="en-US" dirty="0"/>
              <a:t> </a:t>
            </a:r>
            <a:r>
              <a:rPr lang="en-US" dirty="0" err="1"/>
              <a:t>officiet</a:t>
            </a:r>
            <a:r>
              <a:rPr lang="en-US" dirty="0"/>
              <a:t> </a:t>
            </a:r>
            <a:r>
              <a:rPr lang="en-US" dirty="0" err="1"/>
              <a:t>tet</a:t>
            </a:r>
            <a:r>
              <a:rPr lang="en-US" dirty="0"/>
              <a:t> </a:t>
            </a:r>
            <a:r>
              <a:rPr lang="en-US" dirty="0" err="1"/>
              <a:t>auditatem</a:t>
            </a:r>
            <a:r>
              <a:rPr lang="en-US" dirty="0"/>
              <a:t> </a:t>
            </a:r>
            <a:r>
              <a:rPr lang="en-US" dirty="0" err="1"/>
              <a:t>fugiae</a:t>
            </a:r>
            <a:r>
              <a:rPr lang="en-US" dirty="0"/>
              <a:t> </a:t>
            </a:r>
            <a:r>
              <a:rPr lang="en-US" dirty="0" err="1"/>
              <a:t>comniaequos</a:t>
            </a:r>
            <a:r>
              <a:rPr lang="en-US" dirty="0"/>
              <a:t> </a:t>
            </a:r>
            <a:r>
              <a:rPr lang="en-US" dirty="0" err="1"/>
              <a:t>autempos</a:t>
            </a:r>
            <a:r>
              <a:rPr lang="en-US" dirty="0"/>
              <a:t> </a:t>
            </a:r>
            <a:r>
              <a:rPr lang="en-US" dirty="0" err="1"/>
              <a:t>sintus</a:t>
            </a:r>
            <a:r>
              <a:rPr lang="en-US" dirty="0"/>
              <a:t> </a:t>
            </a:r>
            <a:r>
              <a:rPr lang="en-US" dirty="0" err="1"/>
              <a:t>dero</a:t>
            </a:r>
            <a:r>
              <a:rPr lang="en-US" dirty="0"/>
              <a:t> et </a:t>
            </a:r>
            <a:r>
              <a:rPr lang="en-US" dirty="0" err="1"/>
              <a:t>landebitatem</a:t>
            </a:r>
            <a:r>
              <a:rPr lang="en-US" dirty="0"/>
              <a:t> </a:t>
            </a:r>
            <a:r>
              <a:rPr lang="en-US" dirty="0" err="1"/>
              <a:t>ipsum</a:t>
            </a:r>
            <a:r>
              <a:rPr lang="en-US" dirty="0"/>
              <a:t> </a:t>
            </a:r>
            <a:r>
              <a:rPr lang="en-US" dirty="0" err="1"/>
              <a:t>ovid</a:t>
            </a:r>
            <a:r>
              <a:rPr lang="en-US" dirty="0"/>
              <a:t> ma </a:t>
            </a:r>
            <a:br>
              <a:rPr lang="en-US" dirty="0"/>
            </a:br>
            <a:r>
              <a:rPr lang="en-US" dirty="0" err="1"/>
              <a:t>utem</a:t>
            </a:r>
            <a:r>
              <a:rPr lang="en-US" dirty="0"/>
              <a:t> res </a:t>
            </a:r>
            <a:r>
              <a:rPr lang="en-US" dirty="0" err="1"/>
              <a:t>ut</a:t>
            </a:r>
            <a:r>
              <a:rPr lang="en-US" dirty="0"/>
              <a:t> </a:t>
            </a:r>
            <a:r>
              <a:rPr lang="en-US" dirty="0" err="1"/>
              <a:t>reped</a:t>
            </a:r>
            <a:r>
              <a:rPr lang="en-US" dirty="0"/>
              <a:t> quam qui </a:t>
            </a:r>
            <a:r>
              <a:rPr lang="en-US" dirty="0" err="1"/>
              <a:t>descid</a:t>
            </a:r>
            <a:r>
              <a:rPr lang="en-US" dirty="0"/>
              <a:t> quam </a:t>
            </a:r>
            <a:r>
              <a:rPr lang="en-US" dirty="0" err="1"/>
              <a:t>si</a:t>
            </a:r>
            <a:r>
              <a:rPr lang="en-US" dirty="0"/>
              <a:t> </a:t>
            </a:r>
            <a:r>
              <a:rPr lang="en-US" dirty="0" err="1"/>
              <a:t>si</a:t>
            </a:r>
            <a:r>
              <a:rPr lang="en-US" dirty="0"/>
              <a:t> </a:t>
            </a:r>
            <a:r>
              <a:rPr lang="en-US" dirty="0" err="1"/>
              <a:t>conest</a:t>
            </a:r>
            <a:r>
              <a:rPr lang="en-US" dirty="0"/>
              <a:t> </a:t>
            </a:r>
            <a:r>
              <a:rPr lang="en-US" dirty="0" err="1"/>
              <a:t>officil</a:t>
            </a:r>
            <a:r>
              <a:rPr lang="en-US" dirty="0"/>
              <a:t> mint</a:t>
            </a:r>
          </a:p>
        </p:txBody>
      </p:sp>
      <p:sp>
        <p:nvSpPr>
          <p:cNvPr id="2" name="Rectangle 1"/>
          <p:cNvSpPr/>
          <p:nvPr userDrawn="1"/>
        </p:nvSpPr>
        <p:spPr>
          <a:xfrm>
            <a:off x="1986788" y="1231006"/>
            <a:ext cx="914400" cy="9144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mark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6788" y="1231006"/>
            <a:ext cx="914400" cy="914400"/>
          </a:xfrm>
          <a:prstGeom prst="rect">
            <a:avLst/>
          </a:prstGeom>
        </p:spPr>
      </p:pic>
      <p:sp>
        <p:nvSpPr>
          <p:cNvPr id="17" name="Rectangle 16"/>
          <p:cNvSpPr/>
          <p:nvPr userDrawn="1"/>
        </p:nvSpPr>
        <p:spPr>
          <a:xfrm>
            <a:off x="9759188"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11157712" y="6056283"/>
            <a:ext cx="347472" cy="347472"/>
          </a:xfrm>
          <a:prstGeom prst="rect">
            <a:avLst/>
          </a:prstGeom>
          <a:noFill/>
          <a:ln w="127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31" name="Picture 30" descr="mark5.png"/>
          <p:cNvPicPr>
            <a:picLocks noChangeAspect="1"/>
          </p:cNvPicPr>
          <p:nvPr userDrawn="1"/>
        </p:nvPicPr>
        <p:blipFill>
          <a:blip r:embed="rId3">
            <a:alphaModFix amt="80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35" name="Rectangle 34"/>
          <p:cNvSpPr/>
          <p:nvPr userDrawn="1"/>
        </p:nvSpPr>
        <p:spPr>
          <a:xfrm>
            <a:off x="9300210"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8841232"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8382254"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userDrawn="1"/>
        </p:nvSpPr>
        <p:spPr>
          <a:xfrm>
            <a:off x="7923276"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Box 14"/>
          <p:cNvSpPr txBox="1">
            <a:spLocks noChangeArrowheads="1"/>
          </p:cNvSpPr>
          <p:nvPr userDrawn="1"/>
        </p:nvSpPr>
        <p:spPr bwMode="auto">
          <a:xfrm>
            <a:off x="11505184" y="6056283"/>
            <a:ext cx="347472" cy="347472"/>
          </a:xfrm>
          <a:prstGeom prst="rect">
            <a:avLst/>
          </a:prstGeom>
          <a:noFill/>
          <a:ln w="12700" cmpd="sng">
            <a:solidFill>
              <a:schemeClr val="accent6">
                <a:lumMod val="5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bg2">
                    <a:lumMod val="65000"/>
                  </a:schemeClr>
                </a:solidFill>
                <a:latin typeface="Calibri"/>
                <a:cs typeface="Calibri"/>
              </a:rPr>
              <a:pPr algn="ctr" fontAlgn="auto">
                <a:lnSpc>
                  <a:spcPct val="85000"/>
                </a:lnSpc>
                <a:spcBef>
                  <a:spcPct val="50000"/>
                </a:spcBef>
                <a:spcAft>
                  <a:spcPts val="0"/>
                </a:spcAft>
                <a:defRPr/>
              </a:pPr>
              <a:t>‹#›</a:t>
            </a:fld>
            <a:endParaRPr lang="en-US" sz="900" b="1" i="0" dirty="0">
              <a:solidFill>
                <a:schemeClr val="bg2">
                  <a:lumMod val="65000"/>
                </a:schemeClr>
              </a:solidFill>
              <a:latin typeface="Calibri"/>
              <a:cs typeface="Calibri"/>
            </a:endParaRPr>
          </a:p>
        </p:txBody>
      </p:sp>
      <p:sp>
        <p:nvSpPr>
          <p:cNvPr id="24"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bg2">
                    <a:lumMod val="50000"/>
                  </a:schemeClr>
                </a:solidFill>
                <a:latin typeface="Calibri"/>
                <a:cs typeface="Calibri"/>
              </a:rPr>
              <a:t>© Copyright Publicis.Sapient | Confidential</a:t>
            </a:r>
          </a:p>
        </p:txBody>
      </p:sp>
      <p:pic>
        <p:nvPicPr>
          <p:cNvPr id="6" name="Picture 5" descr="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3276" y="4888606"/>
            <a:ext cx="457200" cy="457200"/>
          </a:xfrm>
          <a:prstGeom prst="rect">
            <a:avLst/>
          </a:prstGeom>
        </p:spPr>
      </p:pic>
      <p:pic>
        <p:nvPicPr>
          <p:cNvPr id="7" name="Picture 6" descr="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382254" y="4888606"/>
            <a:ext cx="457200" cy="457200"/>
          </a:xfrm>
          <a:prstGeom prst="rect">
            <a:avLst/>
          </a:prstGeom>
        </p:spPr>
      </p:pic>
      <p:pic>
        <p:nvPicPr>
          <p:cNvPr id="8" name="Picture 7" descr="3.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41232" y="4888606"/>
            <a:ext cx="457200" cy="457200"/>
          </a:xfrm>
          <a:prstGeom prst="rect">
            <a:avLst/>
          </a:prstGeom>
        </p:spPr>
      </p:pic>
      <p:pic>
        <p:nvPicPr>
          <p:cNvPr id="9" name="Picture 8" descr="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00210" y="4888606"/>
            <a:ext cx="457200" cy="457200"/>
          </a:xfrm>
          <a:prstGeom prst="rect">
            <a:avLst/>
          </a:prstGeom>
        </p:spPr>
      </p:pic>
      <p:pic>
        <p:nvPicPr>
          <p:cNvPr id="10" name="Picture 9" descr="5.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59188" y="4888606"/>
            <a:ext cx="457200" cy="457200"/>
          </a:xfrm>
          <a:prstGeom prst="rect">
            <a:avLst/>
          </a:prstGeom>
        </p:spPr>
      </p:pic>
    </p:spTree>
    <p:extLst>
      <p:ext uri="{BB962C8B-B14F-4D97-AF65-F5344CB8AC3E}">
        <p14:creationId xmlns:p14="http://schemas.microsoft.com/office/powerpoint/2010/main" val="2192849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2000"/>
              </a:spcAft>
              <a:buClr>
                <a:schemeClr val="accent6">
                  <a:lumMod val="75000"/>
                </a:schemeClr>
              </a:buClr>
              <a:buSzPct val="90000"/>
              <a:defRPr sz="1800">
                <a:solidFill>
                  <a:schemeClr val="accent6">
                    <a:lumMod val="50000"/>
                  </a:schemeClr>
                </a:solidFill>
              </a:defRPr>
            </a:lvl1pPr>
          </a:lstStyle>
          <a:p>
            <a:r>
              <a:rPr lang="en-US" dirty="0"/>
              <a:t>Supporting bullet 1</a:t>
            </a:r>
          </a:p>
          <a:p>
            <a:r>
              <a:rPr lang="en-US" dirty="0"/>
              <a:t>Supporting bullet 2</a:t>
            </a:r>
          </a:p>
          <a:p>
            <a:r>
              <a:rPr lang="en-US" dirty="0"/>
              <a:t>Supporting bullet 3</a:t>
            </a:r>
          </a:p>
          <a:p>
            <a:r>
              <a:rPr lang="en-US" dirty="0"/>
              <a:t>Supporting bullet 4</a:t>
            </a:r>
          </a:p>
          <a:p>
            <a:r>
              <a:rPr lang="en-US" dirty="0"/>
              <a:t>Supporting bullet 5</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312156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1200"/>
              </a:spcAft>
              <a:buClr>
                <a:schemeClr val="accent6">
                  <a:lumMod val="75000"/>
                </a:schemeClr>
              </a:buClr>
              <a:buSzPct val="90000"/>
              <a:defRPr sz="1800" b="1">
                <a:solidFill>
                  <a:schemeClr val="accent6">
                    <a:lumMod val="50000"/>
                  </a:schemeClr>
                </a:solidFill>
              </a:defRPr>
            </a:lvl1pPr>
            <a:lvl2pPr marL="406400" indent="-177800">
              <a:spcBef>
                <a:spcPts val="0"/>
              </a:spcBef>
              <a:spcAft>
                <a:spcPts val="1200"/>
              </a:spcAft>
              <a:buClr>
                <a:schemeClr val="accent6">
                  <a:lumMod val="75000"/>
                </a:schemeClr>
              </a:buClr>
              <a:buSzPct val="90000"/>
              <a:defRPr sz="1800">
                <a:solidFill>
                  <a:schemeClr val="accent6">
                    <a:lumMod val="50000"/>
                  </a:schemeClr>
                </a:solidFill>
              </a:defRPr>
            </a:lvl2pPr>
          </a:lstStyle>
          <a:p>
            <a:r>
              <a:rPr lang="en-US" dirty="0"/>
              <a:t>Supporting bullet 1</a:t>
            </a:r>
          </a:p>
          <a:p>
            <a:pPr lvl="1"/>
            <a:r>
              <a:rPr lang="en-US" dirty="0"/>
              <a:t>Sub-Bullet 1a</a:t>
            </a:r>
          </a:p>
          <a:p>
            <a:pPr lvl="1"/>
            <a:r>
              <a:rPr lang="en-US" dirty="0"/>
              <a:t>Sub-Bullet 1b</a:t>
            </a:r>
          </a:p>
          <a:p>
            <a:r>
              <a:rPr lang="en-US" dirty="0"/>
              <a:t>Supporting bullet 2</a:t>
            </a:r>
          </a:p>
          <a:p>
            <a:pPr lvl="1"/>
            <a:r>
              <a:rPr lang="en-US" dirty="0"/>
              <a:t>Sub-Bullet 2a</a:t>
            </a:r>
          </a:p>
          <a:p>
            <a:pPr lvl="1"/>
            <a:r>
              <a:rPr lang="en-US" dirty="0"/>
              <a:t>Sub-Bullet 2b</a:t>
            </a:r>
          </a:p>
          <a:p>
            <a:r>
              <a:rPr lang="en-US" dirty="0"/>
              <a:t>Supporting bullet 3</a:t>
            </a:r>
          </a:p>
          <a:p>
            <a:pPr lvl="1"/>
            <a:r>
              <a:rPr lang="en-US" dirty="0"/>
              <a:t>Sub-Bullet 3a</a:t>
            </a:r>
          </a:p>
          <a:p>
            <a:pPr lvl="1"/>
            <a:r>
              <a:rPr lang="en-US" dirty="0"/>
              <a:t>Sub-Bullet 3b</a:t>
            </a:r>
          </a:p>
        </p:txBody>
      </p:sp>
      <p:sp>
        <p:nvSpPr>
          <p:cNvPr id="13"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6" name="Rectangle 15"/>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2"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97050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2">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689510" y="2560427"/>
            <a:ext cx="8809804" cy="1108765"/>
          </a:xfrm>
        </p:spPr>
        <p:txBody>
          <a:bodyPr wrap="square" lIns="0" tIns="0" rIns="0" bIns="0">
            <a:noAutofit/>
          </a:bodyPr>
          <a:lstStyle>
            <a:lvl1pPr algn="ctr">
              <a:lnSpc>
                <a:spcPct val="110000"/>
              </a:lnSpc>
              <a:defRPr sz="3300" b="0" i="0" cap="all" spc="70">
                <a:solidFill>
                  <a:schemeClr val="accent6">
                    <a:lumMod val="75000"/>
                  </a:schemeClr>
                </a:solidFill>
                <a:latin typeface="Calibri"/>
                <a:cs typeface="Calibri"/>
              </a:defRPr>
            </a:lvl1pPr>
          </a:lstStyle>
          <a:p>
            <a:r>
              <a:rPr lang="en-US" dirty="0"/>
              <a:t>TITLE OF THE PRESENTATION</a:t>
            </a:r>
            <a:br>
              <a:rPr lang="en-US" dirty="0"/>
            </a:br>
            <a:r>
              <a:rPr lang="en-US" dirty="0"/>
              <a:t>TWO LINES MAX AND NO SUBTITLE</a:t>
            </a:r>
          </a:p>
        </p:txBody>
      </p:sp>
      <p:sp>
        <p:nvSpPr>
          <p:cNvPr id="8" name="Text Placeholder 14"/>
          <p:cNvSpPr>
            <a:spLocks noGrp="1"/>
          </p:cNvSpPr>
          <p:nvPr>
            <p:ph type="body" sz="quarter" idx="10" hasCustomPrompt="1"/>
          </p:nvPr>
        </p:nvSpPr>
        <p:spPr>
          <a:xfrm>
            <a:off x="3351212" y="39507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5" name="Picture 4"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1901106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p:spPr>
        <p:txBody>
          <a:bodyPr bIns="914400" anchor="ctr" anchorCtr="0"/>
          <a:lstStyle>
            <a:lvl1pPr marL="0" indent="0" algn="ctr">
              <a:buFontTx/>
              <a:buNone/>
              <a:defRPr sz="1400"/>
            </a:lvl1pPr>
          </a:lstStyle>
          <a:p>
            <a:r>
              <a:rPr lang="en-US" dirty="0"/>
              <a:t>Drag and drop image </a:t>
            </a:r>
          </a:p>
        </p:txBody>
      </p:sp>
      <p:sp>
        <p:nvSpPr>
          <p:cNvPr id="7" name="Rectangle 6"/>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53095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089777" y="0"/>
            <a:ext cx="6099048" cy="6858000"/>
          </a:xfrm>
        </p:spPr>
        <p:txBody>
          <a:bodyPr bIns="914400" anchor="ctr" anchorCtr="0"/>
          <a:lstStyle>
            <a:lvl1pPr marL="0" indent="0" algn="ctr">
              <a:buFontTx/>
              <a:buNone/>
              <a:defRPr sz="1400"/>
            </a:lvl1pPr>
          </a:lstStyle>
          <a:p>
            <a:r>
              <a:rPr lang="en-US" dirty="0"/>
              <a:t>Drag and drop image </a:t>
            </a:r>
          </a:p>
        </p:txBody>
      </p:sp>
      <p:sp>
        <p:nvSpPr>
          <p:cNvPr id="8" name="Title 1"/>
          <p:cNvSpPr>
            <a:spLocks noGrp="1"/>
          </p:cNvSpPr>
          <p:nvPr>
            <p:ph type="title" hasCustomPrompt="1"/>
          </p:nvPr>
        </p:nvSpPr>
        <p:spPr>
          <a:xfrm>
            <a:off x="685800"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0" name="Text Placeholder 2"/>
          <p:cNvSpPr>
            <a:spLocks noGrp="1"/>
          </p:cNvSpPr>
          <p:nvPr>
            <p:ph type="body" sz="quarter" idx="10" hasCustomPrompt="1"/>
          </p:nvPr>
        </p:nvSpPr>
        <p:spPr>
          <a:xfrm>
            <a:off x="685800"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8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right.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4" name="Rectangle 13"/>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4263228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6099048"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6775577"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6775577"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10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63965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8686800"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9255125" y="685800"/>
            <a:ext cx="2359152"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9255125" y="1892300"/>
            <a:ext cx="2359152"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will appear.</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923140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7" name="Text Placeholder 2"/>
          <p:cNvSpPr>
            <a:spLocks noGrp="1"/>
          </p:cNvSpPr>
          <p:nvPr>
            <p:ph type="body" sz="quarter" idx="11" hasCustomPrompt="1"/>
          </p:nvPr>
        </p:nvSpPr>
        <p:spPr>
          <a:xfrm>
            <a:off x="685800" y="1892808"/>
            <a:ext cx="10826496"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Rectangle 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9"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384500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1" hasCustomPrompt="1"/>
          </p:nvPr>
        </p:nvSpPr>
        <p:spPr>
          <a:xfrm>
            <a:off x="685800" y="1892808"/>
            <a:ext cx="10826496" cy="374904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buSzPct val="90000"/>
              <a:defRPr sz="1300">
                <a:solidFill>
                  <a:schemeClr val="accent6">
                    <a:lumMod val="50000"/>
                  </a:schemeClr>
                </a:solidFill>
              </a:defRPr>
            </a:lvl2pPr>
            <a:lvl3pPr marL="635000" indent="-177800">
              <a:spcAft>
                <a:spcPts val="400"/>
              </a:spcAft>
              <a:buClr>
                <a:schemeClr val="accent6">
                  <a:lumMod val="75000"/>
                </a:schemeClr>
              </a:buClr>
              <a:buSzPct val="90000"/>
              <a:defRPr sz="1300">
                <a:solidFill>
                  <a:schemeClr val="accent6">
                    <a:lumMod val="50000"/>
                  </a:schemeClr>
                </a:solidFill>
              </a:defRPr>
            </a:lvl3pPr>
            <a:lvl4pPr marL="863600" indent="-177800">
              <a:spcAft>
                <a:spcPts val="400"/>
              </a:spcAft>
              <a:buClr>
                <a:schemeClr val="accent6">
                  <a:lumMod val="75000"/>
                </a:schemeClr>
              </a:buClr>
              <a:buSzPct val="90000"/>
              <a:defRPr sz="1300" baseline="0">
                <a:solidFill>
                  <a:schemeClr val="accent6">
                    <a:lumMod val="50000"/>
                  </a:schemeClr>
                </a:solidFill>
              </a:defRPr>
            </a:lvl4pPr>
            <a:lvl5pPr marL="1092200" indent="-177800">
              <a:spcAft>
                <a:spcPts val="1000"/>
              </a:spcAft>
              <a:buClr>
                <a:schemeClr val="accent6">
                  <a:lumMod val="75000"/>
                </a:schemeClr>
              </a:buClr>
              <a:buSzPct val="90000"/>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 Ut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endParaRPr lang="en-US" dirty="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125832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One Column">
    <p:spTree>
      <p:nvGrpSpPr>
        <p:cNvPr id="1" name=""/>
        <p:cNvGrpSpPr/>
        <p:nvPr/>
      </p:nvGrpSpPr>
      <p:grpSpPr>
        <a:xfrm>
          <a:off x="0" y="0"/>
          <a:ext cx="0" cy="0"/>
          <a:chOff x="0" y="0"/>
          <a:chExt cx="0" cy="0"/>
        </a:xfrm>
      </p:grpSpPr>
      <p:sp>
        <p:nvSpPr>
          <p:cNvPr id="10" name="Text Placeholder 2"/>
          <p:cNvSpPr>
            <a:spLocks noGrp="1"/>
          </p:cNvSpPr>
          <p:nvPr>
            <p:ph type="body" sz="quarter" idx="10" hasCustomPrompt="1"/>
          </p:nvPr>
        </p:nvSpPr>
        <p:spPr>
          <a:xfrm>
            <a:off x="612648" y="1138553"/>
            <a:ext cx="10972800" cy="5006660"/>
          </a:xfrm>
        </p:spPr>
        <p:txBody>
          <a:bodyPr>
            <a:noAutofit/>
          </a:bodyPr>
          <a:lstStyle>
            <a:lvl1pPr marL="285664" marR="0" indent="-285664" algn="l" defTabSz="457063"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399" indent="-171399">
              <a:buClr>
                <a:schemeClr val="accent5"/>
              </a:buClr>
              <a:buFont typeface="Wingdings" charset="2"/>
              <a:buChar char="§"/>
              <a:defRPr>
                <a:latin typeface="Arial"/>
                <a:cs typeface="Arial"/>
              </a:defRPr>
            </a:lvl2pPr>
            <a:lvl3pPr marL="342797" indent="-171399">
              <a:buClr>
                <a:schemeClr val="accent5"/>
              </a:buClr>
              <a:buFont typeface="Wingdings" charset="2"/>
              <a:buChar char="§"/>
              <a:defRPr>
                <a:latin typeface="Arial"/>
                <a:cs typeface="Arial"/>
              </a:defRPr>
            </a:lvl3pPr>
            <a:lvl4pPr marL="514196" indent="-171399">
              <a:buClr>
                <a:schemeClr val="accent5"/>
              </a:buClr>
              <a:buFont typeface="Wingdings" charset="2"/>
              <a:buChar char="§"/>
              <a:defRPr>
                <a:latin typeface="Arial"/>
                <a:cs typeface="Arial"/>
              </a:defRPr>
            </a:lvl4pPr>
            <a:lvl5pPr marL="685594" indent="-171399">
              <a:buClr>
                <a:schemeClr val="accent5"/>
              </a:buClr>
              <a:buFont typeface="Wingdings" charset="2"/>
              <a:buChar char="§"/>
              <a:defRPr>
                <a:latin typeface="Arial"/>
                <a:cs typeface="Arial"/>
              </a:defRPr>
            </a:lvl5pPr>
          </a:lstStyle>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a:t>
            </a:r>
            <a:r>
              <a:rPr lang="en-US" dirty="0" err="1"/>
              <a:t>sed</a:t>
            </a:r>
            <a:endParaRPr lang="en-US" dirty="0"/>
          </a:p>
        </p:txBody>
      </p:sp>
      <p:sp>
        <p:nvSpPr>
          <p:cNvPr id="5" name="Title Placeholder 1"/>
          <p:cNvSpPr>
            <a:spLocks noGrp="1"/>
          </p:cNvSpPr>
          <p:nvPr>
            <p:ph type="title" hasCustomPrompt="1"/>
          </p:nvPr>
        </p:nvSpPr>
        <p:spPr>
          <a:xfrm>
            <a:off x="612648" y="365760"/>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7" name="Rectangle 6">
            <a:extLst>
              <a:ext uri="{FF2B5EF4-FFF2-40B4-BE49-F238E27FC236}">
                <a16:creationId xmlns:a16="http://schemas.microsoft.com/office/drawing/2014/main" xmlns="" id="{51377A9C-ED53-4ED3-B940-2B3F33695759}"/>
              </a:ext>
            </a:extLst>
          </p:cNvPr>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pic>
        <p:nvPicPr>
          <p:cNvPr id="8" name="Picture 7" descr="mark4.png">
            <a:extLst>
              <a:ext uri="{FF2B5EF4-FFF2-40B4-BE49-F238E27FC236}">
                <a16:creationId xmlns:a16="http://schemas.microsoft.com/office/drawing/2014/main" xmlns="" id="{2EB392AE-7A01-4313-8DEC-49C6E538043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57712" y="6056283"/>
            <a:ext cx="347472" cy="347472"/>
          </a:xfrm>
          <a:prstGeom prst="rect">
            <a:avLst/>
          </a:prstGeom>
        </p:spPr>
      </p:pic>
      <p:sp>
        <p:nvSpPr>
          <p:cNvPr id="9" name="Text Box 14">
            <a:extLst>
              <a:ext uri="{FF2B5EF4-FFF2-40B4-BE49-F238E27FC236}">
                <a16:creationId xmlns:a16="http://schemas.microsoft.com/office/drawing/2014/main" xmlns="" id="{6637551D-AF29-4950-A3CD-8B6E9D8776BA}"/>
              </a:ext>
            </a:extLst>
          </p:cNvPr>
          <p:cNvSpPr txBox="1">
            <a:spLocks noChangeArrowheads="1"/>
          </p:cNvSpPr>
          <p:nvPr userDrawn="1"/>
        </p:nvSpPr>
        <p:spPr bwMode="auto">
          <a:xfrm>
            <a:off x="11505185"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Tree>
    <p:extLst>
      <p:ext uri="{BB962C8B-B14F-4D97-AF65-F5344CB8AC3E}">
        <p14:creationId xmlns:p14="http://schemas.microsoft.com/office/powerpoint/2010/main" val="599835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One Colum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58196" y="547769"/>
            <a:ext cx="10972800" cy="521208"/>
          </a:xfrm>
          <a:prstGeom prst="rect">
            <a:avLst/>
          </a:prstGeom>
        </p:spPr>
        <p:txBody>
          <a:bodyPr lIns="0" tIns="0" rIns="0" bIns="0" anchor="t" anchorCtr="0">
            <a:noAutofit/>
          </a:bodyPr>
          <a:lstStyle>
            <a:lvl1pPr>
              <a:lnSpc>
                <a:spcPct val="90000"/>
              </a:lnSpc>
              <a:defRPr sz="3199" baseline="0">
                <a:solidFill>
                  <a:schemeClr val="tx1"/>
                </a:solidFill>
                <a:latin typeface="+mj-lt"/>
                <a:cs typeface="Arial"/>
              </a:defRPr>
            </a:lvl1pPr>
          </a:lstStyle>
          <a:p>
            <a:r>
              <a:rPr lang="en-US" dirty="0"/>
              <a:t>SHORT TITLE ALL CAP</a:t>
            </a:r>
          </a:p>
        </p:txBody>
      </p:sp>
      <p:sp>
        <p:nvSpPr>
          <p:cNvPr id="10" name="Text Placeholder 2"/>
          <p:cNvSpPr>
            <a:spLocks noGrp="1"/>
          </p:cNvSpPr>
          <p:nvPr>
            <p:ph type="body" sz="quarter" idx="10" hasCustomPrompt="1"/>
          </p:nvPr>
        </p:nvSpPr>
        <p:spPr>
          <a:xfrm>
            <a:off x="658196" y="1494153"/>
            <a:ext cx="10972800" cy="4800600"/>
          </a:xfrm>
        </p:spPr>
        <p:txBody>
          <a:bodyPr>
            <a:noAutofit/>
          </a:bodyPr>
          <a:lstStyle>
            <a:lvl1pPr marL="0" marR="0" indent="0" algn="l" defTabSz="457063" rtl="0" eaLnBrk="1" fontAlgn="auto" latinLnBrk="0" hangingPunct="1">
              <a:lnSpc>
                <a:spcPct val="100000"/>
              </a:lnSpc>
              <a:spcBef>
                <a:spcPts val="0"/>
              </a:spcBef>
              <a:spcAft>
                <a:spcPts val="800"/>
              </a:spcAft>
              <a:buClr>
                <a:schemeClr val="tx1"/>
              </a:buClr>
              <a:buSzTx/>
              <a:buFont typeface="Wingdings" charset="2"/>
              <a:buNone/>
              <a:tabLst/>
              <a:defRPr>
                <a:latin typeface="+mn-lt"/>
                <a:cs typeface="Arial"/>
              </a:defRPr>
            </a:lvl1pPr>
            <a:lvl2pPr>
              <a:defRPr>
                <a:latin typeface="+mn-lt"/>
                <a:cs typeface="Arial"/>
              </a:defRPr>
            </a:lvl2pPr>
            <a:lvl3pPr>
              <a:defRPr>
                <a:latin typeface="+mn-lt"/>
                <a:cs typeface="Arial"/>
              </a:defRPr>
            </a:lvl3pPr>
            <a:lvl4pPr>
              <a:defRPr>
                <a:latin typeface="+mn-lt"/>
                <a:cs typeface="Arial"/>
              </a:defRPr>
            </a:lvl4pPr>
            <a:lvl5pPr>
              <a:defRPr>
                <a:latin typeface="+mn-lt"/>
                <a:cs typeface="Arial"/>
              </a:defRPr>
            </a:lvl5pPr>
          </a:lstStyle>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7" name="Rectangle 6">
            <a:extLst>
              <a:ext uri="{FF2B5EF4-FFF2-40B4-BE49-F238E27FC236}">
                <a16:creationId xmlns:a16="http://schemas.microsoft.com/office/drawing/2014/main" xmlns="" id="{004044B2-3EC1-5542-A84A-03BCADDD9A8C}"/>
              </a:ext>
            </a:extLst>
          </p:cNvPr>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pic>
        <p:nvPicPr>
          <p:cNvPr id="8" name="Picture 7" descr="mark4.png">
            <a:extLst>
              <a:ext uri="{FF2B5EF4-FFF2-40B4-BE49-F238E27FC236}">
                <a16:creationId xmlns:a16="http://schemas.microsoft.com/office/drawing/2014/main" xmlns="" id="{C3135819-F42E-6E46-9BBE-54848FFD553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57712" y="6056283"/>
            <a:ext cx="347472" cy="347472"/>
          </a:xfrm>
          <a:prstGeom prst="rect">
            <a:avLst/>
          </a:prstGeom>
        </p:spPr>
      </p:pic>
      <p:sp>
        <p:nvSpPr>
          <p:cNvPr id="11" name="Text Box 14">
            <a:extLst>
              <a:ext uri="{FF2B5EF4-FFF2-40B4-BE49-F238E27FC236}">
                <a16:creationId xmlns:a16="http://schemas.microsoft.com/office/drawing/2014/main" xmlns="" id="{AFF05405-E0DB-BE49-B537-2FD7CAE677B5}"/>
              </a:ext>
            </a:extLst>
          </p:cNvPr>
          <p:cNvSpPr txBox="1">
            <a:spLocks noChangeArrowheads="1"/>
          </p:cNvSpPr>
          <p:nvPr userDrawn="1"/>
        </p:nvSpPr>
        <p:spPr bwMode="auto">
          <a:xfrm>
            <a:off x="11505185"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Tree>
    <p:extLst>
      <p:ext uri="{BB962C8B-B14F-4D97-AF65-F5344CB8AC3E}">
        <p14:creationId xmlns:p14="http://schemas.microsoft.com/office/powerpoint/2010/main" val="4231230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p:bg>
      <p:bgPr>
        <a:solidFill>
          <a:schemeClr val="bg2"/>
        </a:solidFill>
        <a:effectLst/>
      </p:bgPr>
    </p:bg>
    <p:spTree>
      <p:nvGrpSpPr>
        <p:cNvPr id="1" name=""/>
        <p:cNvGrpSpPr/>
        <p:nvPr/>
      </p:nvGrpSpPr>
      <p:grpSpPr>
        <a:xfrm>
          <a:off x="0" y="0"/>
          <a:ext cx="0" cy="0"/>
          <a:chOff x="0" y="0"/>
          <a:chExt cx="0" cy="0"/>
        </a:xfrm>
      </p:grpSpPr>
      <p:pic>
        <p:nvPicPr>
          <p:cNvPr id="3" name="Picture 2" descr="back_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ext Box 37"/>
          <p:cNvSpPr txBox="1">
            <a:spLocks noChangeArrowheads="1"/>
          </p:cNvSpPr>
          <p:nvPr userDrawn="1"/>
        </p:nvSpPr>
        <p:spPr bwMode="auto">
          <a:xfrm>
            <a:off x="4298156"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958207"/>
            <a:ext cx="7315200" cy="96012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7737792" y="391832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501007"/>
            <a:ext cx="2857500" cy="457200"/>
          </a:xfrm>
          <a:prstGeom prst="rect">
            <a:avLst/>
          </a:prstGeom>
        </p:spPr>
      </p:pic>
    </p:spTree>
    <p:extLst>
      <p:ext uri="{BB962C8B-B14F-4D97-AF65-F5344CB8AC3E}">
        <p14:creationId xmlns:p14="http://schemas.microsoft.com/office/powerpoint/2010/main" val="111672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742307"/>
            <a:ext cx="7315200" cy="137160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br>
              <a:rPr lang="en-US" dirty="0"/>
            </a:br>
            <a:r>
              <a:rPr lang="en-US" dirty="0"/>
              <a:t>Two Lines Max and No Subtitle</a:t>
            </a:r>
          </a:p>
        </p:txBody>
      </p:sp>
      <p:sp>
        <p:nvSpPr>
          <p:cNvPr id="7" name="Text Placeholder 14"/>
          <p:cNvSpPr>
            <a:spLocks noGrp="1"/>
          </p:cNvSpPr>
          <p:nvPr>
            <p:ph type="body" sz="quarter" idx="10" hasCustomPrompt="1"/>
          </p:nvPr>
        </p:nvSpPr>
        <p:spPr>
          <a:xfrm>
            <a:off x="7737792" y="411390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285107"/>
            <a:ext cx="2857500" cy="457200"/>
          </a:xfrm>
          <a:prstGeom prst="rect">
            <a:avLst/>
          </a:prstGeom>
        </p:spPr>
      </p:pic>
    </p:spTree>
    <p:extLst>
      <p:ext uri="{BB962C8B-B14F-4D97-AF65-F5344CB8AC3E}">
        <p14:creationId xmlns:p14="http://schemas.microsoft.com/office/powerpoint/2010/main" val="296292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FC8FC9-43FA-40A3-A33F-D3A06E7596C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16A4F-9ADC-4972-85E9-ACB0228DC1F9}" type="slidenum">
              <a:rPr lang="en-US" smtClean="0"/>
              <a:t>‹#›</a:t>
            </a:fld>
            <a:endParaRPr lang="en-US"/>
          </a:p>
        </p:txBody>
      </p:sp>
    </p:spTree>
    <p:extLst>
      <p:ext uri="{BB962C8B-B14F-4D97-AF65-F5344CB8AC3E}">
        <p14:creationId xmlns:p14="http://schemas.microsoft.com/office/powerpoint/2010/main" val="82044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_Divider — One Line Option 1">
    <p:bg>
      <p:bgPr>
        <a:solidFill>
          <a:srgbClr val="000000"/>
        </a:solidFill>
        <a:effectLst/>
      </p:bgPr>
    </p:bg>
    <p:spTree>
      <p:nvGrpSpPr>
        <p:cNvPr id="1" name=""/>
        <p:cNvGrpSpPr/>
        <p:nvPr/>
      </p:nvGrpSpPr>
      <p:grpSpPr>
        <a:xfrm>
          <a:off x="0" y="0"/>
          <a:ext cx="0" cy="0"/>
          <a:chOff x="0" y="0"/>
          <a:chExt cx="0" cy="0"/>
        </a:xfrm>
      </p:grpSpPr>
      <p:sp>
        <p:nvSpPr>
          <p:cNvPr id="6" name="Text Placeholder 14"/>
          <p:cNvSpPr>
            <a:spLocks noGrp="1"/>
          </p:cNvSpPr>
          <p:nvPr>
            <p:ph type="body" sz="quarter" idx="10" hasCustomPrompt="1"/>
          </p:nvPr>
        </p:nvSpPr>
        <p:spPr>
          <a:xfrm>
            <a:off x="877316" y="2970907"/>
            <a:ext cx="914400" cy="914400"/>
          </a:xfrm>
          <a:ln w="22225">
            <a:solidFill>
              <a:schemeClr val="accent4">
                <a:alpha val="90000"/>
              </a:schemeClr>
            </a:solidFill>
          </a:ln>
        </p:spPr>
        <p:txBody>
          <a:bodyPr wrap="square" lIns="0" tIns="228600" rIns="0" bIns="0" anchor="t" anchorCtr="0">
            <a:noAutofit/>
          </a:bodyPr>
          <a:lstStyle>
            <a:lvl1pPr marL="0" indent="0" algn="ctr">
              <a:buNone/>
              <a:defRPr sz="2699" b="0" i="0" spc="20" baseline="0">
                <a:ln>
                  <a:noFill/>
                </a:ln>
                <a:solidFill>
                  <a:schemeClr val="bg2">
                    <a:alpha val="90000"/>
                  </a:schemeClr>
                </a:solidFill>
                <a:latin typeface="+mj-lt"/>
                <a:ea typeface="SapientSansRegular" charset="0"/>
                <a:cs typeface="SapientSansRegular" charset="0"/>
              </a:defRPr>
            </a:lvl1pPr>
            <a:lvl2pPr marL="228531" indent="0">
              <a:buNone/>
              <a:defRPr/>
            </a:lvl2pPr>
            <a:lvl3pPr marL="457063" indent="0">
              <a:buNone/>
              <a:defRPr/>
            </a:lvl3pPr>
            <a:lvl4pPr marL="685594" indent="0">
              <a:buNone/>
              <a:defRPr/>
            </a:lvl4pPr>
            <a:lvl5pPr marL="914126" indent="0">
              <a:buNone/>
              <a:defRPr/>
            </a:lvl5pPr>
          </a:lstStyle>
          <a:p>
            <a:pPr lvl="0"/>
            <a:r>
              <a:rPr lang="en-US" dirty="0"/>
              <a:t>01</a:t>
            </a:r>
          </a:p>
        </p:txBody>
      </p:sp>
      <p:sp>
        <p:nvSpPr>
          <p:cNvPr id="8" name="Title 1"/>
          <p:cNvSpPr>
            <a:spLocks noGrp="1"/>
          </p:cNvSpPr>
          <p:nvPr>
            <p:ph type="ctrTitle" hasCustomPrompt="1"/>
          </p:nvPr>
        </p:nvSpPr>
        <p:spPr>
          <a:xfrm>
            <a:off x="1791717" y="2970907"/>
            <a:ext cx="7542784" cy="914096"/>
          </a:xfrm>
          <a:prstGeom prst="rect">
            <a:avLst/>
          </a:prstGeom>
          <a:ln w="22225">
            <a:solidFill>
              <a:schemeClr val="accent4">
                <a:alpha val="90000"/>
              </a:schemeClr>
            </a:solidFill>
          </a:ln>
        </p:spPr>
        <p:txBody>
          <a:bodyPr lIns="274320" tIns="228600" rIns="274320" bIns="265176" anchor="t" anchorCtr="0">
            <a:spAutoFit/>
          </a:bodyPr>
          <a:lstStyle>
            <a:lvl1pPr>
              <a:defRPr sz="2699" b="0" i="1" spc="70">
                <a:solidFill>
                  <a:schemeClr val="bg2">
                    <a:alpha val="90000"/>
                  </a:schemeClr>
                </a:solidFill>
                <a:latin typeface="+mj-lt"/>
                <a:ea typeface="Georgia" charset="0"/>
                <a:cs typeface="Georgia" charset="0"/>
              </a:defRPr>
            </a:lvl1pPr>
          </a:lstStyle>
          <a:p>
            <a:pPr lvl="0"/>
            <a:r>
              <a:rPr lang="en-US" dirty="0"/>
              <a:t>Agenda Item Title</a:t>
            </a:r>
          </a:p>
        </p:txBody>
      </p:sp>
      <p:pic>
        <p:nvPicPr>
          <p:cNvPr id="10" name="Picture 9"/>
          <p:cNvPicPr>
            <a:picLocks noChangeAspect="1"/>
          </p:cNvPicPr>
          <p:nvPr userDrawn="1"/>
        </p:nvPicPr>
        <p:blipFill>
          <a:blip r:embed="rId2">
            <a:alphaModFix amt="3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4" y="1"/>
            <a:ext cx="12188821" cy="6856212"/>
          </a:xfrm>
          <a:prstGeom prst="rect">
            <a:avLst/>
          </a:prstGeom>
        </p:spPr>
      </p:pic>
    </p:spTree>
    <p:extLst>
      <p:ext uri="{BB962C8B-B14F-4D97-AF65-F5344CB8AC3E}">
        <p14:creationId xmlns:p14="http://schemas.microsoft.com/office/powerpoint/2010/main" val="189173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 Placeholder 14"/>
          <p:cNvSpPr>
            <a:spLocks noGrp="1"/>
          </p:cNvSpPr>
          <p:nvPr>
            <p:ph type="body" sz="quarter" idx="10" hasCustomPrompt="1"/>
          </p:nvPr>
        </p:nvSpPr>
        <p:spPr>
          <a:xfrm>
            <a:off x="877316" y="29709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01</a:t>
            </a:r>
          </a:p>
        </p:txBody>
      </p:sp>
      <p:sp>
        <p:nvSpPr>
          <p:cNvPr id="7" name="Title 1"/>
          <p:cNvSpPr>
            <a:spLocks noGrp="1"/>
          </p:cNvSpPr>
          <p:nvPr>
            <p:ph type="ctrTitle" hasCustomPrompt="1"/>
          </p:nvPr>
        </p:nvSpPr>
        <p:spPr>
          <a:xfrm>
            <a:off x="1791716" y="2970907"/>
            <a:ext cx="7542784"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2332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One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ext Placeholder 14"/>
          <p:cNvSpPr>
            <a:spLocks noGrp="1"/>
          </p:cNvSpPr>
          <p:nvPr>
            <p:ph type="body" sz="quarter" idx="10" hasCustomPrompt="1"/>
          </p:nvPr>
        </p:nvSpPr>
        <p:spPr>
          <a:xfrm>
            <a:off x="877824" y="29709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02</a:t>
            </a:r>
          </a:p>
        </p:txBody>
      </p:sp>
      <p:sp>
        <p:nvSpPr>
          <p:cNvPr id="11" name="Title 1"/>
          <p:cNvSpPr>
            <a:spLocks noGrp="1"/>
          </p:cNvSpPr>
          <p:nvPr>
            <p:ph type="ctrTitle" hasCustomPrompt="1"/>
          </p:nvPr>
        </p:nvSpPr>
        <p:spPr>
          <a:xfrm>
            <a:off x="1792224" y="2970907"/>
            <a:ext cx="7543800" cy="914400"/>
          </a:xfrm>
          <a:ln w="22225">
            <a:solidFill>
              <a:srgbClr val="97B6BE"/>
            </a:solidFill>
          </a:ln>
        </p:spPr>
        <p:txBody>
          <a:bodyPr lIns="274320" tIns="0" rIns="274320" bIns="0" anchor="ctr" anchorCtr="0">
            <a:noAutofit/>
          </a:bodyPr>
          <a:lstStyle>
            <a:lvl1pPr>
              <a:defRPr sz="2700" b="1" i="0" spc="70">
                <a:solidFill>
                  <a:srgbClr val="586B71"/>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28632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 One Line Option 3">
    <p:bg>
      <p:bgPr>
        <a:solidFill>
          <a:schemeClr val="tx1"/>
        </a:solidFill>
        <a:effectLst/>
      </p:bgPr>
    </p:bg>
    <p:spTree>
      <p:nvGrpSpPr>
        <p:cNvPr id="1" name=""/>
        <p:cNvGrpSpPr/>
        <p:nvPr/>
      </p:nvGrpSpPr>
      <p:grpSpPr>
        <a:xfrm>
          <a:off x="0" y="0"/>
          <a:ext cx="0" cy="0"/>
          <a:chOff x="0" y="0"/>
          <a:chExt cx="0" cy="0"/>
        </a:xfrm>
      </p:grpSpPr>
      <p:pic>
        <p:nvPicPr>
          <p:cNvPr id="5" name="Picture 4" descr="icon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 Placeholder 14"/>
          <p:cNvSpPr>
            <a:spLocks noGrp="1"/>
          </p:cNvSpPr>
          <p:nvPr>
            <p:ph type="body" sz="quarter" idx="10" hasCustomPrompt="1"/>
          </p:nvPr>
        </p:nvSpPr>
        <p:spPr>
          <a:xfrm>
            <a:off x="877824" y="29709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03</a:t>
            </a:r>
          </a:p>
        </p:txBody>
      </p:sp>
      <p:sp>
        <p:nvSpPr>
          <p:cNvPr id="4" name="Title 1"/>
          <p:cNvSpPr>
            <a:spLocks noGrp="1"/>
          </p:cNvSpPr>
          <p:nvPr>
            <p:ph type="ctrTitle" hasCustomPrompt="1"/>
          </p:nvPr>
        </p:nvSpPr>
        <p:spPr>
          <a:xfrm>
            <a:off x="1792224" y="2970907"/>
            <a:ext cx="7543800" cy="914400"/>
          </a:xfrm>
          <a:ln w="22225">
            <a:solidFill>
              <a:schemeClr val="tx1">
                <a:lumMod val="75000"/>
                <a:lumOff val="25000"/>
              </a:schemeClr>
            </a:solidFill>
          </a:ln>
        </p:spPr>
        <p:txBody>
          <a:bodyPr lIns="274320" tIns="0" rIns="274320" bIns="0" anchor="ctr" anchorCtr="0">
            <a:noAutofit/>
          </a:bodyPr>
          <a:lstStyle>
            <a:lvl1pPr>
              <a:defRPr sz="2700" b="1" i="0" spc="70">
                <a:solidFill>
                  <a:schemeClr val="bg2">
                    <a:lumMod val="85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9852570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3.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5.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11/8/2018</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2" r:id="rId2"/>
    <p:sldLayoutId id="2147483814" r:id="rId3"/>
    <p:sldLayoutId id="2147483811" r:id="rId4"/>
    <p:sldLayoutId id="2147483826" r:id="rId5"/>
    <p:sldLayoutId id="2147483834"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11/8/2018</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803" r:id="rId2"/>
    <p:sldLayoutId id="2147483805" r:id="rId3"/>
    <p:sldLayoutId id="2147483808" r:id="rId4"/>
    <p:sldLayoutId id="2147483812" r:id="rId5"/>
    <p:sldLayoutId id="2147483813"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94" r:id="rId1"/>
    <p:sldLayoutId id="2147483815" r:id="rId2"/>
    <p:sldLayoutId id="2147483816" r:id="rId3"/>
    <p:sldLayoutId id="2147483817" r:id="rId4"/>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800" b="0" i="0" kern="1200">
          <a:solidFill>
            <a:srgbClr val="292929"/>
          </a:solidFill>
          <a:latin typeface="Calibri"/>
          <a:ea typeface="+mn-ea"/>
          <a:cs typeface="Calibri"/>
        </a:defRPr>
      </a:lvl1pPr>
      <a:lvl2pPr marL="2286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2pPr>
      <a:lvl3pPr marL="4572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3pPr>
      <a:lvl4pPr marL="6858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4pPr>
      <a:lvl5pPr marL="9144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5pPr>
      <a:lvl6pPr marL="1143000" indent="-228600" algn="l" defTabSz="457200" rtl="0" eaLnBrk="1" latinLnBrk="0" hangingPunct="1">
        <a:spcBef>
          <a:spcPts val="0"/>
        </a:spcBef>
        <a:buClr>
          <a:schemeClr val="accent6">
            <a:lumMod val="50000"/>
          </a:schemeClr>
        </a:buClr>
        <a:buSzPct val="90000"/>
        <a:buFont typeface="Wingdings" charset="2"/>
        <a:buChar char="§"/>
        <a:defRPr sz="1800" b="0" i="0" kern="1200">
          <a:solidFill>
            <a:srgbClr val="292929"/>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4"/>
            <a:endParaRPr lang="en-US" dirty="0"/>
          </a:p>
        </p:txBody>
      </p:sp>
    </p:spTree>
    <p:extLst>
      <p:ext uri="{BB962C8B-B14F-4D97-AF65-F5344CB8AC3E}">
        <p14:creationId xmlns:p14="http://schemas.microsoft.com/office/powerpoint/2010/main" val="2852058566"/>
      </p:ext>
    </p:extLst>
  </p:cSld>
  <p:clrMap bg1="lt1" tx1="dk1" bg2="lt2" tx2="dk2" accent1="accent1" accent2="accent2" accent3="accent3" accent4="accent4" accent5="accent5" accent6="accent6" hlink="hlink" folHlink="folHlink"/>
  <p:sldLayoutIdLst>
    <p:sldLayoutId id="2147483797" r:id="rId1"/>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400" b="0" i="0" kern="1200">
          <a:solidFill>
            <a:schemeClr val="tx1"/>
          </a:solidFill>
          <a:latin typeface="Calibri"/>
          <a:ea typeface="+mn-ea"/>
          <a:cs typeface="Calibri"/>
        </a:defRPr>
      </a:lvl1pPr>
      <a:lvl2pPr marL="1778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2pPr>
      <a:lvl3pPr marL="3429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3pPr>
      <a:lvl4pPr marL="5207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4pPr>
      <a:lvl5pPr marL="6858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baseline="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822960" y="365760"/>
            <a:ext cx="1054290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8"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2340850508"/>
      </p:ext>
    </p:extLst>
  </p:cSld>
  <p:clrMap bg1="lt1" tx1="dk1" bg2="lt2" tx2="dk2" accent1="accent1" accent2="accent2" accent3="accent3" accent4="accent4" accent5="accent5" accent6="accent6" hlink="hlink" folHlink="folHlink"/>
  <p:sldLayoutIdLst>
    <p:sldLayoutId id="2147483824" r:id="rId1"/>
    <p:sldLayoutId id="2147483758" r:id="rId2"/>
    <p:sldLayoutId id="2147483763" r:id="rId3"/>
    <p:sldLayoutId id="2147483819" r:id="rId4"/>
    <p:sldLayoutId id="2147483820" r:id="rId5"/>
    <p:sldLayoutId id="2147483821" r:id="rId6"/>
    <p:sldLayoutId id="2147483825" r:id="rId7"/>
    <p:sldLayoutId id="2147483822" r:id="rId8"/>
    <p:sldLayoutId id="2147483827" r:id="rId9"/>
    <p:sldLayoutId id="2147483828" r:id="rId10"/>
  </p:sldLayoutIdLst>
  <p:txStyles>
    <p:titleStyle>
      <a:lvl1pPr algn="l" defTabSz="457200" rtl="0" eaLnBrk="1" latinLnBrk="0" hangingPunct="1">
        <a:spcBef>
          <a:spcPct val="0"/>
        </a:spcBef>
        <a:buNone/>
        <a:defRPr sz="3400" kern="1200">
          <a:solidFill>
            <a:schemeClr val="accent6">
              <a:lumMod val="50000"/>
            </a:schemeClr>
          </a:solidFill>
          <a:latin typeface="Calibri"/>
          <a:ea typeface="+mj-ea"/>
          <a:cs typeface="Calibri"/>
        </a:defRPr>
      </a:lvl1pPr>
    </p:titleStyle>
    <p:bodyStyle>
      <a:lvl1pPr marL="1778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1pPr>
      <a:lvl2pPr marL="3429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2pPr>
      <a:lvl3pPr marL="571500" indent="-2286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3pPr>
      <a:lvl4pPr marL="7493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4pPr>
      <a:lvl5pPr marL="9144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5pPr>
      <a:lvl6pPr marL="10922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822960" y="365760"/>
            <a:ext cx="10543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9219"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822960"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6">
                    <a:lumMod val="50000"/>
                  </a:schemeClr>
                </a:solidFill>
                <a:latin typeface="Calibri"/>
                <a:ea typeface="+mn-ea"/>
                <a:cs typeface="Calibri"/>
              </a:defRPr>
            </a:lvl1pPr>
          </a:lstStyle>
          <a:p>
            <a:pPr>
              <a:defRPr/>
            </a:pPr>
            <a:fld id="{2B05F6DD-BB08-594D-9EA6-E8748EDE0939}" type="datetimeFigureOut">
              <a:rPr lang="en-US" smtClean="0"/>
              <a:pPr>
                <a:defRPr/>
              </a:pPr>
              <a:t>11/8/2018</a:t>
            </a:fld>
            <a:endParaRPr lang="en-US" dirty="0"/>
          </a:p>
        </p:txBody>
      </p:sp>
      <p:sp>
        <p:nvSpPr>
          <p:cNvPr id="8" name="Footer Placeholder 4"/>
          <p:cNvSpPr>
            <a:spLocks noGrp="1"/>
          </p:cNvSpPr>
          <p:nvPr>
            <p:ph type="ftr" sz="quarter" idx="3"/>
          </p:nvPr>
        </p:nvSpPr>
        <p:spPr>
          <a:xfrm>
            <a:off x="4164579"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6">
                    <a:lumMod val="50000"/>
                  </a:schemeClr>
                </a:solidFill>
                <a:latin typeface="Calibri"/>
                <a:ea typeface="+mn-ea"/>
                <a:cs typeface="Calibri"/>
              </a:defRPr>
            </a:lvl1pPr>
          </a:lstStyle>
          <a:p>
            <a:pPr>
              <a:defRPr/>
            </a:pPr>
            <a:endParaRPr lang="en-US" dirty="0"/>
          </a:p>
        </p:txBody>
      </p:sp>
      <p:sp>
        <p:nvSpPr>
          <p:cNvPr id="12" name="Slide Number Placeholder 5"/>
          <p:cNvSpPr>
            <a:spLocks noGrp="1"/>
          </p:cNvSpPr>
          <p:nvPr>
            <p:ph type="sldNum" sz="quarter" idx="4"/>
          </p:nvPr>
        </p:nvSpPr>
        <p:spPr>
          <a:xfrm>
            <a:off x="8521933"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6">
                    <a:lumMod val="50000"/>
                  </a:schemeClr>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40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6BD0-EC56-4413-B8C4-1C11F1896BE1}"/>
              </a:ext>
            </a:extLst>
          </p:cNvPr>
          <p:cNvSpPr>
            <a:spLocks noGrp="1"/>
          </p:cNvSpPr>
          <p:nvPr>
            <p:ph type="title"/>
          </p:nvPr>
        </p:nvSpPr>
        <p:spPr/>
        <p:txBody>
          <a:bodyPr/>
          <a:lstStyle/>
          <a:p>
            <a:r>
              <a:rPr lang="en-US" dirty="0" smtClean="0"/>
              <a:t>Problem Statement</a:t>
            </a:r>
            <a:endParaRPr lang="en-US" dirty="0"/>
          </a:p>
        </p:txBody>
      </p:sp>
      <p:sp>
        <p:nvSpPr>
          <p:cNvPr id="3" name="Text Placeholder 2">
            <a:extLst>
              <a:ext uri="{FF2B5EF4-FFF2-40B4-BE49-F238E27FC236}">
                <a16:creationId xmlns:a16="http://schemas.microsoft.com/office/drawing/2014/main" xmlns="" id="{871D1BD1-133A-4DB2-B4C8-1BE2E43306C4}"/>
              </a:ext>
            </a:extLst>
          </p:cNvPr>
          <p:cNvSpPr>
            <a:spLocks noGrp="1"/>
          </p:cNvSpPr>
          <p:nvPr>
            <p:ph type="body" sz="quarter" idx="10"/>
          </p:nvPr>
        </p:nvSpPr>
        <p:spPr>
          <a:xfrm>
            <a:off x="658196" y="1374102"/>
            <a:ext cx="10972800" cy="2870973"/>
          </a:xfrm>
        </p:spPr>
        <p:txBody>
          <a:bodyPr>
            <a:noAutofit/>
          </a:bodyPr>
          <a:lstStyle/>
          <a:p>
            <a:pPr algn="ctr"/>
            <a:r>
              <a:rPr lang="en-US" sz="2800" dirty="0"/>
              <a:t>Calculating </a:t>
            </a:r>
            <a:r>
              <a:rPr lang="en-US" sz="2800" dirty="0">
                <a:solidFill>
                  <a:schemeClr val="accent2">
                    <a:lumMod val="75000"/>
                  </a:schemeClr>
                </a:solidFill>
              </a:rPr>
              <a:t>daily Profit &amp; Loss (‘PnL’) of portfolio of stocks </a:t>
            </a:r>
            <a:r>
              <a:rPr lang="en-US" sz="2800" dirty="0"/>
              <a:t>is a key part amongst many processes that are typical for our clients</a:t>
            </a:r>
            <a:r>
              <a:rPr lang="en-US" sz="2800" dirty="0" smtClean="0"/>
              <a:t>.</a:t>
            </a:r>
          </a:p>
          <a:p>
            <a:pPr algn="ctr"/>
            <a:endParaRPr lang="en-US" sz="2800" dirty="0"/>
          </a:p>
          <a:p>
            <a:pPr algn="ctr"/>
            <a:r>
              <a:rPr lang="en-US" sz="2800" dirty="0"/>
              <a:t>We want you to build an intra-day Profit/Loss </a:t>
            </a:r>
            <a:r>
              <a:rPr lang="en-US" sz="2800" dirty="0">
                <a:solidFill>
                  <a:schemeClr val="accent2">
                    <a:lumMod val="75000"/>
                  </a:schemeClr>
                </a:solidFill>
              </a:rPr>
              <a:t>‘PnL’ calculation and aggregation (group of stocks) module as a standalone component </a:t>
            </a:r>
            <a:r>
              <a:rPr lang="en-US" sz="2800" dirty="0"/>
              <a:t>for a hypothetical Global Equities (Stocks) Desk.</a:t>
            </a:r>
          </a:p>
          <a:p>
            <a:pPr algn="ctr"/>
            <a:endParaRPr lang="en-US" sz="2800" dirty="0" smtClean="0"/>
          </a:p>
          <a:p>
            <a:pPr algn="ctr"/>
            <a:r>
              <a:rPr lang="en-US" sz="2800" dirty="0">
                <a:solidFill>
                  <a:schemeClr val="accent2">
                    <a:lumMod val="75000"/>
                  </a:schemeClr>
                </a:solidFill>
              </a:rPr>
              <a:t>The </a:t>
            </a:r>
            <a:r>
              <a:rPr lang="en-US" sz="2800" dirty="0">
                <a:solidFill>
                  <a:schemeClr val="accent2">
                    <a:lumMod val="75000"/>
                  </a:schemeClr>
                </a:solidFill>
              </a:rPr>
              <a:t>component should provide summarization of profit (or loss) across multiple groupings of stocks </a:t>
            </a:r>
            <a:r>
              <a:rPr lang="en-US" sz="2800" dirty="0"/>
              <a:t>when market values (stock prices) change</a:t>
            </a:r>
            <a:r>
              <a:rPr lang="en-US" sz="2800" dirty="0" smtClean="0"/>
              <a:t>.</a:t>
            </a:r>
            <a:endParaRPr lang="en-US" sz="2800" dirty="0"/>
          </a:p>
        </p:txBody>
      </p:sp>
    </p:spTree>
    <p:extLst>
      <p:ext uri="{BB962C8B-B14F-4D97-AF65-F5344CB8AC3E}">
        <p14:creationId xmlns:p14="http://schemas.microsoft.com/office/powerpoint/2010/main" val="1906660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6BD0-EC56-4413-B8C4-1C11F1896BE1}"/>
              </a:ext>
            </a:extLst>
          </p:cNvPr>
          <p:cNvSpPr>
            <a:spLocks noGrp="1"/>
          </p:cNvSpPr>
          <p:nvPr>
            <p:ph type="title"/>
          </p:nvPr>
        </p:nvSpPr>
        <p:spPr/>
        <p:txBody>
          <a:bodyPr/>
          <a:lstStyle/>
          <a:p>
            <a:r>
              <a:rPr lang="en-US" dirty="0" smtClean="0"/>
              <a:t>Context &amp; Dataset(s)</a:t>
            </a:r>
            <a:endParaRPr lang="en-US" dirty="0"/>
          </a:p>
        </p:txBody>
      </p:sp>
      <p:graphicFrame>
        <p:nvGraphicFramePr>
          <p:cNvPr id="6" name="Diagram 5"/>
          <p:cNvGraphicFramePr/>
          <p:nvPr>
            <p:extLst>
              <p:ext uri="{D42A27DB-BD31-4B8C-83A1-F6EECF244321}">
                <p14:modId xmlns:p14="http://schemas.microsoft.com/office/powerpoint/2010/main" val="1952134185"/>
              </p:ext>
            </p:extLst>
          </p:nvPr>
        </p:nvGraphicFramePr>
        <p:xfrm>
          <a:off x="237964" y="660089"/>
          <a:ext cx="11530729" cy="4439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flipH="1">
            <a:off x="3361037" y="4950938"/>
            <a:ext cx="708454"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995351" y="4950938"/>
            <a:ext cx="74140"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4069491" y="4950938"/>
            <a:ext cx="527222"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5193956" y="4950938"/>
            <a:ext cx="708454"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5828270" y="4950938"/>
            <a:ext cx="74140"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5902410" y="4950938"/>
            <a:ext cx="527222"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6982037" y="5001477"/>
            <a:ext cx="708454"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7616351" y="5001477"/>
            <a:ext cx="74140"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7690491" y="5001477"/>
            <a:ext cx="527222"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9584544" y="5025079"/>
            <a:ext cx="659207" cy="64255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10169611" y="5025079"/>
            <a:ext cx="74140" cy="64255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10243751" y="5025079"/>
            <a:ext cx="527222" cy="64255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25" name="Folded Corner 24"/>
          <p:cNvSpPr/>
          <p:nvPr/>
        </p:nvSpPr>
        <p:spPr>
          <a:xfrm>
            <a:off x="1589757" y="5359822"/>
            <a:ext cx="1710146" cy="1106877"/>
          </a:xfrm>
          <a:prstGeom prst="foldedCorner">
            <a:avLst/>
          </a:prstGeom>
          <a:ln/>
        </p:spPr>
        <p:style>
          <a:lnRef idx="1">
            <a:schemeClr val="dk1"/>
          </a:lnRef>
          <a:fillRef idx="2">
            <a:schemeClr val="dk1"/>
          </a:fillRef>
          <a:effectRef idx="1">
            <a:schemeClr val="dk1"/>
          </a:effectRef>
          <a:fontRef idx="minor">
            <a:schemeClr val="dk1"/>
          </a:fontRef>
        </p:style>
        <p:txBody>
          <a:bodyPr rtlCol="0" anchor="t"/>
          <a:lstStyle/>
          <a:p>
            <a:pPr algn="ctr"/>
            <a:r>
              <a:rPr lang="en-US" sz="800" b="1" dirty="0" smtClean="0"/>
              <a:t>Ticker</a:t>
            </a:r>
            <a:r>
              <a:rPr lang="en-US" sz="800" dirty="0" smtClean="0"/>
              <a:t>: BAC</a:t>
            </a:r>
          </a:p>
          <a:p>
            <a:pPr algn="ctr"/>
            <a:r>
              <a:rPr lang="en-US" sz="800" b="1" dirty="0" smtClean="0"/>
              <a:t>Name</a:t>
            </a:r>
            <a:r>
              <a:rPr lang="en-US" sz="800" dirty="0" smtClean="0"/>
              <a:t>: Bank of America Corp</a:t>
            </a:r>
          </a:p>
          <a:p>
            <a:pPr algn="ctr"/>
            <a:r>
              <a:rPr lang="en-US" sz="800" b="1" dirty="0" smtClean="0"/>
              <a:t>Holding</a:t>
            </a:r>
            <a:r>
              <a:rPr lang="en-US" sz="800" dirty="0" smtClean="0"/>
              <a:t>: 1500</a:t>
            </a:r>
          </a:p>
          <a:p>
            <a:pPr algn="ctr"/>
            <a:r>
              <a:rPr lang="en-US" sz="800" b="1" dirty="0" smtClean="0"/>
              <a:t>Currency</a:t>
            </a:r>
            <a:r>
              <a:rPr lang="en-US" sz="800" dirty="0" smtClean="0"/>
              <a:t>: USD</a:t>
            </a:r>
          </a:p>
          <a:p>
            <a:pPr algn="ctr"/>
            <a:r>
              <a:rPr lang="en-US" sz="800" b="1" dirty="0" smtClean="0"/>
              <a:t>Prev Day Close</a:t>
            </a:r>
            <a:r>
              <a:rPr lang="en-US" sz="800" dirty="0" smtClean="0"/>
              <a:t>: 29.65</a:t>
            </a:r>
          </a:p>
          <a:p>
            <a:pPr algn="ctr"/>
            <a:r>
              <a:rPr lang="en-US" sz="800" b="1" dirty="0" smtClean="0"/>
              <a:t>Current Price</a:t>
            </a:r>
            <a:r>
              <a:rPr lang="en-US" sz="800" dirty="0" smtClean="0"/>
              <a:t>: 30.16</a:t>
            </a:r>
            <a:endParaRPr lang="en-US" sz="800" dirty="0"/>
          </a:p>
          <a:p>
            <a:pPr algn="ctr"/>
            <a:r>
              <a:rPr lang="en-US" sz="800" i="1" dirty="0" smtClean="0">
                <a:solidFill>
                  <a:srgbClr val="0070C0"/>
                </a:solidFill>
              </a:rPr>
              <a:t>(Price changes in ‘real-time’)</a:t>
            </a:r>
          </a:p>
        </p:txBody>
      </p:sp>
      <p:sp>
        <p:nvSpPr>
          <p:cNvPr id="26" name="TextBox 25"/>
          <p:cNvSpPr txBox="1"/>
          <p:nvPr/>
        </p:nvSpPr>
        <p:spPr>
          <a:xfrm>
            <a:off x="4415060" y="5226186"/>
            <a:ext cx="540939" cy="215444"/>
          </a:xfrm>
          <a:prstGeom prst="rect">
            <a:avLst/>
          </a:prstGeom>
          <a:noFill/>
        </p:spPr>
        <p:txBody>
          <a:bodyPr wrap="square" rtlCol="0">
            <a:spAutoFit/>
          </a:bodyPr>
          <a:lstStyle/>
          <a:p>
            <a:r>
              <a:rPr lang="en-US" sz="800" dirty="0" smtClean="0"/>
              <a:t>10 - 20</a:t>
            </a:r>
            <a:endParaRPr lang="en-US" sz="800" dirty="0"/>
          </a:p>
        </p:txBody>
      </p:sp>
      <p:sp>
        <p:nvSpPr>
          <p:cNvPr id="27" name="Folded Corner 26"/>
          <p:cNvSpPr/>
          <p:nvPr/>
        </p:nvSpPr>
        <p:spPr>
          <a:xfrm>
            <a:off x="3809634"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28" name="Folded Corner 27"/>
          <p:cNvSpPr/>
          <p:nvPr/>
        </p:nvSpPr>
        <p:spPr>
          <a:xfrm>
            <a:off x="4523707"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29" name="Folded Corner 28"/>
          <p:cNvSpPr/>
          <p:nvPr/>
        </p:nvSpPr>
        <p:spPr>
          <a:xfrm>
            <a:off x="5067990"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0" name="Folded Corner 29"/>
          <p:cNvSpPr/>
          <p:nvPr/>
        </p:nvSpPr>
        <p:spPr>
          <a:xfrm>
            <a:off x="5696156"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1" name="Folded Corner 30"/>
          <p:cNvSpPr/>
          <p:nvPr/>
        </p:nvSpPr>
        <p:spPr>
          <a:xfrm>
            <a:off x="6324322"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2" name="Folded Corner 31"/>
          <p:cNvSpPr/>
          <p:nvPr/>
        </p:nvSpPr>
        <p:spPr>
          <a:xfrm>
            <a:off x="6952488"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3" name="Folded Corner 32"/>
          <p:cNvSpPr/>
          <p:nvPr/>
        </p:nvSpPr>
        <p:spPr>
          <a:xfrm>
            <a:off x="7565366"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4" name="Folded Corner 33"/>
          <p:cNvSpPr/>
          <p:nvPr/>
        </p:nvSpPr>
        <p:spPr>
          <a:xfrm>
            <a:off x="8168181"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8" name="TextBox 37"/>
          <p:cNvSpPr txBox="1"/>
          <p:nvPr/>
        </p:nvSpPr>
        <p:spPr>
          <a:xfrm>
            <a:off x="8247671" y="1705229"/>
            <a:ext cx="1294826" cy="276999"/>
          </a:xfrm>
          <a:prstGeom prst="rect">
            <a:avLst/>
          </a:prstGeom>
          <a:noFill/>
        </p:spPr>
        <p:txBody>
          <a:bodyPr wrap="square" rtlCol="0">
            <a:spAutoFit/>
          </a:bodyPr>
          <a:lstStyle/>
          <a:p>
            <a:r>
              <a:rPr lang="en-US" sz="1200" i="1" dirty="0" smtClean="0"/>
              <a:t>/global</a:t>
            </a:r>
            <a:endParaRPr lang="en-US" sz="1200" i="1" dirty="0"/>
          </a:p>
        </p:txBody>
      </p:sp>
      <p:sp>
        <p:nvSpPr>
          <p:cNvPr id="39" name="TextBox 38"/>
          <p:cNvSpPr txBox="1"/>
          <p:nvPr/>
        </p:nvSpPr>
        <p:spPr>
          <a:xfrm>
            <a:off x="5463085" y="3068591"/>
            <a:ext cx="1407270" cy="276999"/>
          </a:xfrm>
          <a:prstGeom prst="rect">
            <a:avLst/>
          </a:prstGeom>
          <a:noFill/>
        </p:spPr>
        <p:txBody>
          <a:bodyPr wrap="square" rtlCol="0">
            <a:spAutoFit/>
          </a:bodyPr>
          <a:lstStyle/>
          <a:p>
            <a:r>
              <a:rPr lang="en-US" sz="1200" i="1" dirty="0" smtClean="0"/>
              <a:t>/global/</a:t>
            </a:r>
            <a:r>
              <a:rPr lang="en-US" sz="1200" i="1" dirty="0" err="1" smtClean="0"/>
              <a:t>nam</a:t>
            </a:r>
            <a:endParaRPr lang="en-US" sz="1200" i="1" dirty="0"/>
          </a:p>
        </p:txBody>
      </p:sp>
      <p:sp>
        <p:nvSpPr>
          <p:cNvPr id="40" name="TextBox 39"/>
          <p:cNvSpPr txBox="1"/>
          <p:nvPr/>
        </p:nvSpPr>
        <p:spPr>
          <a:xfrm>
            <a:off x="8172300" y="3068591"/>
            <a:ext cx="1597774" cy="276999"/>
          </a:xfrm>
          <a:prstGeom prst="rect">
            <a:avLst/>
          </a:prstGeom>
          <a:noFill/>
        </p:spPr>
        <p:txBody>
          <a:bodyPr wrap="square" rtlCol="0">
            <a:spAutoFit/>
          </a:bodyPr>
          <a:lstStyle/>
          <a:p>
            <a:r>
              <a:rPr lang="en-US" sz="1200" i="1" dirty="0" smtClean="0"/>
              <a:t>/global/</a:t>
            </a:r>
            <a:r>
              <a:rPr lang="en-US" sz="1200" i="1" dirty="0" err="1" smtClean="0"/>
              <a:t>emea</a:t>
            </a:r>
            <a:endParaRPr lang="en-US" sz="1200" i="1" dirty="0"/>
          </a:p>
        </p:txBody>
      </p:sp>
      <p:sp>
        <p:nvSpPr>
          <p:cNvPr id="41" name="TextBox 40"/>
          <p:cNvSpPr txBox="1"/>
          <p:nvPr/>
        </p:nvSpPr>
        <p:spPr>
          <a:xfrm>
            <a:off x="10770973" y="3068591"/>
            <a:ext cx="1124465" cy="276999"/>
          </a:xfrm>
          <a:prstGeom prst="rect">
            <a:avLst/>
          </a:prstGeom>
          <a:noFill/>
        </p:spPr>
        <p:txBody>
          <a:bodyPr wrap="square" rtlCol="0">
            <a:spAutoFit/>
          </a:bodyPr>
          <a:lstStyle/>
          <a:p>
            <a:r>
              <a:rPr lang="en-US" sz="1200" i="1" dirty="0" smtClean="0"/>
              <a:t>/global/</a:t>
            </a:r>
            <a:r>
              <a:rPr lang="en-US" sz="1200" i="1" dirty="0" err="1" smtClean="0"/>
              <a:t>apac</a:t>
            </a:r>
            <a:endParaRPr lang="en-US" sz="1200" i="1" dirty="0"/>
          </a:p>
        </p:txBody>
      </p:sp>
      <p:sp>
        <p:nvSpPr>
          <p:cNvPr id="42" name="TextBox 41"/>
          <p:cNvSpPr txBox="1"/>
          <p:nvPr/>
        </p:nvSpPr>
        <p:spPr>
          <a:xfrm>
            <a:off x="2957974" y="4105529"/>
            <a:ext cx="1407270" cy="276999"/>
          </a:xfrm>
          <a:prstGeom prst="rect">
            <a:avLst/>
          </a:prstGeom>
          <a:noFill/>
        </p:spPr>
        <p:txBody>
          <a:bodyPr wrap="square" rtlCol="0">
            <a:spAutoFit/>
          </a:bodyPr>
          <a:lstStyle/>
          <a:p>
            <a:r>
              <a:rPr lang="en-US" sz="1200" i="1" dirty="0" smtClean="0"/>
              <a:t>/global/</a:t>
            </a:r>
            <a:r>
              <a:rPr lang="en-US" sz="1200" i="1" dirty="0" err="1" smtClean="0"/>
              <a:t>nam</a:t>
            </a:r>
            <a:r>
              <a:rPr lang="en-US" sz="1200" i="1" dirty="0" smtClean="0"/>
              <a:t>/fin</a:t>
            </a:r>
            <a:endParaRPr lang="en-US" sz="1200" i="1" dirty="0"/>
          </a:p>
        </p:txBody>
      </p:sp>
      <p:sp>
        <p:nvSpPr>
          <p:cNvPr id="43" name="TextBox 42"/>
          <p:cNvSpPr txBox="1"/>
          <p:nvPr/>
        </p:nvSpPr>
        <p:spPr>
          <a:xfrm>
            <a:off x="4705967" y="4183407"/>
            <a:ext cx="567867" cy="276999"/>
          </a:xfrm>
          <a:prstGeom prst="rect">
            <a:avLst/>
          </a:prstGeom>
          <a:noFill/>
        </p:spPr>
        <p:txBody>
          <a:bodyPr wrap="square" rtlCol="0">
            <a:spAutoFit/>
          </a:bodyPr>
          <a:lstStyle/>
          <a:p>
            <a:r>
              <a:rPr lang="en-US" sz="1200" i="1" dirty="0" smtClean="0"/>
              <a:t>./tech</a:t>
            </a:r>
            <a:endParaRPr lang="en-US" sz="1200" i="1" dirty="0"/>
          </a:p>
        </p:txBody>
      </p:sp>
      <p:sp>
        <p:nvSpPr>
          <p:cNvPr id="44" name="TextBox 43"/>
          <p:cNvSpPr txBox="1"/>
          <p:nvPr/>
        </p:nvSpPr>
        <p:spPr>
          <a:xfrm>
            <a:off x="5640977" y="4171876"/>
            <a:ext cx="567867" cy="276999"/>
          </a:xfrm>
          <a:prstGeom prst="rect">
            <a:avLst/>
          </a:prstGeom>
          <a:noFill/>
        </p:spPr>
        <p:txBody>
          <a:bodyPr wrap="square" rtlCol="0">
            <a:spAutoFit/>
          </a:bodyPr>
          <a:lstStyle/>
          <a:p>
            <a:r>
              <a:rPr lang="en-US" sz="1200" i="1" dirty="0" smtClean="0"/>
              <a:t>./re</a:t>
            </a:r>
            <a:endParaRPr lang="en-US" sz="1200" i="1" dirty="0"/>
          </a:p>
        </p:txBody>
      </p:sp>
      <p:sp>
        <p:nvSpPr>
          <p:cNvPr id="45" name="TextBox 44"/>
          <p:cNvSpPr txBox="1"/>
          <p:nvPr/>
        </p:nvSpPr>
        <p:spPr>
          <a:xfrm>
            <a:off x="8265766" y="4176383"/>
            <a:ext cx="567867" cy="276999"/>
          </a:xfrm>
          <a:prstGeom prst="rect">
            <a:avLst/>
          </a:prstGeom>
          <a:noFill/>
        </p:spPr>
        <p:txBody>
          <a:bodyPr wrap="square" rtlCol="0">
            <a:spAutoFit/>
          </a:bodyPr>
          <a:lstStyle/>
          <a:p>
            <a:r>
              <a:rPr lang="en-US" sz="1200" i="1" dirty="0" smtClean="0"/>
              <a:t>./tech</a:t>
            </a:r>
            <a:endParaRPr lang="en-US" sz="1200" i="1" dirty="0"/>
          </a:p>
        </p:txBody>
      </p:sp>
      <p:sp>
        <p:nvSpPr>
          <p:cNvPr id="46" name="TextBox 45"/>
          <p:cNvSpPr txBox="1"/>
          <p:nvPr/>
        </p:nvSpPr>
        <p:spPr>
          <a:xfrm>
            <a:off x="10115864" y="4193488"/>
            <a:ext cx="567867" cy="276999"/>
          </a:xfrm>
          <a:prstGeom prst="rect">
            <a:avLst/>
          </a:prstGeom>
          <a:noFill/>
        </p:spPr>
        <p:txBody>
          <a:bodyPr wrap="square" rtlCol="0">
            <a:spAutoFit/>
          </a:bodyPr>
          <a:lstStyle/>
          <a:p>
            <a:r>
              <a:rPr lang="en-US" sz="1200" i="1" dirty="0" smtClean="0"/>
              <a:t>./tech</a:t>
            </a:r>
            <a:endParaRPr lang="en-US" sz="1200" i="1" dirty="0"/>
          </a:p>
        </p:txBody>
      </p:sp>
      <p:sp>
        <p:nvSpPr>
          <p:cNvPr id="47" name="TextBox 46"/>
          <p:cNvSpPr txBox="1"/>
          <p:nvPr/>
        </p:nvSpPr>
        <p:spPr>
          <a:xfrm>
            <a:off x="6485866" y="4181665"/>
            <a:ext cx="567867" cy="276999"/>
          </a:xfrm>
          <a:prstGeom prst="rect">
            <a:avLst/>
          </a:prstGeom>
          <a:noFill/>
        </p:spPr>
        <p:txBody>
          <a:bodyPr wrap="square" rtlCol="0">
            <a:spAutoFit/>
          </a:bodyPr>
          <a:lstStyle/>
          <a:p>
            <a:r>
              <a:rPr lang="en-US" sz="1200" i="1" dirty="0" smtClean="0"/>
              <a:t>./cons</a:t>
            </a:r>
            <a:endParaRPr lang="en-US" sz="1200" i="1" dirty="0"/>
          </a:p>
        </p:txBody>
      </p:sp>
      <p:sp>
        <p:nvSpPr>
          <p:cNvPr id="48" name="TextBox 47"/>
          <p:cNvSpPr txBox="1"/>
          <p:nvPr/>
        </p:nvSpPr>
        <p:spPr>
          <a:xfrm>
            <a:off x="7369487" y="4181665"/>
            <a:ext cx="567867" cy="276999"/>
          </a:xfrm>
          <a:prstGeom prst="rect">
            <a:avLst/>
          </a:prstGeom>
          <a:noFill/>
        </p:spPr>
        <p:txBody>
          <a:bodyPr wrap="square" rtlCol="0">
            <a:spAutoFit/>
          </a:bodyPr>
          <a:lstStyle/>
          <a:p>
            <a:r>
              <a:rPr lang="en-US" sz="1200" i="1" dirty="0" smtClean="0"/>
              <a:t>./fin</a:t>
            </a:r>
            <a:endParaRPr lang="en-US" sz="1200" i="1" dirty="0"/>
          </a:p>
        </p:txBody>
      </p:sp>
      <p:sp>
        <p:nvSpPr>
          <p:cNvPr id="49" name="TextBox 48"/>
          <p:cNvSpPr txBox="1"/>
          <p:nvPr/>
        </p:nvSpPr>
        <p:spPr>
          <a:xfrm>
            <a:off x="9213087" y="4182632"/>
            <a:ext cx="567867" cy="276999"/>
          </a:xfrm>
          <a:prstGeom prst="rect">
            <a:avLst/>
          </a:prstGeom>
          <a:noFill/>
        </p:spPr>
        <p:txBody>
          <a:bodyPr wrap="square" rtlCol="0">
            <a:spAutoFit/>
          </a:bodyPr>
          <a:lstStyle/>
          <a:p>
            <a:r>
              <a:rPr lang="en-US" sz="1200" i="1" dirty="0" smtClean="0"/>
              <a:t>./cons</a:t>
            </a:r>
            <a:endParaRPr lang="en-US" sz="1200" i="1" dirty="0"/>
          </a:p>
        </p:txBody>
      </p:sp>
      <p:sp>
        <p:nvSpPr>
          <p:cNvPr id="50" name="TextBox 49"/>
          <p:cNvSpPr txBox="1"/>
          <p:nvPr/>
        </p:nvSpPr>
        <p:spPr>
          <a:xfrm>
            <a:off x="10983829" y="4175272"/>
            <a:ext cx="567867" cy="276999"/>
          </a:xfrm>
          <a:prstGeom prst="rect">
            <a:avLst/>
          </a:prstGeom>
          <a:noFill/>
        </p:spPr>
        <p:txBody>
          <a:bodyPr wrap="square" rtlCol="0">
            <a:spAutoFit/>
          </a:bodyPr>
          <a:lstStyle/>
          <a:p>
            <a:r>
              <a:rPr lang="en-US" sz="1200" i="1" dirty="0" smtClean="0"/>
              <a:t>./mat</a:t>
            </a:r>
            <a:endParaRPr lang="en-US" sz="1200" i="1" dirty="0"/>
          </a:p>
        </p:txBody>
      </p:sp>
      <p:sp>
        <p:nvSpPr>
          <p:cNvPr id="51" name="TextBox 50"/>
          <p:cNvSpPr txBox="1"/>
          <p:nvPr/>
        </p:nvSpPr>
        <p:spPr>
          <a:xfrm>
            <a:off x="6215396" y="5226186"/>
            <a:ext cx="540939" cy="215444"/>
          </a:xfrm>
          <a:prstGeom prst="rect">
            <a:avLst/>
          </a:prstGeom>
          <a:noFill/>
        </p:spPr>
        <p:txBody>
          <a:bodyPr wrap="square" rtlCol="0">
            <a:spAutoFit/>
          </a:bodyPr>
          <a:lstStyle/>
          <a:p>
            <a:r>
              <a:rPr lang="en-US" sz="800" dirty="0" smtClean="0"/>
              <a:t>10 - 20</a:t>
            </a:r>
            <a:endParaRPr lang="en-US" sz="800" dirty="0"/>
          </a:p>
        </p:txBody>
      </p:sp>
      <p:sp>
        <p:nvSpPr>
          <p:cNvPr id="52" name="TextBox 51"/>
          <p:cNvSpPr txBox="1"/>
          <p:nvPr/>
        </p:nvSpPr>
        <p:spPr>
          <a:xfrm>
            <a:off x="8066520" y="5229465"/>
            <a:ext cx="540939" cy="215444"/>
          </a:xfrm>
          <a:prstGeom prst="rect">
            <a:avLst/>
          </a:prstGeom>
          <a:noFill/>
        </p:spPr>
        <p:txBody>
          <a:bodyPr wrap="square" rtlCol="0">
            <a:spAutoFit/>
          </a:bodyPr>
          <a:lstStyle/>
          <a:p>
            <a:r>
              <a:rPr lang="en-US" sz="800" dirty="0" smtClean="0"/>
              <a:t>10 - 20</a:t>
            </a:r>
            <a:endParaRPr lang="en-US" sz="800" dirty="0"/>
          </a:p>
        </p:txBody>
      </p:sp>
      <p:sp>
        <p:nvSpPr>
          <p:cNvPr id="53" name="TextBox 52"/>
          <p:cNvSpPr txBox="1"/>
          <p:nvPr/>
        </p:nvSpPr>
        <p:spPr>
          <a:xfrm>
            <a:off x="10561637" y="5234695"/>
            <a:ext cx="540939" cy="215444"/>
          </a:xfrm>
          <a:prstGeom prst="rect">
            <a:avLst/>
          </a:prstGeom>
          <a:noFill/>
        </p:spPr>
        <p:txBody>
          <a:bodyPr wrap="square" rtlCol="0">
            <a:spAutoFit/>
          </a:bodyPr>
          <a:lstStyle/>
          <a:p>
            <a:r>
              <a:rPr lang="en-US" sz="800" dirty="0" smtClean="0"/>
              <a:t>10 - 20</a:t>
            </a:r>
            <a:endParaRPr lang="en-US" sz="800" dirty="0"/>
          </a:p>
        </p:txBody>
      </p:sp>
      <p:sp>
        <p:nvSpPr>
          <p:cNvPr id="54" name="Folded Corner 53"/>
          <p:cNvSpPr/>
          <p:nvPr/>
        </p:nvSpPr>
        <p:spPr>
          <a:xfrm>
            <a:off x="9353036" y="5776819"/>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55" name="Folded Corner 54"/>
          <p:cNvSpPr/>
          <p:nvPr/>
        </p:nvSpPr>
        <p:spPr>
          <a:xfrm>
            <a:off x="10016228" y="5776819"/>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56" name="Folded Corner 55"/>
          <p:cNvSpPr/>
          <p:nvPr/>
        </p:nvSpPr>
        <p:spPr>
          <a:xfrm>
            <a:off x="10619043" y="5776819"/>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Tree>
    <p:extLst>
      <p:ext uri="{BB962C8B-B14F-4D97-AF65-F5344CB8AC3E}">
        <p14:creationId xmlns:p14="http://schemas.microsoft.com/office/powerpoint/2010/main" val="1459806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6BD0-EC56-4413-B8C4-1C11F1896BE1}"/>
              </a:ext>
            </a:extLst>
          </p:cNvPr>
          <p:cNvSpPr>
            <a:spLocks noGrp="1"/>
          </p:cNvSpPr>
          <p:nvPr>
            <p:ph type="title"/>
          </p:nvPr>
        </p:nvSpPr>
        <p:spPr/>
        <p:txBody>
          <a:bodyPr/>
          <a:lstStyle/>
          <a:p>
            <a:r>
              <a:rPr lang="en-US" dirty="0" smtClean="0"/>
              <a:t>Hackathon Objectives</a:t>
            </a:r>
            <a:endParaRPr lang="en-US" dirty="0"/>
          </a:p>
        </p:txBody>
      </p:sp>
      <p:sp>
        <p:nvSpPr>
          <p:cNvPr id="3" name="Text Placeholder 2">
            <a:extLst>
              <a:ext uri="{FF2B5EF4-FFF2-40B4-BE49-F238E27FC236}">
                <a16:creationId xmlns:a16="http://schemas.microsoft.com/office/drawing/2014/main" xmlns="" id="{871D1BD1-133A-4DB2-B4C8-1BE2E43306C4}"/>
              </a:ext>
            </a:extLst>
          </p:cNvPr>
          <p:cNvSpPr>
            <a:spLocks noGrp="1"/>
          </p:cNvSpPr>
          <p:nvPr>
            <p:ph type="body" sz="quarter" idx="10"/>
          </p:nvPr>
        </p:nvSpPr>
        <p:spPr>
          <a:xfrm>
            <a:off x="658196" y="1313849"/>
            <a:ext cx="10972800" cy="4800600"/>
          </a:xfrm>
        </p:spPr>
        <p:txBody>
          <a:bodyPr>
            <a:normAutofit fontScale="92500" lnSpcReduction="10000"/>
          </a:bodyPr>
          <a:lstStyle/>
          <a:p>
            <a:r>
              <a:rPr lang="en-US" sz="2000" b="1" dirty="0" smtClean="0"/>
              <a:t>Objective 1 – </a:t>
            </a:r>
            <a:r>
              <a:rPr lang="en-US" sz="2000" dirty="0" smtClean="0"/>
              <a:t>Ingest ‘Bootstrap’ holdings data from End of the Previous </a:t>
            </a:r>
            <a:r>
              <a:rPr lang="en-US" sz="2000" dirty="0" smtClean="0"/>
              <a:t>Day</a:t>
            </a:r>
          </a:p>
          <a:p>
            <a:endParaRPr lang="en-US" sz="2000" dirty="0"/>
          </a:p>
          <a:p>
            <a:r>
              <a:rPr lang="en-US" sz="2000" b="1" dirty="0" smtClean="0"/>
              <a:t>Objective 2 – </a:t>
            </a:r>
            <a:r>
              <a:rPr lang="en-US" sz="2000" dirty="0" smtClean="0"/>
              <a:t>Ingest real-time changes to stock prices ‘intra-day’ by processing mini-batch of files as they appear in a folder																</a:t>
            </a:r>
            <a:endParaRPr lang="en-US" sz="2000" dirty="0" smtClean="0"/>
          </a:p>
          <a:p>
            <a:endParaRPr lang="en-US" sz="2000" dirty="0"/>
          </a:p>
          <a:p>
            <a:r>
              <a:rPr lang="en-US" sz="2000" b="1" dirty="0" smtClean="0"/>
              <a:t>Objective 3 - </a:t>
            </a:r>
            <a:r>
              <a:rPr lang="en-US" sz="2000" i="1" u="sng" dirty="0" smtClean="0"/>
              <a:t>Calculate</a:t>
            </a:r>
            <a:r>
              <a:rPr lang="en-US" sz="2000" dirty="0" smtClean="0"/>
              <a:t> and </a:t>
            </a:r>
            <a:r>
              <a:rPr lang="en-US" sz="2000" i="1" u="sng" dirty="0" smtClean="0"/>
              <a:t>Show</a:t>
            </a:r>
            <a:r>
              <a:rPr lang="en-US" sz="2000" dirty="0" smtClean="0"/>
              <a:t> ‘real-time’ PnL by </a:t>
            </a:r>
            <a:r>
              <a:rPr lang="en-US" sz="2000" i="1" u="sng" dirty="0" smtClean="0"/>
              <a:t>the</a:t>
            </a:r>
            <a:r>
              <a:rPr lang="en-US" sz="2000" u="sng" dirty="0" smtClean="0"/>
              <a:t> </a:t>
            </a:r>
            <a:r>
              <a:rPr lang="en-US" sz="2000" i="1" u="sng" dirty="0" smtClean="0"/>
              <a:t>handle</a:t>
            </a:r>
            <a:r>
              <a:rPr lang="en-US" sz="2000" u="sng" dirty="0" smtClean="0"/>
              <a:t> </a:t>
            </a:r>
            <a:r>
              <a:rPr lang="en-US" sz="2000" dirty="0" smtClean="0"/>
              <a:t>through an interactive command or visual interface, without restarting the file </a:t>
            </a:r>
            <a:r>
              <a:rPr lang="en-US" sz="2000" dirty="0" smtClean="0"/>
              <a:t>processing that might happen in the background. </a:t>
            </a:r>
          </a:p>
          <a:p>
            <a:r>
              <a:rPr lang="en-US" sz="2000" dirty="0" smtClean="0"/>
              <a:t>Example of tests, </a:t>
            </a:r>
            <a:r>
              <a:rPr lang="en-US" sz="2000" dirty="0" smtClean="0"/>
              <a:t>but not limited to:</a:t>
            </a:r>
          </a:p>
          <a:p>
            <a:r>
              <a:rPr lang="en-US" sz="2000" dirty="0"/>
              <a:t>	</a:t>
            </a:r>
            <a:r>
              <a:rPr lang="en-US" sz="2000" dirty="0" smtClean="0"/>
              <a:t>														</a:t>
            </a:r>
            <a:endParaRPr lang="en-US" sz="2000" dirty="0" smtClean="0"/>
          </a:p>
          <a:p>
            <a:r>
              <a:rPr lang="en-US" sz="1400" i="1" dirty="0" err="1" smtClean="0">
                <a:solidFill>
                  <a:srgbClr val="0070C0"/>
                </a:solidFill>
              </a:rPr>
              <a:t>showPnL</a:t>
            </a:r>
            <a:r>
              <a:rPr lang="en-US" sz="1400" i="1" dirty="0" smtClean="0">
                <a:solidFill>
                  <a:srgbClr val="0070C0"/>
                </a:solidFill>
              </a:rPr>
              <a:t> </a:t>
            </a:r>
            <a:r>
              <a:rPr lang="en-US" sz="1400" i="1" dirty="0" smtClean="0">
                <a:solidFill>
                  <a:srgbClr val="0070C0"/>
                </a:solidFill>
              </a:rPr>
              <a:t>/global															</a:t>
            </a:r>
          </a:p>
          <a:p>
            <a:r>
              <a:rPr lang="en-US" sz="1400" i="1" dirty="0">
                <a:solidFill>
                  <a:srgbClr val="0070C0"/>
                </a:solidFill>
              </a:rPr>
              <a:t>showPnL /</a:t>
            </a:r>
            <a:r>
              <a:rPr lang="en-US" sz="1400" i="1" dirty="0" smtClean="0">
                <a:solidFill>
                  <a:srgbClr val="0070C0"/>
                </a:solidFill>
              </a:rPr>
              <a:t>global/</a:t>
            </a:r>
            <a:r>
              <a:rPr lang="en-US" sz="1400" i="1" dirty="0" err="1" smtClean="0">
                <a:solidFill>
                  <a:srgbClr val="0070C0"/>
                </a:solidFill>
              </a:rPr>
              <a:t>nam</a:t>
            </a:r>
            <a:endParaRPr lang="en-US" sz="1400" i="1" dirty="0" smtClean="0">
              <a:solidFill>
                <a:srgbClr val="0070C0"/>
              </a:solidFill>
            </a:endParaRPr>
          </a:p>
          <a:p>
            <a:r>
              <a:rPr lang="en-US" sz="1400" i="1" dirty="0">
                <a:solidFill>
                  <a:srgbClr val="0070C0"/>
                </a:solidFill>
              </a:rPr>
              <a:t>showPnL </a:t>
            </a:r>
            <a:r>
              <a:rPr lang="en-US" sz="1400" i="1" dirty="0" smtClean="0">
                <a:solidFill>
                  <a:srgbClr val="0070C0"/>
                </a:solidFill>
              </a:rPr>
              <a:t>/global/</a:t>
            </a:r>
            <a:r>
              <a:rPr lang="en-US" sz="1400" i="1" dirty="0" err="1" smtClean="0">
                <a:solidFill>
                  <a:srgbClr val="0070C0"/>
                </a:solidFill>
              </a:rPr>
              <a:t>apac</a:t>
            </a:r>
            <a:endParaRPr lang="en-US" sz="1400" i="1" dirty="0" smtClean="0">
              <a:solidFill>
                <a:srgbClr val="0070C0"/>
              </a:solidFill>
            </a:endParaRPr>
          </a:p>
          <a:p>
            <a:r>
              <a:rPr lang="en-US" sz="1400" i="1" dirty="0">
                <a:solidFill>
                  <a:srgbClr val="0070C0"/>
                </a:solidFill>
              </a:rPr>
              <a:t>showPnL /</a:t>
            </a:r>
            <a:r>
              <a:rPr lang="en-US" sz="1400" i="1" dirty="0" smtClean="0">
                <a:solidFill>
                  <a:srgbClr val="0070C0"/>
                </a:solidFill>
              </a:rPr>
              <a:t>global/</a:t>
            </a:r>
            <a:r>
              <a:rPr lang="en-US" sz="1400" i="1" dirty="0" err="1" smtClean="0">
                <a:solidFill>
                  <a:srgbClr val="0070C0"/>
                </a:solidFill>
              </a:rPr>
              <a:t>nam</a:t>
            </a:r>
            <a:r>
              <a:rPr lang="en-US" sz="1400" i="1" dirty="0" smtClean="0">
                <a:solidFill>
                  <a:srgbClr val="0070C0"/>
                </a:solidFill>
              </a:rPr>
              <a:t>/fin</a:t>
            </a:r>
          </a:p>
          <a:p>
            <a:r>
              <a:rPr lang="en-US" sz="1400" i="1" dirty="0" smtClean="0">
                <a:solidFill>
                  <a:srgbClr val="0070C0"/>
                </a:solidFill>
              </a:rPr>
              <a:t>showPnL /global/name/</a:t>
            </a:r>
            <a:r>
              <a:rPr lang="en-US" sz="1400" i="1" dirty="0" err="1" smtClean="0">
                <a:solidFill>
                  <a:srgbClr val="0070C0"/>
                </a:solidFill>
              </a:rPr>
              <a:t>fin:BAC</a:t>
            </a:r>
            <a:endParaRPr lang="en-US" sz="1400" i="1" dirty="0" smtClean="0">
              <a:solidFill>
                <a:srgbClr val="0070C0"/>
              </a:solidFill>
            </a:endParaRPr>
          </a:p>
          <a:p>
            <a:r>
              <a:rPr lang="en-US" sz="1200" i="1" dirty="0" smtClean="0">
                <a:solidFill>
                  <a:srgbClr val="00B050"/>
                </a:solidFill>
              </a:rPr>
              <a:t>(Note: Candidate can come up with alternate command conventions (like parameter prefixes like –h, -s etc.,) as long as they are intuitive and not constricting)</a:t>
            </a:r>
          </a:p>
          <a:p>
            <a:pPr marL="342900" indent="-342900">
              <a:buFont typeface="+mj-lt"/>
              <a:buAutoNum type="arabicPeriod"/>
            </a:pPr>
            <a:endParaRPr lang="en-US" sz="2000" dirty="0" smtClean="0"/>
          </a:p>
        </p:txBody>
      </p:sp>
    </p:spTree>
    <p:extLst>
      <p:ext uri="{BB962C8B-B14F-4D97-AF65-F5344CB8AC3E}">
        <p14:creationId xmlns:p14="http://schemas.microsoft.com/office/powerpoint/2010/main" val="166813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6BD0-EC56-4413-B8C4-1C11F1896BE1}"/>
              </a:ext>
            </a:extLst>
          </p:cNvPr>
          <p:cNvSpPr>
            <a:spLocks noGrp="1"/>
          </p:cNvSpPr>
          <p:nvPr>
            <p:ph type="title"/>
          </p:nvPr>
        </p:nvSpPr>
        <p:spPr/>
        <p:txBody>
          <a:bodyPr/>
          <a:lstStyle/>
          <a:p>
            <a:r>
              <a:rPr lang="en-US" dirty="0" smtClean="0"/>
              <a:t>Utilities and </a:t>
            </a:r>
            <a:r>
              <a:rPr lang="en-US" dirty="0" smtClean="0"/>
              <a:t>Helper </a:t>
            </a:r>
            <a:r>
              <a:rPr lang="en-US" dirty="0" smtClean="0"/>
              <a:t>Classes</a:t>
            </a:r>
            <a:endParaRPr lang="en-US" dirty="0"/>
          </a:p>
        </p:txBody>
      </p:sp>
      <p:sp>
        <p:nvSpPr>
          <p:cNvPr id="3" name="Text Placeholder 2">
            <a:extLst>
              <a:ext uri="{FF2B5EF4-FFF2-40B4-BE49-F238E27FC236}">
                <a16:creationId xmlns:a16="http://schemas.microsoft.com/office/drawing/2014/main" xmlns="" id="{871D1BD1-133A-4DB2-B4C8-1BE2E43306C4}"/>
              </a:ext>
            </a:extLst>
          </p:cNvPr>
          <p:cNvSpPr>
            <a:spLocks noGrp="1"/>
          </p:cNvSpPr>
          <p:nvPr>
            <p:ph type="body" sz="quarter" idx="10"/>
          </p:nvPr>
        </p:nvSpPr>
        <p:spPr>
          <a:xfrm>
            <a:off x="658196" y="1068977"/>
            <a:ext cx="10972800" cy="5185805"/>
          </a:xfrm>
        </p:spPr>
        <p:txBody>
          <a:bodyPr>
            <a:normAutofit/>
          </a:bodyPr>
          <a:lstStyle/>
          <a:p>
            <a:pPr marL="342900" indent="-342900">
              <a:buAutoNum type="arabicPeriod"/>
            </a:pPr>
            <a:r>
              <a:rPr lang="en-US" sz="2000" b="1" dirty="0" smtClean="0"/>
              <a:t>File Handler Helper </a:t>
            </a:r>
            <a:r>
              <a:rPr lang="en-US" sz="2000" dirty="0" smtClean="0"/>
              <a:t>– A file handler class will be provided that parses bootstrap and any ‘real-time’ files into a structured value object(s). It is candidate’s responsibility to leverage this code in any way helpful to incorporate into his/her main module(s). Candidate can build a better one his/her own for additional credits.</a:t>
            </a:r>
          </a:p>
          <a:p>
            <a:pPr marL="342900" indent="-342900">
              <a:buAutoNum type="arabicPeriod"/>
            </a:pPr>
            <a:endParaRPr lang="en-US" sz="2000" dirty="0"/>
          </a:p>
          <a:p>
            <a:pPr marL="342900" indent="-342900">
              <a:buAutoNum type="arabicPeriod"/>
            </a:pPr>
            <a:r>
              <a:rPr lang="en-US" sz="2000" b="1" dirty="0" smtClean="0"/>
              <a:t>A graphing utility </a:t>
            </a:r>
            <a:r>
              <a:rPr lang="en-US" sz="2000" dirty="0" smtClean="0"/>
              <a:t>– A graphing utility code will be provided to show any time-series data visually. It is candidate’s responsibility to leverage this code in any way helpful to incorporate into his/her module(s</a:t>
            </a:r>
            <a:r>
              <a:rPr lang="en-US" sz="2000" dirty="0"/>
              <a:t>). Candidate can build a better </a:t>
            </a:r>
            <a:r>
              <a:rPr lang="en-US" sz="2000" dirty="0" smtClean="0"/>
              <a:t>one on </a:t>
            </a:r>
            <a:r>
              <a:rPr lang="en-US" sz="2000" dirty="0"/>
              <a:t>his/her own for additional credits</a:t>
            </a:r>
            <a:r>
              <a:rPr lang="en-US" sz="2000" dirty="0" smtClean="0"/>
              <a:t>. </a:t>
            </a:r>
            <a:r>
              <a:rPr lang="en-US" sz="2000" u="sng" dirty="0" smtClean="0"/>
              <a:t>Example: </a:t>
            </a:r>
            <a:r>
              <a:rPr lang="en-US" sz="2000" dirty="0"/>
              <a:t>T</a:t>
            </a:r>
            <a:r>
              <a:rPr lang="en-US" sz="2000" dirty="0" smtClean="0"/>
              <a:t>his utility shows a line chart with X-axis (time in 1 hour increments), Y-Axis (Price, PnL, etc.,).</a:t>
            </a:r>
          </a:p>
          <a:p>
            <a:pPr marL="342900" indent="-342900">
              <a:buAutoNum type="arabicPeriod"/>
            </a:pPr>
            <a:endParaRPr lang="en-US" sz="2000" dirty="0"/>
          </a:p>
          <a:p>
            <a:pPr marL="342900" indent="-342900">
              <a:buFont typeface="Wingdings" charset="2"/>
              <a:buAutoNum type="arabicPeriod"/>
            </a:pPr>
            <a:r>
              <a:rPr lang="en-US" sz="2000" b="1" dirty="0" smtClean="0"/>
              <a:t>FX conversion utility </a:t>
            </a:r>
            <a:r>
              <a:rPr lang="en-US" sz="2000" dirty="0" smtClean="0"/>
              <a:t>– A static FX conversion utility code will be provided to convert prices or any derived values from one currency to another currency. </a:t>
            </a:r>
            <a:r>
              <a:rPr lang="en-US" sz="2000" dirty="0"/>
              <a:t>It is candidate’s responsibility to leverage this code in any way helpful to incorporate into his/her module(s</a:t>
            </a:r>
            <a:r>
              <a:rPr lang="en-US" sz="2000" dirty="0" smtClean="0"/>
              <a:t>). No additional credits for building his/her own as this is a simple static conversion utility</a:t>
            </a:r>
            <a:r>
              <a:rPr lang="en-US" sz="2000" dirty="0" smtClean="0"/>
              <a:t>.</a:t>
            </a:r>
            <a:endParaRPr lang="en-US" sz="2000" dirty="0"/>
          </a:p>
        </p:txBody>
      </p:sp>
    </p:spTree>
    <p:extLst>
      <p:ext uri="{BB962C8B-B14F-4D97-AF65-F5344CB8AC3E}">
        <p14:creationId xmlns:p14="http://schemas.microsoft.com/office/powerpoint/2010/main" val="634184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6BD0-EC56-4413-B8C4-1C11F1896BE1}"/>
              </a:ext>
            </a:extLst>
          </p:cNvPr>
          <p:cNvSpPr>
            <a:spLocks noGrp="1"/>
          </p:cNvSpPr>
          <p:nvPr>
            <p:ph type="title"/>
          </p:nvPr>
        </p:nvSpPr>
        <p:spPr/>
        <p:txBody>
          <a:bodyPr/>
          <a:lstStyle/>
          <a:p>
            <a:r>
              <a:rPr lang="en-US" dirty="0" smtClean="0"/>
              <a:t>Solution </a:t>
            </a:r>
            <a:r>
              <a:rPr lang="en-US" dirty="0" smtClean="0"/>
              <a:t>Assumptions</a:t>
            </a:r>
            <a:endParaRPr lang="en-US" dirty="0"/>
          </a:p>
        </p:txBody>
      </p:sp>
      <p:sp>
        <p:nvSpPr>
          <p:cNvPr id="3" name="Text Placeholder 2">
            <a:extLst>
              <a:ext uri="{FF2B5EF4-FFF2-40B4-BE49-F238E27FC236}">
                <a16:creationId xmlns:a16="http://schemas.microsoft.com/office/drawing/2014/main" xmlns="" id="{871D1BD1-133A-4DB2-B4C8-1BE2E43306C4}"/>
              </a:ext>
            </a:extLst>
          </p:cNvPr>
          <p:cNvSpPr>
            <a:spLocks noGrp="1"/>
          </p:cNvSpPr>
          <p:nvPr>
            <p:ph type="body" sz="quarter" idx="10"/>
          </p:nvPr>
        </p:nvSpPr>
        <p:spPr>
          <a:xfrm>
            <a:off x="658196" y="1068977"/>
            <a:ext cx="10972800" cy="5185805"/>
          </a:xfrm>
        </p:spPr>
        <p:txBody>
          <a:bodyPr>
            <a:normAutofit/>
          </a:bodyPr>
          <a:lstStyle/>
          <a:p>
            <a:pPr marL="342900" indent="-342900">
              <a:buAutoNum type="alphaLcParenR"/>
            </a:pPr>
            <a:r>
              <a:rPr lang="en-US" sz="1400" dirty="0" smtClean="0">
                <a:solidFill>
                  <a:srgbClr val="0070C0"/>
                </a:solidFill>
              </a:rPr>
              <a:t>This component </a:t>
            </a:r>
            <a:r>
              <a:rPr lang="en-US" sz="1400" dirty="0" smtClean="0">
                <a:solidFill>
                  <a:srgbClr val="0070C0"/>
                </a:solidFill>
              </a:rPr>
              <a:t>needs to be a Core Java </a:t>
            </a:r>
            <a:r>
              <a:rPr lang="en-US" sz="1400" dirty="0" smtClean="0">
                <a:solidFill>
                  <a:srgbClr val="0070C0"/>
                </a:solidFill>
              </a:rPr>
              <a:t>application/solution that handles simultaneous (non-blocking) loading of files based on availability and showing visually through interactive commands latest Profit/Loss of the Portfolio at various regions</a:t>
            </a:r>
          </a:p>
          <a:p>
            <a:pPr marL="342900" indent="-342900">
              <a:buAutoNum type="alphaLcParenR"/>
            </a:pPr>
            <a:r>
              <a:rPr lang="en-US" sz="1400" dirty="0" smtClean="0">
                <a:solidFill>
                  <a:srgbClr val="0070C0"/>
                </a:solidFill>
              </a:rPr>
              <a:t>Stock </a:t>
            </a:r>
            <a:r>
              <a:rPr lang="en-US" sz="1400" dirty="0" smtClean="0">
                <a:solidFill>
                  <a:srgbClr val="0070C0"/>
                </a:solidFill>
              </a:rPr>
              <a:t>holding amounts do not change from the previous day. If Holding amount is provided in the file, it can be ignored or processed, no changes to holding amounts</a:t>
            </a:r>
          </a:p>
          <a:p>
            <a:pPr marL="342900" indent="-342900">
              <a:buAutoNum type="alphaLcParenR"/>
            </a:pPr>
            <a:r>
              <a:rPr lang="en-US" sz="1400" dirty="0" smtClean="0">
                <a:solidFill>
                  <a:srgbClr val="0070C0"/>
                </a:solidFill>
              </a:rPr>
              <a:t>Prices may not change at all during the day for a given set of stocks</a:t>
            </a:r>
          </a:p>
          <a:p>
            <a:pPr marL="342900" indent="-342900">
              <a:buAutoNum type="alphaLcParenR"/>
            </a:pPr>
            <a:r>
              <a:rPr lang="en-US" sz="1400" dirty="0" smtClean="0">
                <a:solidFill>
                  <a:srgbClr val="0070C0"/>
                </a:solidFill>
              </a:rPr>
              <a:t>Prices will not be negative or zero</a:t>
            </a:r>
          </a:p>
          <a:p>
            <a:pPr marL="342900" indent="-342900">
              <a:buAutoNum type="alphaLcParenR"/>
            </a:pPr>
            <a:r>
              <a:rPr lang="en-US" sz="1400" dirty="0" smtClean="0">
                <a:solidFill>
                  <a:srgbClr val="0070C0"/>
                </a:solidFill>
              </a:rPr>
              <a:t>No new stocks (or holdings) would be added or removed to the portfolio during the day</a:t>
            </a:r>
          </a:p>
          <a:p>
            <a:pPr marL="342900" indent="-342900">
              <a:buAutoNum type="alphaLcParenR"/>
            </a:pPr>
            <a:r>
              <a:rPr lang="en-US" sz="1400" dirty="0" smtClean="0">
                <a:solidFill>
                  <a:srgbClr val="0070C0"/>
                </a:solidFill>
              </a:rPr>
              <a:t>Regions and Sectors are static</a:t>
            </a:r>
          </a:p>
          <a:p>
            <a:pPr marL="342900" indent="-342900">
              <a:buAutoNum type="alphaLcParenR"/>
            </a:pPr>
            <a:r>
              <a:rPr lang="en-US" sz="1400" dirty="0" smtClean="0">
                <a:solidFill>
                  <a:srgbClr val="0070C0"/>
                </a:solidFill>
              </a:rPr>
              <a:t>A new file or multiple files might be dropped into a ‘landing folder’ and should be immediately processed and PnL should be reflected</a:t>
            </a:r>
          </a:p>
          <a:p>
            <a:pPr marL="342900" indent="-342900">
              <a:buAutoNum type="alphaLcParenR"/>
            </a:pPr>
            <a:r>
              <a:rPr lang="en-US" sz="1400" dirty="0" smtClean="0">
                <a:solidFill>
                  <a:srgbClr val="0070C0"/>
                </a:solidFill>
              </a:rPr>
              <a:t>All times quoted are in EST (Single time-zone throughout the data sets)</a:t>
            </a:r>
          </a:p>
          <a:p>
            <a:pPr marL="342900" indent="-342900">
              <a:buAutoNum type="alphaLcParenR"/>
            </a:pPr>
            <a:r>
              <a:rPr lang="en-US" sz="1400" dirty="0" smtClean="0">
                <a:solidFill>
                  <a:srgbClr val="0070C0"/>
                </a:solidFill>
              </a:rPr>
              <a:t>Files are provided in 1 hour increments and snapshotted respectively (no other intermediary time periods will be posted) – Only following could be posted (</a:t>
            </a:r>
            <a:r>
              <a:rPr lang="en-US" sz="1400" dirty="0" smtClean="0">
                <a:solidFill>
                  <a:srgbClr val="C00000"/>
                </a:solidFill>
              </a:rPr>
              <a:t>PREV_DAY, 7AM, 8AM, 9AM, 10AM, 11AM, 12PM, 1PM, 2PM, 3PM, 4PM, 5PM, 6PM, 7PM</a:t>
            </a:r>
            <a:r>
              <a:rPr lang="en-US" sz="1400" dirty="0" smtClean="0">
                <a:solidFill>
                  <a:srgbClr val="0070C0"/>
                </a:solidFill>
              </a:rPr>
              <a:t>)</a:t>
            </a:r>
          </a:p>
          <a:p>
            <a:pPr marL="342900" indent="-342900">
              <a:buAutoNum type="alphaLcParenR"/>
            </a:pPr>
            <a:r>
              <a:rPr lang="en-US" sz="1400" dirty="0" smtClean="0">
                <a:solidFill>
                  <a:srgbClr val="0070C0"/>
                </a:solidFill>
              </a:rPr>
              <a:t>Files will be sequenced for ease of use but candidate can manually drop files in a sequence if needed (No penalties for manually dropping the files in the drop zone) during the Demo(s)</a:t>
            </a:r>
          </a:p>
          <a:p>
            <a:pPr marL="342900" indent="-342900">
              <a:buAutoNum type="alphaLcParenR"/>
            </a:pPr>
            <a:r>
              <a:rPr lang="en-US" sz="1400" dirty="0" smtClean="0">
                <a:solidFill>
                  <a:srgbClr val="0070C0"/>
                </a:solidFill>
              </a:rPr>
              <a:t>No persistent data store is expected, module needs to be able to restart from “Start of the Day” if required by terminating all the appropriate daemons and restarting in necessary </a:t>
            </a:r>
            <a:r>
              <a:rPr lang="en-US" sz="1400" dirty="0" smtClean="0">
                <a:solidFill>
                  <a:srgbClr val="0070C0"/>
                </a:solidFill>
              </a:rPr>
              <a:t>sequence</a:t>
            </a:r>
          </a:p>
          <a:p>
            <a:pPr marL="342900" indent="-342900">
              <a:buAutoNum type="alphaLcParenR"/>
            </a:pPr>
            <a:r>
              <a:rPr lang="en-US" sz="1400" dirty="0" smtClean="0">
                <a:solidFill>
                  <a:srgbClr val="0070C0"/>
                </a:solidFill>
              </a:rPr>
              <a:t>No need to handle changes to files and re-loading of same timestamp of prices</a:t>
            </a:r>
          </a:p>
          <a:p>
            <a:pPr marL="342900" indent="-342900">
              <a:buAutoNum type="alphaLcParenR"/>
            </a:pPr>
            <a:r>
              <a:rPr lang="en-US" sz="1400" dirty="0" smtClean="0">
                <a:solidFill>
                  <a:srgbClr val="0070C0"/>
                </a:solidFill>
              </a:rPr>
              <a:t>Participants can use any open source or 3</a:t>
            </a:r>
            <a:r>
              <a:rPr lang="en-US" sz="1400" baseline="30000" dirty="0" smtClean="0">
                <a:solidFill>
                  <a:srgbClr val="0070C0"/>
                </a:solidFill>
              </a:rPr>
              <a:t>rd</a:t>
            </a:r>
            <a:r>
              <a:rPr lang="en-US" sz="1400" dirty="0" smtClean="0">
                <a:solidFill>
                  <a:srgbClr val="0070C0"/>
                </a:solidFill>
              </a:rPr>
              <a:t> party packages as long as the components are pre-built Portfolio and Profit/Loss calculators</a:t>
            </a:r>
            <a:endParaRPr lang="en-US" sz="1400" dirty="0" smtClean="0">
              <a:solidFill>
                <a:srgbClr val="0070C0"/>
              </a:solidFill>
            </a:endParaRPr>
          </a:p>
          <a:p>
            <a:pPr marL="342900" indent="-342900">
              <a:buAutoNum type="alphaLcParenR"/>
            </a:pPr>
            <a:endParaRPr lang="en-US" sz="1400" dirty="0" smtClean="0">
              <a:solidFill>
                <a:srgbClr val="0070C0"/>
              </a:solidFill>
            </a:endParaRPr>
          </a:p>
        </p:txBody>
      </p:sp>
    </p:spTree>
    <p:extLst>
      <p:ext uri="{BB962C8B-B14F-4D97-AF65-F5344CB8AC3E}">
        <p14:creationId xmlns:p14="http://schemas.microsoft.com/office/powerpoint/2010/main" val="2546653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6BD0-EC56-4413-B8C4-1C11F1896BE1}"/>
              </a:ext>
            </a:extLst>
          </p:cNvPr>
          <p:cNvSpPr>
            <a:spLocks noGrp="1"/>
          </p:cNvSpPr>
          <p:nvPr>
            <p:ph type="title"/>
          </p:nvPr>
        </p:nvSpPr>
        <p:spPr/>
        <p:txBody>
          <a:bodyPr/>
          <a:lstStyle/>
          <a:p>
            <a:r>
              <a:rPr lang="en-US" dirty="0" smtClean="0"/>
              <a:t>Basic Calculations</a:t>
            </a:r>
            <a:endParaRPr lang="en-US" dirty="0"/>
          </a:p>
        </p:txBody>
      </p:sp>
      <p:sp>
        <p:nvSpPr>
          <p:cNvPr id="3" name="Text Placeholder 2">
            <a:extLst>
              <a:ext uri="{FF2B5EF4-FFF2-40B4-BE49-F238E27FC236}">
                <a16:creationId xmlns:a16="http://schemas.microsoft.com/office/drawing/2014/main" xmlns="" id="{871D1BD1-133A-4DB2-B4C8-1BE2E43306C4}"/>
              </a:ext>
            </a:extLst>
          </p:cNvPr>
          <p:cNvSpPr>
            <a:spLocks noGrp="1"/>
          </p:cNvSpPr>
          <p:nvPr>
            <p:ph type="body" sz="quarter" idx="10"/>
          </p:nvPr>
        </p:nvSpPr>
        <p:spPr>
          <a:xfrm>
            <a:off x="658196" y="1068977"/>
            <a:ext cx="10972800" cy="5185805"/>
          </a:xfrm>
        </p:spPr>
        <p:txBody>
          <a:bodyPr>
            <a:normAutofit lnSpcReduction="10000"/>
          </a:bodyPr>
          <a:lstStyle/>
          <a:p>
            <a:pPr marL="457200" indent="-457200">
              <a:buFont typeface="+mj-lt"/>
              <a:buAutoNum type="arabicPeriod"/>
            </a:pPr>
            <a:endParaRPr lang="en-US" sz="2000" dirty="0" smtClean="0"/>
          </a:p>
          <a:p>
            <a:pPr marL="457200" indent="-457200">
              <a:buFont typeface="+mj-lt"/>
              <a:buAutoNum type="arabicPeriod"/>
            </a:pPr>
            <a:r>
              <a:rPr lang="en-US" sz="2000" dirty="0" smtClean="0"/>
              <a:t>The </a:t>
            </a:r>
            <a:r>
              <a:rPr lang="en-US" sz="2000" dirty="0"/>
              <a:t>system receives a ‘bootstrap’ snapshot of the portfolio from the previous day’s close of business and uses that as a basis for all PnL calculations.  Throughout the ‘day’ (defined as multiple files) the system receives intra-day price updates and is be expected to process this information in real-time.</a:t>
            </a:r>
          </a:p>
          <a:p>
            <a:pPr marL="457200" indent="-457200">
              <a:buFont typeface="+mj-lt"/>
              <a:buAutoNum type="arabicPeriod"/>
            </a:pPr>
            <a:endParaRPr lang="en-US" sz="2000" i="1" dirty="0" smtClean="0"/>
          </a:p>
          <a:p>
            <a:pPr marL="800100" lvl="1" indent="-457200">
              <a:buFont typeface="+mj-lt"/>
              <a:buAutoNum type="arabicPeriod"/>
            </a:pPr>
            <a:r>
              <a:rPr lang="en-US" sz="2000" i="1" dirty="0" smtClean="0"/>
              <a:t>PnL </a:t>
            </a:r>
            <a:r>
              <a:rPr lang="en-US" sz="2000" i="1" dirty="0"/>
              <a:t>in a currency = </a:t>
            </a:r>
            <a:r>
              <a:rPr lang="en-US" sz="2000" b="1" i="1" dirty="0"/>
              <a:t>PrevDay</a:t>
            </a:r>
            <a:r>
              <a:rPr lang="en-US" sz="2000" i="1" dirty="0"/>
              <a:t> </a:t>
            </a:r>
            <a:r>
              <a:rPr lang="en-US" sz="2000" i="1" u="sng" dirty="0"/>
              <a:t>Value of Portfolio</a:t>
            </a:r>
            <a:r>
              <a:rPr lang="en-US" sz="2000" i="1" dirty="0"/>
              <a:t> – </a:t>
            </a:r>
            <a:r>
              <a:rPr lang="en-US" sz="2000" b="1" i="1" dirty="0"/>
              <a:t>Current</a:t>
            </a:r>
            <a:r>
              <a:rPr lang="en-US" sz="2000" i="1" dirty="0"/>
              <a:t> </a:t>
            </a:r>
            <a:r>
              <a:rPr lang="en-US" sz="2000" i="1" u="sng" dirty="0"/>
              <a:t>Value of Portfolio</a:t>
            </a:r>
            <a:endParaRPr lang="en-US" sz="2000" dirty="0"/>
          </a:p>
          <a:p>
            <a:pPr marL="800100" lvl="1" indent="-457200">
              <a:buFont typeface="+mj-lt"/>
              <a:buAutoNum type="arabicPeriod"/>
            </a:pPr>
            <a:r>
              <a:rPr lang="en-US" sz="2000" b="1" i="1" dirty="0"/>
              <a:t>Value of portfolio</a:t>
            </a:r>
            <a:r>
              <a:rPr lang="en-US" sz="2000" i="1" dirty="0"/>
              <a:t> = Sum of all </a:t>
            </a:r>
            <a:r>
              <a:rPr lang="en-US" sz="2000" b="1" i="1" dirty="0"/>
              <a:t>stock values</a:t>
            </a:r>
            <a:endParaRPr lang="en-US" sz="2000" dirty="0"/>
          </a:p>
          <a:p>
            <a:pPr marL="800100" lvl="1" indent="-457200">
              <a:buFont typeface="+mj-lt"/>
              <a:buAutoNum type="arabicPeriod"/>
            </a:pPr>
            <a:r>
              <a:rPr lang="en-US" sz="2000" b="1" i="1" dirty="0"/>
              <a:t>Stock value</a:t>
            </a:r>
            <a:r>
              <a:rPr lang="en-US" sz="2000" i="1" dirty="0"/>
              <a:t> = # of stocks of a particular company * stock price in a single </a:t>
            </a:r>
            <a:r>
              <a:rPr lang="en-US" sz="2000" i="1" dirty="0" smtClean="0"/>
              <a:t>currency</a:t>
            </a:r>
          </a:p>
          <a:p>
            <a:pPr marL="457200" indent="-457200">
              <a:buFont typeface="+mj-lt"/>
              <a:buAutoNum type="arabicPeriod"/>
            </a:pPr>
            <a:endParaRPr lang="en-US" sz="2000" i="1" dirty="0"/>
          </a:p>
          <a:p>
            <a:r>
              <a:rPr lang="en-US" sz="2000" u="sng" dirty="0" smtClean="0">
                <a:solidFill>
                  <a:srgbClr val="FF0000"/>
                </a:solidFill>
              </a:rPr>
              <a:t>All the necessary utilities/helper code/data files/instructions/sample excel for review are available for participants at:</a:t>
            </a:r>
          </a:p>
          <a:p>
            <a:endParaRPr lang="en-US" sz="2000" dirty="0" smtClean="0"/>
          </a:p>
          <a:p>
            <a:pPr algn="ctr"/>
            <a:r>
              <a:rPr lang="en-US" sz="2000" dirty="0" smtClean="0">
                <a:solidFill>
                  <a:srgbClr val="002060"/>
                </a:solidFill>
              </a:rPr>
              <a:t>https</a:t>
            </a:r>
            <a:r>
              <a:rPr lang="en-US" sz="2000" dirty="0">
                <a:solidFill>
                  <a:srgbClr val="002060"/>
                </a:solidFill>
              </a:rPr>
              <a:t>://github.com/skandula76/PS_NY_Fall2018_CoreJavaHack</a:t>
            </a:r>
            <a:endParaRPr lang="en-US" sz="2000" dirty="0">
              <a:solidFill>
                <a:srgbClr val="002060"/>
              </a:solidFill>
            </a:endParaRPr>
          </a:p>
        </p:txBody>
      </p:sp>
    </p:spTree>
    <p:extLst>
      <p:ext uri="{BB962C8B-B14F-4D97-AF65-F5344CB8AC3E}">
        <p14:creationId xmlns:p14="http://schemas.microsoft.com/office/powerpoint/2010/main" val="2654435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6BD0-EC56-4413-B8C4-1C11F1896BE1}"/>
              </a:ext>
            </a:extLst>
          </p:cNvPr>
          <p:cNvSpPr>
            <a:spLocks noGrp="1"/>
          </p:cNvSpPr>
          <p:nvPr>
            <p:ph type="title"/>
          </p:nvPr>
        </p:nvSpPr>
        <p:spPr/>
        <p:txBody>
          <a:bodyPr/>
          <a:lstStyle/>
          <a:p>
            <a:r>
              <a:rPr lang="en-US" dirty="0" smtClean="0"/>
              <a:t>Solution Presentation &amp; Judging</a:t>
            </a:r>
            <a:endParaRPr lang="en-US" dirty="0"/>
          </a:p>
        </p:txBody>
      </p:sp>
      <p:sp>
        <p:nvSpPr>
          <p:cNvPr id="5" name="Rectangle 4"/>
          <p:cNvSpPr/>
          <p:nvPr/>
        </p:nvSpPr>
        <p:spPr>
          <a:xfrm>
            <a:off x="848497" y="1680518"/>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Correctness</a:t>
            </a:r>
            <a:endParaRPr lang="en-US" dirty="0"/>
          </a:p>
        </p:txBody>
      </p:sp>
      <p:cxnSp>
        <p:nvCxnSpPr>
          <p:cNvPr id="7" name="Straight Connector 6"/>
          <p:cNvCxnSpPr/>
          <p:nvPr/>
        </p:nvCxnSpPr>
        <p:spPr>
          <a:xfrm>
            <a:off x="848497" y="1680519"/>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612292" y="1680519"/>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Extendibility</a:t>
            </a:r>
            <a:endParaRPr lang="en-US" dirty="0"/>
          </a:p>
        </p:txBody>
      </p:sp>
      <p:cxnSp>
        <p:nvCxnSpPr>
          <p:cNvPr id="9" name="Straight Connector 8"/>
          <p:cNvCxnSpPr/>
          <p:nvPr/>
        </p:nvCxnSpPr>
        <p:spPr>
          <a:xfrm>
            <a:off x="3612292" y="1680520"/>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6306064" y="1680520"/>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Modularity</a:t>
            </a:r>
            <a:endParaRPr lang="en-US" dirty="0"/>
          </a:p>
        </p:txBody>
      </p:sp>
      <p:cxnSp>
        <p:nvCxnSpPr>
          <p:cNvPr id="11" name="Straight Connector 10"/>
          <p:cNvCxnSpPr/>
          <p:nvPr/>
        </p:nvCxnSpPr>
        <p:spPr>
          <a:xfrm>
            <a:off x="6306064" y="1680521"/>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9069859" y="1680521"/>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Presentation of Solution</a:t>
            </a:r>
            <a:endParaRPr lang="en-US" dirty="0"/>
          </a:p>
        </p:txBody>
      </p:sp>
      <p:cxnSp>
        <p:nvCxnSpPr>
          <p:cNvPr id="13" name="Straight Connector 12"/>
          <p:cNvCxnSpPr/>
          <p:nvPr/>
        </p:nvCxnSpPr>
        <p:spPr>
          <a:xfrm>
            <a:off x="9069859" y="1680522"/>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848497" y="3760569"/>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Exception Handling</a:t>
            </a:r>
            <a:endParaRPr lang="en-US" dirty="0"/>
          </a:p>
        </p:txBody>
      </p:sp>
      <p:cxnSp>
        <p:nvCxnSpPr>
          <p:cNvPr id="15" name="Straight Connector 14"/>
          <p:cNvCxnSpPr/>
          <p:nvPr/>
        </p:nvCxnSpPr>
        <p:spPr>
          <a:xfrm>
            <a:off x="848497" y="3760570"/>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12292" y="3760570"/>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Elegant use of Data Structures</a:t>
            </a:r>
            <a:endParaRPr lang="en-US" dirty="0"/>
          </a:p>
        </p:txBody>
      </p:sp>
      <p:cxnSp>
        <p:nvCxnSpPr>
          <p:cNvPr id="17" name="Straight Connector 16"/>
          <p:cNvCxnSpPr/>
          <p:nvPr/>
        </p:nvCxnSpPr>
        <p:spPr>
          <a:xfrm>
            <a:off x="3612292" y="3760571"/>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6306064" y="3760571"/>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Ease of Use</a:t>
            </a:r>
          </a:p>
          <a:p>
            <a:pPr algn="ctr"/>
            <a:r>
              <a:rPr lang="en-US" sz="1100" i="1" dirty="0" smtClean="0"/>
              <a:t>(e.g., multi-currency results)</a:t>
            </a:r>
            <a:endParaRPr lang="en-US" i="1" dirty="0"/>
          </a:p>
        </p:txBody>
      </p:sp>
      <p:cxnSp>
        <p:nvCxnSpPr>
          <p:cNvPr id="19" name="Straight Connector 18"/>
          <p:cNvCxnSpPr/>
          <p:nvPr/>
        </p:nvCxnSpPr>
        <p:spPr>
          <a:xfrm>
            <a:off x="6306064" y="3760572"/>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9069859" y="3760572"/>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Performance</a:t>
            </a:r>
            <a:endParaRPr lang="en-US" dirty="0"/>
          </a:p>
        </p:txBody>
      </p:sp>
      <p:cxnSp>
        <p:nvCxnSpPr>
          <p:cNvPr id="21" name="Straight Connector 20"/>
          <p:cNvCxnSpPr/>
          <p:nvPr/>
        </p:nvCxnSpPr>
        <p:spPr>
          <a:xfrm>
            <a:off x="9069859" y="3760573"/>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446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Quote">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ummary">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10972</TotalTime>
  <Words>872</Words>
  <Application>Microsoft Office PowerPoint</Application>
  <PresentationFormat>Custom</PresentationFormat>
  <Paragraphs>102</Paragraphs>
  <Slides>7</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7</vt:i4>
      </vt:variant>
    </vt:vector>
  </HeadingPairs>
  <TitlesOfParts>
    <vt:vector size="20" baseType="lpstr">
      <vt:lpstr>ＭＳ Ｐゴシック</vt:lpstr>
      <vt:lpstr>Arial</vt:lpstr>
      <vt:lpstr>Calibri</vt:lpstr>
      <vt:lpstr>Georgia</vt:lpstr>
      <vt:lpstr>SapientCentroSlab-Light</vt:lpstr>
      <vt:lpstr>SapientSansRegular</vt:lpstr>
      <vt:lpstr>Wingdings</vt:lpstr>
      <vt:lpstr>Cover</vt:lpstr>
      <vt:lpstr>Divider</vt:lpstr>
      <vt:lpstr>Quote</vt:lpstr>
      <vt:lpstr>Summary</vt:lpstr>
      <vt:lpstr>Content</vt:lpstr>
      <vt:lpstr>Back Cover</vt:lpstr>
      <vt:lpstr>Problem Statement</vt:lpstr>
      <vt:lpstr>Context &amp; Dataset(s)</vt:lpstr>
      <vt:lpstr>Hackathon Objectives</vt:lpstr>
      <vt:lpstr>Utilities and Helper Classes</vt:lpstr>
      <vt:lpstr>Solution Assumptions</vt:lpstr>
      <vt:lpstr>Basic Calculations</vt:lpstr>
      <vt:lpstr>Solution Presentation &amp; Judging</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Suresh Kandula</cp:lastModifiedBy>
  <cp:revision>544</cp:revision>
  <cp:lastPrinted>2015-12-16T22:21:09Z</cp:lastPrinted>
  <dcterms:created xsi:type="dcterms:W3CDTF">2013-05-02T18:01:03Z</dcterms:created>
  <dcterms:modified xsi:type="dcterms:W3CDTF">2018-11-09T02:28:35Z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Jive_VersionGuid">
    <vt:lpwstr>1d285997-e9f0-4bbe-aa84-688768eb17f3</vt:lpwstr>
  </property>
  <property fmtid="{D5CDD505-2E9C-101B-9397-08002B2CF9AE}" pid="4" name="Offisync_UniqueId">
    <vt:lpwstr>134051</vt:lpwstr>
  </property>
  <property fmtid="{D5CDD505-2E9C-101B-9397-08002B2CF9AE}" pid="5" name="Jive_LatestUserAccountName">
    <vt:lpwstr>bbass1</vt:lpwstr>
  </property>
  <property fmtid="{D5CDD505-2E9C-101B-9397-08002B2CF9AE}" pid="6" name="Offisync_ProviderInitializationData">
    <vt:lpwstr>https://vox.publicis.sapient.com</vt:lpwstr>
  </property>
  <property fmtid="{D5CDD505-2E9C-101B-9397-08002B2CF9AE}" pid="7" name="Offisync_UpdateToken">
    <vt:lpwstr>1</vt:lpwstr>
  </property>
</Properties>
</file>